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a Maria Ferguson" initials="LMF" lastIdx="1" clrIdx="0"/>
  <p:cmAuthor id="1" name="Marcel Meistring" initials="MM" lastIdx="1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howGuides="1">
      <p:cViewPr varScale="1">
        <p:scale>
          <a:sx n="102" d="100"/>
          <a:sy n="102" d="100"/>
        </p:scale>
        <p:origin x="192" y="4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de-DE"/>
  <c:roundedCorners val="0"/>
  <c:style val="2"/>
  <c:chart>
    <c:autoTitleDeleted val="1"/>
    <c:plotArea>
      <c:layout/>
      <c:pieChart>
        <c:varyColors val="1"/>
        <c:ser>
          <c:idx val="0"/>
          <c:order val="0"/>
          <c:tx>
            <c:strRef>
              <c:f>label 0</c:f>
              <c:strCache>
                <c:ptCount val="1"/>
                <c:pt idx="0">
                  <c:v>Aufteilung der CoARA-Mitglieder auf die verschiedenen Arten von Organisationen</c:v>
                </c:pt>
              </c:strCache>
            </c:strRef>
          </c:tx>
          <c:spPr>
            <a:solidFill>
              <a:srgbClr val="00C6BB"/>
            </a:solidFill>
            <a:ln w="0">
              <a:noFill/>
            </a:ln>
          </c:spPr>
          <c:dPt>
            <c:idx val="0"/>
            <c:bubble3D val="0"/>
            <c:spPr>
              <a:solidFill>
                <a:srgbClr val="005A9E"/>
              </a:solidFill>
              <a:ln w="0">
                <a:noFill/>
              </a:ln>
            </c:spPr>
            <c:extLst>
              <c:ext xmlns:c16="http://schemas.microsoft.com/office/drawing/2014/chart" uri="{C3380CC4-5D6E-409C-BE32-E72D297353CC}">
                <c16:uniqueId val="{00000001-0816-4397-A8EC-D45C797DEE27}"/>
              </c:ext>
            </c:extLst>
          </c:dPt>
          <c:dPt>
            <c:idx val="1"/>
            <c:bubble3D val="0"/>
            <c:spPr>
              <a:solidFill>
                <a:srgbClr val="0070C0"/>
              </a:solidFill>
              <a:ln w="0">
                <a:noFill/>
              </a:ln>
            </c:spPr>
            <c:extLst>
              <c:ext xmlns:c16="http://schemas.microsoft.com/office/drawing/2014/chart" uri="{C3380CC4-5D6E-409C-BE32-E72D297353CC}">
                <c16:uniqueId val="{00000003-0816-4397-A8EC-D45C797DEE27}"/>
              </c:ext>
            </c:extLst>
          </c:dPt>
          <c:dPt>
            <c:idx val="2"/>
            <c:bubble3D val="0"/>
            <c:spPr>
              <a:solidFill>
                <a:srgbClr val="4472C4"/>
              </a:solidFill>
              <a:ln w="0">
                <a:noFill/>
              </a:ln>
            </c:spPr>
            <c:extLst>
              <c:ext xmlns:c16="http://schemas.microsoft.com/office/drawing/2014/chart" uri="{C3380CC4-5D6E-409C-BE32-E72D297353CC}">
                <c16:uniqueId val="{00000005-0816-4397-A8EC-D45C797DEE27}"/>
              </c:ext>
            </c:extLst>
          </c:dPt>
          <c:dPt>
            <c:idx val="3"/>
            <c:bubble3D val="0"/>
            <c:spPr>
              <a:solidFill>
                <a:srgbClr val="5B9BD5"/>
              </a:solidFill>
              <a:ln w="0">
                <a:noFill/>
              </a:ln>
            </c:spPr>
            <c:extLst>
              <c:ext xmlns:c16="http://schemas.microsoft.com/office/drawing/2014/chart" uri="{C3380CC4-5D6E-409C-BE32-E72D297353CC}">
                <c16:uniqueId val="{00000007-0816-4397-A8EC-D45C797DEE27}"/>
              </c:ext>
            </c:extLst>
          </c:dPt>
          <c:dPt>
            <c:idx val="4"/>
            <c:bubble3D val="0"/>
            <c:spPr>
              <a:solidFill>
                <a:srgbClr val="61C6FF"/>
              </a:solidFill>
              <a:ln w="0">
                <a:noFill/>
              </a:ln>
            </c:spPr>
            <c:extLst>
              <c:ext xmlns:c16="http://schemas.microsoft.com/office/drawing/2014/chart" uri="{C3380CC4-5D6E-409C-BE32-E72D297353CC}">
                <c16:uniqueId val="{00000009-0816-4397-A8EC-D45C797DEE27}"/>
              </c:ext>
            </c:extLst>
          </c:dPt>
          <c:dPt>
            <c:idx val="5"/>
            <c:bubble3D val="0"/>
            <c:spPr>
              <a:solidFill>
                <a:srgbClr val="CCFFFF"/>
              </a:solidFill>
              <a:ln w="0">
                <a:noFill/>
              </a:ln>
            </c:spPr>
            <c:extLst>
              <c:ext xmlns:c16="http://schemas.microsoft.com/office/drawing/2014/chart" uri="{C3380CC4-5D6E-409C-BE32-E72D297353CC}">
                <c16:uniqueId val="{0000000B-0816-4397-A8EC-D45C797DEE27}"/>
              </c:ext>
            </c:extLst>
          </c:dPt>
          <c:dLbls>
            <c:dLbl>
              <c:idx val="2"/>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5-0816-4397-A8EC-D45C797DEE27}"/>
                </c:ext>
              </c:extLst>
            </c:dLbl>
            <c:dLbl>
              <c:idx val="3"/>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7-0816-4397-A8EC-D45C797DEE27}"/>
                </c:ext>
              </c:extLst>
            </c:dLbl>
            <c:dLbl>
              <c:idx val="4"/>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9-0816-4397-A8EC-D45C797DEE27}"/>
                </c:ext>
              </c:extLst>
            </c:dLbl>
            <c:dLbl>
              <c:idx val="5"/>
              <c:dLblPos val="bestFit"/>
              <c:showLegendKey val="0"/>
              <c:showVal val="0"/>
              <c:showCatName val="0"/>
              <c:showSerName val="0"/>
              <c:showPercent val="1"/>
              <c:showBubbleSize val="1"/>
              <c:separator>
</c:separator>
              <c:extLst>
                <c:ext xmlns:c15="http://schemas.microsoft.com/office/drawing/2012/chart" uri="{CE6537A1-D6FC-4f65-9D91-7224C49458BB}"/>
                <c:ext xmlns:c16="http://schemas.microsoft.com/office/drawing/2014/chart" uri="{C3380CC4-5D6E-409C-BE32-E72D297353CC}">
                  <c16:uniqueId val="{0000000B-0816-4397-A8EC-D45C797DEE27}"/>
                </c:ext>
              </c:extLst>
            </c:dLbl>
            <c:spPr>
              <a:solidFill>
                <a:srgbClr val="FFFFFF"/>
              </a:solidFill>
            </c:spPr>
            <c:txPr>
              <a:bodyPr wrap="square"/>
              <a:lstStyle/>
              <a:p>
                <a:pPr>
                  <a:defRPr sz="1100" b="1" strike="noStrike" spc="-1">
                    <a:solidFill>
                      <a:srgbClr val="000000"/>
                    </a:solidFill>
                    <a:latin typeface="Poppins"/>
                  </a:defRPr>
                </a:pPr>
                <a:endParaRPr lang="de-DE"/>
              </a:p>
            </c:txPr>
            <c:dLblPos val="ctr"/>
            <c:showLegendKey val="0"/>
            <c:showVal val="0"/>
            <c:showCatName val="0"/>
            <c:showSerName val="0"/>
            <c:showPercent val="1"/>
            <c:showBubbleSize val="1"/>
            <c:separator>
</c:separator>
            <c:showLeaderLines val="1"/>
            <c:extLst>
              <c:ext xmlns:c15="http://schemas.microsoft.com/office/drawing/2012/chart" uri="{CE6537A1-D6FC-4f65-9D91-7224C49458BB}"/>
            </c:extLst>
          </c:dLbls>
          <c:cat>
            <c:strRef>
              <c:f>categories</c:f>
              <c:strCache>
                <c:ptCount val="6"/>
                <c:pt idx="0">
                  <c:v>Universitäten und ihre Verbände</c:v>
                </c:pt>
                <c:pt idx="1">
                  <c:v>Forschungszentren, Forschungsinfrastrukturen und ihre Verbände</c:v>
                </c:pt>
                <c:pt idx="2">
                  <c:v>Akademien, wissenschaftliche Gesellschaften und ihre Vereinigungen sowie Forschervereinigungen</c:v>
                </c:pt>
                <c:pt idx="3">
                  <c:v>Öffentliche oder private Forschungsförderungseinrichtungen und ihre Verbände</c:v>
                </c:pt>
                <c:pt idx="4">
                  <c:v>Andere einschlägige gemeinnützige Organisationen, die sich mit der Bewertung von Forschung befassen, und ihre Vereinigungen</c:v>
                </c:pt>
                <c:pt idx="5">
                  <c:v>Nationale/regionale Behörden oder Agenturen, die irgendeine Form der Forschungsbewertung durchführen, und ihre Verbände</c:v>
                </c:pt>
              </c:strCache>
            </c:strRef>
          </c:cat>
          <c:val>
            <c:numRef>
              <c:f>0</c:f>
              <c:numCache>
                <c:formatCode>General</c:formatCode>
                <c:ptCount val="6"/>
                <c:pt idx="0">
                  <c:v>450</c:v>
                </c:pt>
                <c:pt idx="1">
                  <c:v>97</c:v>
                </c:pt>
                <c:pt idx="2">
                  <c:v>56</c:v>
                </c:pt>
                <c:pt idx="3">
                  <c:v>51</c:v>
                </c:pt>
                <c:pt idx="4">
                  <c:v>41</c:v>
                </c:pt>
                <c:pt idx="5">
                  <c:v>21</c:v>
                </c:pt>
              </c:numCache>
            </c:numRef>
          </c:val>
          <c:extLst>
            <c:ext xmlns:c16="http://schemas.microsoft.com/office/drawing/2014/chart" uri="{C3380CC4-5D6E-409C-BE32-E72D297353CC}">
              <c16:uniqueId val="{0000000C-0816-4397-A8EC-D45C797DEE27}"/>
            </c:ext>
          </c:extLst>
        </c:ser>
        <c:dLbls>
          <c:showLegendKey val="0"/>
          <c:showVal val="0"/>
          <c:showCatName val="0"/>
          <c:showSerName val="0"/>
          <c:showPercent val="0"/>
          <c:showBubbleSize val="0"/>
          <c:showLeaderLines val="1"/>
        </c:dLbls>
        <c:firstSliceAng val="0"/>
      </c:pieChart>
      <c:spPr>
        <a:noFill/>
        <a:ln w="0">
          <a:noFill/>
        </a:ln>
      </c:spPr>
    </c:plotArea>
    <c:legend>
      <c:legendPos val="r"/>
      <c:layout>
        <c:manualLayout>
          <c:xMode val="edge"/>
          <c:yMode val="edge"/>
          <c:x val="0.66309375000000004"/>
          <c:y val="0.18058352727709601"/>
          <c:w val="0.32753125"/>
          <c:h val="0.79752824818354795"/>
        </c:manualLayout>
      </c:layout>
      <c:overlay val="0"/>
      <c:spPr>
        <a:solidFill>
          <a:srgbClr val="F2F2F2">
            <a:alpha val="39000"/>
          </a:srgbClr>
        </a:solidFill>
        <a:ln w="0">
          <a:noFill/>
        </a:ln>
      </c:spPr>
      <c:txPr>
        <a:bodyPr/>
        <a:lstStyle/>
        <a:p>
          <a:pPr>
            <a:defRPr sz="1000" b="0" strike="noStrike" spc="-1">
              <a:solidFill>
                <a:srgbClr val="404040"/>
              </a:solidFill>
              <a:latin typeface="Poppins"/>
            </a:defRPr>
          </a:pPr>
          <a:endParaRPr lang="de-DE"/>
        </a:p>
      </c:txPr>
    </c:legend>
    <c:plotVisOnly val="1"/>
    <c:dispBlanksAs val="gap"/>
    <c:showDLblsOverMax val="1"/>
  </c:chart>
  <c:spPr>
    <a:noFill/>
    <a:ln w="9360">
      <a:noFill/>
    </a:ln>
  </c:sp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de-DE"/>
  <c:roundedCorners val="0"/>
  <c:style val="2"/>
  <c:chart>
    <c:autoTitleDeleted val="1"/>
    <c:plotArea>
      <c:layout>
        <c:manualLayout>
          <c:layoutTarget val="inner"/>
          <c:xMode val="edge"/>
          <c:yMode val="edge"/>
          <c:x val="1.40162227678155E-2"/>
          <c:y val="0.130122039925645"/>
          <c:w val="0.97190539826584199"/>
          <c:h val="0.43910126889194201"/>
        </c:manualLayout>
      </c:layout>
      <c:barChart>
        <c:barDir val="col"/>
        <c:grouping val="clustered"/>
        <c:varyColors val="0"/>
        <c:ser>
          <c:idx val="0"/>
          <c:order val="0"/>
          <c:spPr>
            <a:solidFill>
              <a:srgbClr val="61C6FF"/>
            </a:solidFill>
            <a:ln w="0">
              <a:noFill/>
            </a:ln>
          </c:spPr>
          <c:invertIfNegative val="0"/>
          <c:dPt>
            <c:idx val="36"/>
            <c:invertIfNegative val="0"/>
            <c:bubble3D val="0"/>
            <c:extLst>
              <c:ext xmlns:c16="http://schemas.microsoft.com/office/drawing/2014/chart" uri="{C3380CC4-5D6E-409C-BE32-E72D297353CC}">
                <c16:uniqueId val="{00000001-9BF9-4016-B499-344D03E3EF2A}"/>
              </c:ext>
            </c:extLst>
          </c:dPt>
          <c:dLbls>
            <c:dLbl>
              <c:idx val="36"/>
              <c:layout>
                <c:manualLayout>
                  <c:x val="-2.5480288388712801E-3"/>
                  <c:y val="0"/>
                </c:manualLayout>
              </c:layout>
              <c:numFmt formatCode="General" sourceLinked="0"/>
              <c:spPr/>
              <c:txPr>
                <a:bodyPr wrap="square"/>
                <a:lstStyle/>
                <a:p>
                  <a:pPr>
                    <a:defRPr sz="1197" b="0" strike="noStrike" spc="-1">
                      <a:solidFill>
                        <a:srgbClr val="000000"/>
                      </a:solidFill>
                      <a:latin typeface="Poppins"/>
                    </a:defRPr>
                  </a:pPr>
                  <a:endParaRPr lang="de-DE"/>
                </a:p>
              </c:txPr>
              <c:dLblPos val="outEnd"/>
              <c:showLegendKey val="0"/>
              <c:showVal val="1"/>
              <c:showCatName val="0"/>
              <c:showSerName val="0"/>
              <c:showPercent val="0"/>
              <c:showBubbleSize val="1"/>
              <c:separator>; </c:separator>
              <c:extLst>
                <c:ext xmlns:c15="http://schemas.microsoft.com/office/drawing/2012/chart" uri="{CE6537A1-D6FC-4f65-9D91-7224C49458BB}"/>
                <c:ext xmlns:c16="http://schemas.microsoft.com/office/drawing/2014/chart" uri="{C3380CC4-5D6E-409C-BE32-E72D297353CC}">
                  <c16:uniqueId val="{00000001-9BF9-4016-B499-344D03E3EF2A}"/>
                </c:ext>
              </c:extLst>
            </c:dLbl>
            <c:numFmt formatCode="General" sourceLinked="0"/>
            <c:spPr>
              <a:noFill/>
              <a:ln>
                <a:noFill/>
              </a:ln>
              <a:effectLst/>
            </c:spPr>
            <c:txPr>
              <a:bodyPr wrap="square"/>
              <a:lstStyle/>
              <a:p>
                <a:pPr>
                  <a:defRPr sz="1197" b="0" strike="noStrike" spc="-1">
                    <a:solidFill>
                      <a:srgbClr val="000000"/>
                    </a:solidFill>
                    <a:latin typeface="Poppins"/>
                  </a:defRPr>
                </a:pPr>
                <a:endParaRPr lang="de-DE"/>
              </a:p>
            </c:txPr>
            <c:dLblPos val="outEnd"/>
            <c:showLegendKey val="0"/>
            <c:showVal val="1"/>
            <c:showCatName val="0"/>
            <c:showSerName val="0"/>
            <c:showPercent val="0"/>
            <c:showBubbleSize val="1"/>
            <c:separator>; </c:separator>
            <c:showLeaderLines val="0"/>
            <c:extLst>
              <c:ext xmlns:c15="http://schemas.microsoft.com/office/drawing/2012/chart" uri="{CE6537A1-D6FC-4f65-9D91-7224C49458BB}">
                <c15:showLeaderLines val="1"/>
              </c:ext>
            </c:extLst>
          </c:dLbls>
          <c:cat>
            <c:strRef>
              <c:f>categories</c:f>
              <c:strCache>
                <c:ptCount val="55"/>
                <c:pt idx="0">
                  <c:v>Bosnien und Herzegowina</c:v>
                </c:pt>
                <c:pt idx="1">
                  <c:v>Bulgarien </c:v>
                </c:pt>
                <c:pt idx="2">
                  <c:v>Kanada</c:v>
                </c:pt>
                <c:pt idx="3">
                  <c:v>Kroatien</c:v>
                </c:pt>
                <c:pt idx="4">
                  <c:v>Zypern</c:v>
                </c:pt>
                <c:pt idx="5">
                  <c:v>Griechenland</c:v>
                </c:pt>
                <c:pt idx="6">
                  <c:v>Kenia</c:v>
                </c:pt>
                <c:pt idx="7">
                  <c:v>Kosovo</c:v>
                </c:pt>
                <c:pt idx="8">
                  <c:v>Nigeria</c:v>
                </c:pt>
                <c:pt idx="9">
                  <c:v>Panama</c:v>
                </c:pt>
                <c:pt idx="10">
                  <c:v>Serbien</c:v>
                </c:pt>
                <c:pt idx="11">
                  <c:v>Tansania</c:v>
                </c:pt>
                <c:pt idx="12">
                  <c:v>Timor-Leste</c:v>
                </c:pt>
                <c:pt idx="13">
                  <c:v>Simbabwe</c:v>
                </c:pt>
                <c:pt idx="14">
                  <c:v>Australien</c:v>
                </c:pt>
                <c:pt idx="15">
                  <c:v>Brasilien</c:v>
                </c:pt>
                <c:pt idx="16">
                  <c:v>Costa Rica</c:v>
                </c:pt>
                <c:pt idx="17">
                  <c:v>Andorra</c:v>
                </c:pt>
                <c:pt idx="18">
                  <c:v>Estland</c:v>
                </c:pt>
                <c:pt idx="19">
                  <c:v>Island</c:v>
                </c:pt>
                <c:pt idx="20">
                  <c:v>Lettland</c:v>
                </c:pt>
                <c:pt idx="21">
                  <c:v>Mexiko</c:v>
                </c:pt>
                <c:pt idx="22">
                  <c:v>Nord-Mazedonien</c:v>
                </c:pt>
                <c:pt idx="23">
                  <c:v>Peru</c:v>
                </c:pt>
                <c:pt idx="24">
                  <c:v>Slowakei</c:v>
                </c:pt>
                <c:pt idx="25">
                  <c:v>Tunesien</c:v>
                </c:pt>
                <c:pt idx="26">
                  <c:v>Chile</c:v>
                </c:pt>
                <c:pt idx="27">
                  <c:v>Luxemburg</c:v>
                </c:pt>
                <c:pt idx="28">
                  <c:v>Moldawien</c:v>
                </c:pt>
                <c:pt idx="29">
                  <c:v>Turkiye</c:v>
                </c:pt>
                <c:pt idx="30">
                  <c:v>Georgien</c:v>
                </c:pt>
                <c:pt idx="31">
                  <c:v>Slowenien</c:v>
                </c:pt>
                <c:pt idx="32">
                  <c:v>Dänemark</c:v>
                </c:pt>
                <c:pt idx="33">
                  <c:v>Tschechische Republik</c:v>
                </c:pt>
                <c:pt idx="34">
                  <c:v>Belgien</c:v>
                </c:pt>
                <c:pt idx="35">
                  <c:v>Irland</c:v>
                </c:pt>
                <c:pt idx="36">
                  <c:v>Litauen</c:v>
                </c:pt>
                <c:pt idx="37">
                  <c:v>Schweiz</c:v>
                </c:pt>
                <c:pt idx="38">
                  <c:v>Ungarn</c:v>
                </c:pt>
                <c:pt idx="39">
                  <c:v>Ukraine</c:v>
                </c:pt>
                <c:pt idx="40">
                  <c:v>Österreich</c:v>
                </c:pt>
                <c:pt idx="41">
                  <c:v>Norwegen</c:v>
                </c:pt>
                <c:pt idx="42">
                  <c:v>Global</c:v>
                </c:pt>
                <c:pt idx="43">
                  <c:v>Vereinigtes Königreich</c:v>
                </c:pt>
                <c:pt idx="44">
                  <c:v>Rumänien</c:v>
                </c:pt>
                <c:pt idx="45">
                  <c:v>Niederlande</c:v>
                </c:pt>
                <c:pt idx="46">
                  <c:v>Portugal</c:v>
                </c:pt>
                <c:pt idx="47">
                  <c:v>Deutschland</c:v>
                </c:pt>
                <c:pt idx="48">
                  <c:v>Schweden</c:v>
                </c:pt>
                <c:pt idx="49">
                  <c:v>Finnland</c:v>
                </c:pt>
                <c:pt idx="50">
                  <c:v>Europa</c:v>
                </c:pt>
                <c:pt idx="51">
                  <c:v>Frankreich</c:v>
                </c:pt>
                <c:pt idx="52">
                  <c:v>Polen</c:v>
                </c:pt>
                <c:pt idx="53">
                  <c:v>Italien</c:v>
                </c:pt>
                <c:pt idx="54">
                  <c:v>Spanien</c:v>
                </c:pt>
              </c:strCache>
            </c:strRef>
          </c:cat>
          <c:val>
            <c:numRef>
              <c:f>0</c:f>
              <c:numCache>
                <c:formatCode>General</c:formatCode>
                <c:ptCount val="55"/>
                <c:pt idx="0">
                  <c:v>1</c:v>
                </c:pt>
                <c:pt idx="1">
                  <c:v>1</c:v>
                </c:pt>
                <c:pt idx="2">
                  <c:v>1</c:v>
                </c:pt>
                <c:pt idx="3">
                  <c:v>1</c:v>
                </c:pt>
                <c:pt idx="4">
                  <c:v>1</c:v>
                </c:pt>
                <c:pt idx="5">
                  <c:v>1</c:v>
                </c:pt>
                <c:pt idx="6">
                  <c:v>1</c:v>
                </c:pt>
                <c:pt idx="7">
                  <c:v>1</c:v>
                </c:pt>
                <c:pt idx="8">
                  <c:v>1</c:v>
                </c:pt>
                <c:pt idx="9">
                  <c:v>1</c:v>
                </c:pt>
                <c:pt idx="10">
                  <c:v>1</c:v>
                </c:pt>
                <c:pt idx="11">
                  <c:v>1</c:v>
                </c:pt>
                <c:pt idx="12">
                  <c:v>1</c:v>
                </c:pt>
                <c:pt idx="13">
                  <c:v>1</c:v>
                </c:pt>
                <c:pt idx="14">
                  <c:v>2</c:v>
                </c:pt>
                <c:pt idx="15">
                  <c:v>2</c:v>
                </c:pt>
                <c:pt idx="16">
                  <c:v>2</c:v>
                </c:pt>
                <c:pt idx="17">
                  <c:v>2</c:v>
                </c:pt>
                <c:pt idx="18">
                  <c:v>2</c:v>
                </c:pt>
                <c:pt idx="19">
                  <c:v>2</c:v>
                </c:pt>
                <c:pt idx="20">
                  <c:v>3</c:v>
                </c:pt>
                <c:pt idx="21">
                  <c:v>2</c:v>
                </c:pt>
                <c:pt idx="22">
                  <c:v>2</c:v>
                </c:pt>
                <c:pt idx="23">
                  <c:v>2</c:v>
                </c:pt>
                <c:pt idx="24">
                  <c:v>2</c:v>
                </c:pt>
                <c:pt idx="25">
                  <c:v>2</c:v>
                </c:pt>
                <c:pt idx="26">
                  <c:v>3</c:v>
                </c:pt>
                <c:pt idx="27">
                  <c:v>3</c:v>
                </c:pt>
                <c:pt idx="28">
                  <c:v>3</c:v>
                </c:pt>
                <c:pt idx="29">
                  <c:v>4</c:v>
                </c:pt>
                <c:pt idx="30">
                  <c:v>6</c:v>
                </c:pt>
                <c:pt idx="31">
                  <c:v>9</c:v>
                </c:pt>
                <c:pt idx="32">
                  <c:v>10</c:v>
                </c:pt>
                <c:pt idx="33">
                  <c:v>12</c:v>
                </c:pt>
                <c:pt idx="34">
                  <c:v>12</c:v>
                </c:pt>
                <c:pt idx="35">
                  <c:v>13</c:v>
                </c:pt>
                <c:pt idx="36">
                  <c:v>14</c:v>
                </c:pt>
                <c:pt idx="37">
                  <c:v>14</c:v>
                </c:pt>
                <c:pt idx="38">
                  <c:v>14</c:v>
                </c:pt>
                <c:pt idx="39">
                  <c:v>14</c:v>
                </c:pt>
                <c:pt idx="40">
                  <c:v>15</c:v>
                </c:pt>
                <c:pt idx="41">
                  <c:v>16</c:v>
                </c:pt>
                <c:pt idx="42">
                  <c:v>18</c:v>
                </c:pt>
                <c:pt idx="43">
                  <c:v>23</c:v>
                </c:pt>
                <c:pt idx="44">
                  <c:v>24</c:v>
                </c:pt>
                <c:pt idx="45">
                  <c:v>26</c:v>
                </c:pt>
                <c:pt idx="46">
                  <c:v>27</c:v>
                </c:pt>
                <c:pt idx="47">
                  <c:v>33</c:v>
                </c:pt>
                <c:pt idx="48">
                  <c:v>32</c:v>
                </c:pt>
                <c:pt idx="49">
                  <c:v>33</c:v>
                </c:pt>
                <c:pt idx="50">
                  <c:v>45</c:v>
                </c:pt>
                <c:pt idx="51">
                  <c:v>50</c:v>
                </c:pt>
                <c:pt idx="52">
                  <c:v>53</c:v>
                </c:pt>
                <c:pt idx="53">
                  <c:v>68</c:v>
                </c:pt>
                <c:pt idx="54">
                  <c:v>83</c:v>
                </c:pt>
              </c:numCache>
            </c:numRef>
          </c:val>
          <c:extLst>
            <c:ext xmlns:c16="http://schemas.microsoft.com/office/drawing/2014/chart" uri="{C3380CC4-5D6E-409C-BE32-E72D297353CC}">
              <c16:uniqueId val="{00000002-9BF9-4016-B499-344D03E3EF2A}"/>
            </c:ext>
          </c:extLst>
        </c:ser>
        <c:dLbls>
          <c:showLegendKey val="0"/>
          <c:showVal val="0"/>
          <c:showCatName val="0"/>
          <c:showSerName val="0"/>
          <c:showPercent val="0"/>
          <c:showBubbleSize val="0"/>
        </c:dLbls>
        <c:gapWidth val="80"/>
        <c:overlap val="25"/>
        <c:axId val="40148092"/>
        <c:axId val="79650369"/>
      </c:barChart>
      <c:catAx>
        <c:axId val="40148092"/>
        <c:scaling>
          <c:orientation val="maxMin"/>
        </c:scaling>
        <c:delete val="0"/>
        <c:axPos val="b"/>
        <c:majorGridlines>
          <c:spPr>
            <a:ln w="9360" cap="rnd">
              <a:solidFill>
                <a:srgbClr val="F2F2F2"/>
              </a:solidFill>
              <a:round/>
            </a:ln>
          </c:spPr>
        </c:majorGridlines>
        <c:numFmt formatCode="General" sourceLinked="0"/>
        <c:majorTickMark val="none"/>
        <c:minorTickMark val="none"/>
        <c:tickLblPos val="nextTo"/>
        <c:spPr>
          <a:ln w="15840" cap="rnd">
            <a:solidFill>
              <a:srgbClr val="BFBFBF"/>
            </a:solidFill>
            <a:round/>
          </a:ln>
        </c:spPr>
        <c:txPr>
          <a:bodyPr/>
          <a:lstStyle/>
          <a:p>
            <a:pPr>
              <a:defRPr sz="1050" b="0" strike="noStrike" spc="-1">
                <a:solidFill>
                  <a:srgbClr val="000000"/>
                </a:solidFill>
                <a:latin typeface="Poppins"/>
              </a:defRPr>
            </a:pPr>
            <a:endParaRPr lang="de-DE"/>
          </a:p>
        </c:txPr>
        <c:crossAx val="79650369"/>
        <c:crosses val="autoZero"/>
        <c:auto val="1"/>
        <c:lblAlgn val="ctr"/>
        <c:lblOffset val="100"/>
        <c:noMultiLvlLbl val="0"/>
      </c:catAx>
      <c:valAx>
        <c:axId val="79650369"/>
        <c:scaling>
          <c:orientation val="minMax"/>
        </c:scaling>
        <c:delete val="1"/>
        <c:axPos val="r"/>
        <c:numFmt formatCode="General" sourceLinked="1"/>
        <c:majorTickMark val="none"/>
        <c:minorTickMark val="none"/>
        <c:tickLblPos val="nextTo"/>
        <c:crossAx val="40148092"/>
        <c:crosses val="autoZero"/>
        <c:crossBetween val="between"/>
      </c:valAx>
      <c:spPr>
        <a:noFill/>
        <a:ln w="0">
          <a:noFill/>
        </a:ln>
      </c:spPr>
    </c:plotArea>
    <c:plotVisOnly val="1"/>
    <c:dispBlanksAs val="gap"/>
    <c:showDLblsOverMax val="1"/>
  </c:chart>
  <c:spPr>
    <a:noFill/>
    <a:ln w="0">
      <a:noFill/>
    </a:ln>
  </c:spPr>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 name="PlaceHolder 1"/>
          <p:cNvSpPr>
            <a:spLocks noGrp="1" noRot="1" noChangeAspect="1"/>
          </p:cNvSpPr>
          <p:nvPr>
            <p:ph type="sldImg"/>
          </p:nvPr>
        </p:nvSpPr>
        <p:spPr>
          <a:xfrm>
            <a:off x="0" y="812520"/>
            <a:ext cx="0" cy="0"/>
          </a:xfrm>
          <a:prstGeom prst="rect">
            <a:avLst/>
          </a:prstGeom>
          <a:noFill/>
          <a:ln w="0">
            <a:noFill/>
          </a:ln>
        </p:spPr>
        <p:txBody>
          <a:bodyPr lIns="0" tIns="0" rIns="0" bIns="0" anchor="ctr">
            <a:noAutofit/>
          </a:bodyPr>
          <a:lstStyle/>
          <a:p>
            <a:pPr algn="ctr"/>
            <a:r>
              <a:rPr lang="de-DE" sz="4400" b="0" strike="noStrike" spc="-1">
                <a:solidFill>
                  <a:srgbClr val="000000"/>
                </a:solidFill>
                <a:latin typeface="Arial"/>
              </a:rPr>
              <a:t>Folie mittels Klicken verschieben</a:t>
            </a:r>
          </a:p>
        </p:txBody>
      </p:sp>
      <p:sp>
        <p:nvSpPr>
          <p:cNvPr id="85"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216000">
              <a:buNone/>
            </a:pPr>
            <a:r>
              <a:rPr lang="de-DE" sz="2000" b="0" strike="noStrike" spc="-1">
                <a:solidFill>
                  <a:srgbClr val="000000"/>
                </a:solidFill>
                <a:latin typeface="Arial"/>
              </a:rPr>
              <a:t>Format der Notizen mittels Klicken bearbeiten</a:t>
            </a:r>
          </a:p>
        </p:txBody>
      </p:sp>
      <p:sp>
        <p:nvSpPr>
          <p:cNvPr id="86"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de-DE" sz="1400" b="0" strike="noStrike" spc="-1">
                <a:solidFill>
                  <a:srgbClr val="000000"/>
                </a:solidFill>
                <a:latin typeface="Times New Roman"/>
              </a:rPr>
              <a:t>&lt;Kopfzeile&gt;</a:t>
            </a:r>
          </a:p>
        </p:txBody>
      </p:sp>
      <p:sp>
        <p:nvSpPr>
          <p:cNvPr id="87" name="PlaceHolder 4"/>
          <p:cNvSpPr>
            <a:spLocks noGrp="1"/>
          </p:cNvSpPr>
          <p:nvPr>
            <p:ph type="dt" idx="17"/>
          </p:nvPr>
        </p:nvSpPr>
        <p:spPr>
          <a:xfrm>
            <a:off x="4278960" y="0"/>
            <a:ext cx="3280680" cy="534240"/>
          </a:xfrm>
          <a:prstGeom prst="rect">
            <a:avLst/>
          </a:prstGeom>
          <a:noFill/>
          <a:ln w="0">
            <a:noFill/>
          </a:ln>
        </p:spPr>
        <p:txBody>
          <a:bodyPr lIns="0" tIns="0" rIns="0" bIns="0" anchor="t">
            <a:noAutofit/>
          </a:bodyPr>
          <a:lstStyle>
            <a:lvl1pPr indent="0" algn="r">
              <a:buNone/>
              <a:defRPr lang="de-DE" sz="1400" b="0" strike="noStrike" spc="-1">
                <a:solidFill>
                  <a:srgbClr val="000000"/>
                </a:solidFill>
                <a:latin typeface="Times New Roman"/>
              </a:defRPr>
            </a:lvl1pPr>
          </a:lstStyle>
          <a:p>
            <a:pPr indent="0" algn="r">
              <a:buNone/>
            </a:pPr>
            <a:r>
              <a:rPr lang="de-DE" sz="1400" b="0" strike="noStrike" spc="-1">
                <a:solidFill>
                  <a:srgbClr val="000000"/>
                </a:solidFill>
                <a:latin typeface="Times New Roman"/>
              </a:rPr>
              <a:t>&lt;Datum/Uhrzeit&gt;</a:t>
            </a:r>
          </a:p>
        </p:txBody>
      </p:sp>
      <p:sp>
        <p:nvSpPr>
          <p:cNvPr id="88" name="PlaceHolder 5"/>
          <p:cNvSpPr>
            <a:spLocks noGrp="1"/>
          </p:cNvSpPr>
          <p:nvPr>
            <p:ph type="ftr" idx="18"/>
          </p:nvPr>
        </p:nvSpPr>
        <p:spPr>
          <a:xfrm>
            <a:off x="0" y="10157400"/>
            <a:ext cx="3280680" cy="534240"/>
          </a:xfrm>
          <a:prstGeom prst="rect">
            <a:avLst/>
          </a:prstGeom>
          <a:noFill/>
          <a:ln w="0">
            <a:noFill/>
          </a:ln>
        </p:spPr>
        <p:txBody>
          <a:bodyPr lIns="0" tIns="0" rIns="0" bIns="0" anchor="b">
            <a:noAutofit/>
          </a:bodyPr>
          <a:lstStyle>
            <a:lvl1pPr indent="0">
              <a:buNone/>
              <a:defRPr lang="de-DE" sz="1400" b="0" strike="noStrike" spc="-1">
                <a:solidFill>
                  <a:srgbClr val="000000"/>
                </a:solidFill>
                <a:latin typeface="Times New Roman"/>
              </a:defRPr>
            </a:lvl1pPr>
          </a:lstStyle>
          <a:p>
            <a:pPr indent="0">
              <a:buNone/>
            </a:pPr>
            <a:r>
              <a:rPr lang="de-DE" sz="1400" b="0" strike="noStrike" spc="-1">
                <a:solidFill>
                  <a:srgbClr val="000000"/>
                </a:solidFill>
                <a:latin typeface="Times New Roman"/>
              </a:rPr>
              <a:t>&lt;Fußzeile&gt;</a:t>
            </a:r>
          </a:p>
        </p:txBody>
      </p:sp>
      <p:sp>
        <p:nvSpPr>
          <p:cNvPr id="89" name="PlaceHolder 6"/>
          <p:cNvSpPr>
            <a:spLocks noGrp="1"/>
          </p:cNvSpPr>
          <p:nvPr>
            <p:ph type="sldNum" idx="19"/>
          </p:nvPr>
        </p:nvSpPr>
        <p:spPr>
          <a:xfrm>
            <a:off x="4278960" y="10157400"/>
            <a:ext cx="3280680" cy="534240"/>
          </a:xfrm>
          <a:prstGeom prst="rect">
            <a:avLst/>
          </a:prstGeom>
          <a:noFill/>
          <a:ln w="0">
            <a:noFill/>
          </a:ln>
        </p:spPr>
        <p:txBody>
          <a:bodyPr lIns="0" tIns="0" rIns="0" bIns="0" anchor="b">
            <a:noAutofit/>
          </a:bodyPr>
          <a:lstStyle>
            <a:lvl1pPr indent="0" algn="r">
              <a:buNone/>
              <a:defRPr lang="de-DE" sz="1400" b="0" strike="noStrike" spc="-1">
                <a:solidFill>
                  <a:srgbClr val="000000"/>
                </a:solidFill>
                <a:latin typeface="Times New Roman"/>
              </a:defRPr>
            </a:lvl1pPr>
          </a:lstStyle>
          <a:p>
            <a:pPr indent="0" algn="r">
              <a:buNone/>
            </a:pPr>
            <a:fld id="{E591CBAE-27E0-4D9B-BC25-72B1EA499A30}" type="slidenum">
              <a:rPr lang="de-DE" sz="1400" b="0" strike="noStrike" spc="-1">
                <a:solidFill>
                  <a:srgbClr val="000000"/>
                </a:solidFill>
                <a:latin typeface="Times New Roman"/>
              </a:rPr>
              <a:t>‹Nr.›</a:t>
            </a:fld>
            <a:endParaRPr lang="de-DE"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oara.eu/coalition/membership/"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8" name="PlaceHolder 1"/>
          <p:cNvSpPr>
            <a:spLocks noGrp="1" noRot="1" noChangeAspect="1"/>
          </p:cNvSpPr>
          <p:nvPr>
            <p:ph type="sldImg"/>
          </p:nvPr>
        </p:nvSpPr>
        <p:spPr>
          <a:xfrm>
            <a:off x="685800" y="1143000"/>
            <a:ext cx="5486400" cy="3086100"/>
          </a:xfrm>
          <a:prstGeom prst="rect">
            <a:avLst/>
          </a:prstGeom>
          <a:ln w="0">
            <a:noFill/>
          </a:ln>
        </p:spPr>
      </p:sp>
      <p:sp>
        <p:nvSpPr>
          <p:cNvPr id="3269"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Bei technischen Fragen können Sie sich gerne an das Sekretariat im Chat wenden </a:t>
            </a:r>
            <a:endParaRPr lang="de-DE" sz="2000" b="0" strike="noStrike" spc="-1">
              <a:solidFill>
                <a:srgbClr val="000000"/>
              </a:solidFill>
              <a:latin typeface="Arial"/>
            </a:endParaRPr>
          </a:p>
        </p:txBody>
      </p:sp>
      <p:sp>
        <p:nvSpPr>
          <p:cNvPr id="3270" name="PlaceHolder 3"/>
          <p:cNvSpPr>
            <a:spLocks noGrp="1"/>
          </p:cNvSpPr>
          <p:nvPr>
            <p:ph type="sldNum" idx="45"/>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B54B6542-8503-44CA-BBD1-B1F316E5693D}" type="slidenum">
              <a:rPr lang="en-GB" sz="1200" b="0" strike="noStrike" spc="-1">
                <a:solidFill>
                  <a:srgbClr val="000000"/>
                </a:solidFill>
                <a:latin typeface="Calibri"/>
                <a:ea typeface="+mn-ea"/>
              </a:rPr>
              <a:t>1</a:t>
            </a:fld>
            <a:endParaRPr lang="de-DE"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5" name="PlaceHolder 1"/>
          <p:cNvSpPr>
            <a:spLocks noGrp="1" noRot="1" noChangeAspect="1"/>
          </p:cNvSpPr>
          <p:nvPr>
            <p:ph type="sldImg"/>
          </p:nvPr>
        </p:nvSpPr>
        <p:spPr>
          <a:xfrm>
            <a:off x="685800" y="1143000"/>
            <a:ext cx="5486400" cy="3086100"/>
          </a:xfrm>
          <a:prstGeom prst="rect">
            <a:avLst/>
          </a:prstGeom>
          <a:ln w="0">
            <a:noFill/>
          </a:ln>
        </p:spPr>
      </p:sp>
      <p:sp>
        <p:nvSpPr>
          <p:cNvPr id="3296"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NL" sz="2000" b="0" strike="noStrike" spc="-1">
                <a:solidFill>
                  <a:srgbClr val="000000"/>
                </a:solidFill>
                <a:latin typeface="Arial"/>
              </a:rPr>
              <a:t>Bis Ende 2023 soll auf jedem Kontinent mindestens ein CoARA-Mitglied vertreten sein.</a:t>
            </a:r>
            <a:endParaRPr lang="de-DE" sz="2000" b="0" strike="noStrike" spc="-1">
              <a:solidFill>
                <a:srgbClr val="000000"/>
              </a:solidFill>
              <a:latin typeface="Arial"/>
            </a:endParaRPr>
          </a:p>
          <a:p>
            <a:pPr marL="216000" indent="0">
              <a:lnSpc>
                <a:spcPct val="100000"/>
              </a:lnSpc>
              <a:buNone/>
              <a:tabLst>
                <a:tab pos="0" algn="l"/>
              </a:tabLst>
            </a:pPr>
            <a:r>
              <a:rPr lang="en-NL" sz="2000" b="0" strike="noStrike" spc="-1">
                <a:solidFill>
                  <a:srgbClr val="000000"/>
                </a:solidFill>
                <a:latin typeface="Arial"/>
              </a:rPr>
              <a:t>Bis Ende 2025 haben Organisationen aller Kategorien aus allen Kontinenten die Vereinbarung unterzeichnet und sind </a:t>
            </a:r>
            <a:r>
              <a:rPr lang="en-GB" sz="2000" b="0" strike="noStrike" spc="-1">
                <a:solidFill>
                  <a:srgbClr val="000000"/>
                </a:solidFill>
                <a:latin typeface="Arial"/>
              </a:rPr>
              <a:t>CoARA</a:t>
            </a:r>
            <a:r>
              <a:rPr lang="en-NL" sz="2000" b="0" strike="noStrike" spc="-1">
                <a:solidFill>
                  <a:srgbClr val="000000"/>
                </a:solidFill>
                <a:latin typeface="Arial"/>
              </a:rPr>
              <a:t> beigetreten, und wir sehen eine angemessene Anzahl von außereuropäischen Mitgliedern im Lenkungsausschuss</a:t>
            </a:r>
            <a:endParaRPr lang="de-DE" sz="2000" b="0" strike="noStrike" spc="-1">
              <a:solidFill>
                <a:srgbClr val="000000"/>
              </a:solidFill>
              <a:latin typeface="Arial"/>
            </a:endParaRPr>
          </a:p>
          <a:p>
            <a:pPr marL="216000" indent="0">
              <a:lnSpc>
                <a:spcPct val="100000"/>
              </a:lnSpc>
              <a:buNone/>
              <a:tabLst>
                <a:tab pos="0" algn="l"/>
              </a:tabLst>
            </a:pPr>
            <a:r>
              <a:rPr lang="en-NL" sz="2000" b="0" strike="noStrike" spc="-1">
                <a:solidFill>
                  <a:srgbClr val="000000"/>
                </a:solidFill>
                <a:latin typeface="Arial"/>
              </a:rPr>
              <a:t>Bis Ende 2027 sollen alle Kontinente in erheblichem Umfang als Unterzeichner und Mitglieder vertreten sein.</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297" name="PlaceHolder 3"/>
          <p:cNvSpPr>
            <a:spLocks noGrp="1"/>
          </p:cNvSpPr>
          <p:nvPr>
            <p:ph type="sldNum" idx="54"/>
          </p:nvPr>
        </p:nvSpPr>
        <p:spPr>
          <a:xfrm>
            <a:off x="3884760" y="8685360"/>
            <a:ext cx="2971080" cy="457920"/>
          </a:xfrm>
          <a:prstGeom prst="rect">
            <a:avLst/>
          </a:prstGeom>
          <a:noFill/>
          <a:ln w="0">
            <a:noFill/>
          </a:ln>
        </p:spPr>
        <p:txBody>
          <a:bodyPr lIns="91440" tIns="45720" rIns="91440" bIns="45720" anchor="b">
            <a:noAutofit/>
          </a:bodyPr>
          <a:lstStyle>
            <a:lvl1pPr indent="0" algn="r" defTabSz="966600">
              <a:lnSpc>
                <a:spcPct val="100000"/>
              </a:lnSpc>
              <a:buNone/>
              <a:tabLst>
                <a:tab pos="0" algn="l"/>
              </a:tabLst>
              <a:defRPr lang="en-GB" sz="1300" b="0" strike="noStrike" spc="-1">
                <a:solidFill>
                  <a:srgbClr val="000000"/>
                </a:solidFill>
                <a:latin typeface="Calibri"/>
                <a:ea typeface="+mn-ea"/>
              </a:defRPr>
            </a:lvl1pPr>
          </a:lstStyle>
          <a:p>
            <a:pPr indent="0" algn="r" defTabSz="966600">
              <a:lnSpc>
                <a:spcPct val="100000"/>
              </a:lnSpc>
              <a:buNone/>
              <a:tabLst>
                <a:tab pos="0" algn="l"/>
              </a:tabLst>
            </a:pPr>
            <a:fld id="{59F0DF1D-4E64-40E5-A71A-1CF50B7B1348}" type="slidenum">
              <a:rPr lang="en-GB" sz="1300" b="0" strike="noStrike" spc="-1">
                <a:solidFill>
                  <a:srgbClr val="000000"/>
                </a:solidFill>
                <a:latin typeface="Calibri"/>
                <a:ea typeface="+mn-ea"/>
              </a:rPr>
              <a:t>16</a:t>
            </a:fld>
            <a:endParaRPr lang="de-DE" sz="13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8" name="PlaceHolder 1"/>
          <p:cNvSpPr>
            <a:spLocks noGrp="1" noRot="1" noChangeAspect="1"/>
          </p:cNvSpPr>
          <p:nvPr>
            <p:ph type="sldImg"/>
          </p:nvPr>
        </p:nvSpPr>
        <p:spPr>
          <a:xfrm>
            <a:off x="685800" y="1143000"/>
            <a:ext cx="5485680" cy="3085560"/>
          </a:xfrm>
          <a:prstGeom prst="rect">
            <a:avLst/>
          </a:prstGeom>
          <a:ln w="0">
            <a:noFill/>
          </a:ln>
        </p:spPr>
      </p:sp>
      <p:sp>
        <p:nvSpPr>
          <p:cNvPr id="3299"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gn="just">
              <a:lnSpc>
                <a:spcPct val="100000"/>
              </a:lnSpc>
              <a:buNone/>
              <a:tabLst>
                <a:tab pos="0" algn="l"/>
              </a:tabLst>
            </a:pPr>
            <a:r>
              <a:rPr lang="en-US" sz="2000" b="0" strike="noStrike" spc="-1">
                <a:solidFill>
                  <a:srgbClr val="000000"/>
                </a:solidFill>
                <a:latin typeface="Arial"/>
              </a:rPr>
              <a:t>Apropos Umsetzungswege, lassen Sie uns einen Blick darauf werfen: Wir sehen einen stetig wachsenden Korpus von Aktionsplänen, fleißige Arbeitsgruppen und nationale Sektionen, ein Kaskaden-Finanzierungsprogramm, um den institutionellen Wandel zu katalysieren, und die Möglichkeit, CoARA-Veranstaltungen gemeinsam auszurichten, Räume für die Diskussion über zentrale CoARA-Themen zu schaffen und insgesamt die Reform so einheitlich wie möglich, aber so vielfältig wie nötig zu halten. Ich werde Ihnen diese Aktivitäten in einem zweiten Schritt näher bringen, aber lassen Sie uns zunächst einen Blick auf das Wachstum der Koalition werfen. </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300" name="PlaceHolder 3"/>
          <p:cNvSpPr>
            <a:spLocks noGrp="1"/>
          </p:cNvSpPr>
          <p:nvPr>
            <p:ph type="sldNum" idx="55"/>
          </p:nvPr>
        </p:nvSpPr>
        <p:spPr>
          <a:xfrm>
            <a:off x="3884760" y="8685360"/>
            <a:ext cx="2971080" cy="457920"/>
          </a:xfrm>
          <a:prstGeom prst="rect">
            <a:avLst/>
          </a:prstGeom>
          <a:noFill/>
          <a:ln w="0">
            <a:noFill/>
          </a:ln>
        </p:spPr>
        <p:txBody>
          <a:bodyPr lIns="91440" tIns="45720" rIns="91440" bIns="45720" anchor="b">
            <a:noAutofit/>
          </a:bodyPr>
          <a:lstStyle>
            <a:lvl1pPr indent="0" algn="r" defTabSz="966600">
              <a:lnSpc>
                <a:spcPct val="100000"/>
              </a:lnSpc>
              <a:buNone/>
              <a:tabLst>
                <a:tab pos="0" algn="l"/>
              </a:tabLst>
              <a:defRPr lang="en-GB" sz="1200" b="0" strike="noStrike" spc="-1">
                <a:solidFill>
                  <a:srgbClr val="000000"/>
                </a:solidFill>
                <a:latin typeface="Calibri"/>
                <a:ea typeface="+mn-ea"/>
              </a:defRPr>
            </a:lvl1pPr>
          </a:lstStyle>
          <a:p>
            <a:pPr indent="0" algn="r" defTabSz="966600">
              <a:lnSpc>
                <a:spcPct val="100000"/>
              </a:lnSpc>
              <a:buNone/>
              <a:tabLst>
                <a:tab pos="0" algn="l"/>
              </a:tabLst>
            </a:pPr>
            <a:fld id="{0C3A3223-6F5D-4929-977F-C4D31EC8503A}" type="slidenum">
              <a:rPr lang="en-GB" sz="1200" b="0" strike="noStrike" spc="-1">
                <a:solidFill>
                  <a:srgbClr val="000000"/>
                </a:solidFill>
                <a:latin typeface="Calibri"/>
                <a:ea typeface="+mn-ea"/>
              </a:rPr>
              <a:t>17</a:t>
            </a:fld>
            <a:endParaRPr lang="de-DE"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1" name="PlaceHolder 1"/>
          <p:cNvSpPr>
            <a:spLocks noGrp="1" noRot="1" noChangeAspect="1"/>
          </p:cNvSpPr>
          <p:nvPr>
            <p:ph type="sldImg"/>
          </p:nvPr>
        </p:nvSpPr>
        <p:spPr>
          <a:xfrm>
            <a:off x="685800" y="1143000"/>
            <a:ext cx="5485680" cy="3085560"/>
          </a:xfrm>
          <a:prstGeom prst="rect">
            <a:avLst/>
          </a:prstGeom>
          <a:ln w="0">
            <a:noFill/>
          </a:ln>
        </p:spPr>
      </p:sp>
      <p:sp>
        <p:nvSpPr>
          <p:cNvPr id="3302"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fr-FR" sz="2000" b="0" strike="noStrike" spc="-1">
                <a:solidFill>
                  <a:srgbClr val="000000"/>
                </a:solidFill>
                <a:latin typeface="Arial"/>
              </a:rPr>
              <a:t>Auf der Grundlage eines Bottom-up-Ansatzes mit freiwilliger Beteiligung der Mitglieder arbeiten die Arbeitsgruppen als "Praxisgemeinschaften", die gegenseitiges Lernen und Zusammenarbeit in bestimmten Themenbereichen ermöglichen.</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303" name="PlaceHolder 3"/>
          <p:cNvSpPr>
            <a:spLocks noGrp="1"/>
          </p:cNvSpPr>
          <p:nvPr>
            <p:ph type="sldNum" idx="56"/>
          </p:nvPr>
        </p:nvSpPr>
        <p:spPr>
          <a:xfrm>
            <a:off x="3884760" y="8685360"/>
            <a:ext cx="2971080" cy="457920"/>
          </a:xfrm>
          <a:prstGeom prst="rect">
            <a:avLst/>
          </a:prstGeom>
          <a:noFill/>
          <a:ln w="0">
            <a:noFill/>
          </a:ln>
        </p:spPr>
        <p:txBody>
          <a:bodyPr lIns="91440" tIns="45720" rIns="91440" bIns="45720" anchor="b">
            <a:noAutofit/>
          </a:bodyPr>
          <a:lstStyle>
            <a:lvl1pPr indent="0" algn="r" defTabSz="966600">
              <a:lnSpc>
                <a:spcPct val="100000"/>
              </a:lnSpc>
              <a:buNone/>
              <a:tabLst>
                <a:tab pos="0" algn="l"/>
              </a:tabLst>
              <a:defRPr lang="en-GB" sz="1200" b="0" strike="noStrike" spc="-1">
                <a:solidFill>
                  <a:srgbClr val="000000"/>
                </a:solidFill>
                <a:latin typeface="Calibri"/>
                <a:ea typeface="+mn-ea"/>
              </a:defRPr>
            </a:lvl1pPr>
          </a:lstStyle>
          <a:p>
            <a:pPr indent="0" algn="r" defTabSz="966600">
              <a:lnSpc>
                <a:spcPct val="100000"/>
              </a:lnSpc>
              <a:buNone/>
              <a:tabLst>
                <a:tab pos="0" algn="l"/>
              </a:tabLst>
            </a:pPr>
            <a:fld id="{2C179967-96DD-4EB4-8A51-5B9F7A7BB6AC}" type="slidenum">
              <a:rPr lang="en-GB" sz="1200" b="0" strike="noStrike" spc="-1">
                <a:solidFill>
                  <a:srgbClr val="000000"/>
                </a:solidFill>
                <a:latin typeface="Calibri"/>
                <a:ea typeface="+mn-ea"/>
              </a:rPr>
              <a:t>19</a:t>
            </a:fld>
            <a:endParaRPr lang="de-DE"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4" name="PlaceHolder 1"/>
          <p:cNvSpPr>
            <a:spLocks noGrp="1" noRot="1" noChangeAspect="1"/>
          </p:cNvSpPr>
          <p:nvPr>
            <p:ph type="sldImg"/>
          </p:nvPr>
        </p:nvSpPr>
        <p:spPr>
          <a:xfrm>
            <a:off x="685800" y="1143000"/>
            <a:ext cx="5486400" cy="3086100"/>
          </a:xfrm>
          <a:prstGeom prst="rect">
            <a:avLst/>
          </a:prstGeom>
          <a:ln w="0">
            <a:noFill/>
          </a:ln>
        </p:spPr>
      </p:sp>
      <p:sp>
        <p:nvSpPr>
          <p:cNvPr id="3305"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defTabSz="914400">
              <a:lnSpc>
                <a:spcPct val="100000"/>
              </a:lnSpc>
              <a:buNone/>
              <a:tabLst>
                <a:tab pos="0" algn="l"/>
              </a:tabLst>
            </a:pPr>
            <a:r>
              <a:rPr lang="en-US" sz="2000" b="0" strike="noStrike" spc="-1">
                <a:solidFill>
                  <a:srgbClr val="000000"/>
                </a:solidFill>
                <a:latin typeface="Arial"/>
              </a:rPr>
              <a:t>Hier einige Beispiele für die zahlreichen Aktivitäten der Arbeitsgruppen. CoARA-Mitglieder können sich auf vielfältige Weise einbringen, nicht nur durch die Mitgliedschaft in einer Arbeitsgruppe, sondern auch durch den Austausch von Erfahrungen im Rahmen von Umfragen oder die Teilnahme an von Arbeitsgruppen organisierten Veranstaltungen (online oder vor Ort). </a:t>
            </a:r>
            <a:endParaRPr lang="de-DE" sz="2000" b="0" strike="noStrike" spc="-1">
              <a:solidFill>
                <a:srgbClr val="000000"/>
              </a:solidFill>
              <a:latin typeface="Arial"/>
            </a:endParaRPr>
          </a:p>
          <a:p>
            <a:pPr marL="216000" indent="0" defTabSz="914400">
              <a:lnSpc>
                <a:spcPct val="100000"/>
              </a:lnSpc>
              <a:buNone/>
              <a:tabLst>
                <a:tab pos="0" algn="l"/>
              </a:tabLst>
            </a:pPr>
            <a:endParaRPr lang="de-DE" sz="2000" b="0" strike="noStrike" spc="-1">
              <a:solidFill>
                <a:srgbClr val="000000"/>
              </a:solidFill>
              <a:latin typeface="Arial"/>
            </a:endParaRPr>
          </a:p>
        </p:txBody>
      </p:sp>
      <p:sp>
        <p:nvSpPr>
          <p:cNvPr id="3306" name="PlaceHolder 3"/>
          <p:cNvSpPr>
            <a:spLocks noGrp="1"/>
          </p:cNvSpPr>
          <p:nvPr>
            <p:ph type="sldNum" idx="57"/>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F8E3DC06-A992-440D-AB9A-67AAE797E6EE}" type="slidenum">
              <a:rPr lang="en-GB" sz="1200" b="0" strike="noStrike" spc="-1">
                <a:solidFill>
                  <a:srgbClr val="000000"/>
                </a:solidFill>
                <a:latin typeface="Calibri"/>
                <a:ea typeface="+mn-ea"/>
              </a:rPr>
              <a:t>20</a:t>
            </a:fld>
            <a:endParaRPr lang="de-DE"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 name="PlaceHolder 1"/>
          <p:cNvSpPr>
            <a:spLocks noGrp="1" noRot="1" noChangeAspect="1"/>
          </p:cNvSpPr>
          <p:nvPr>
            <p:ph type="sldImg"/>
          </p:nvPr>
        </p:nvSpPr>
        <p:spPr>
          <a:xfrm>
            <a:off x="685800" y="1143000"/>
            <a:ext cx="5486400" cy="3086100"/>
          </a:xfrm>
          <a:prstGeom prst="rect">
            <a:avLst/>
          </a:prstGeom>
          <a:ln w="0">
            <a:noFill/>
          </a:ln>
        </p:spPr>
      </p:sp>
      <p:sp>
        <p:nvSpPr>
          <p:cNvPr id="3308"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24000"/>
              </a:lnSpc>
              <a:buNone/>
              <a:tabLst>
                <a:tab pos="0" algn="l"/>
              </a:tabLst>
            </a:pPr>
            <a:r>
              <a:rPr lang="en-GB" sz="2000" b="1" strike="noStrike" spc="-1">
                <a:solidFill>
                  <a:srgbClr val="000000"/>
                </a:solidFill>
                <a:latin typeface="Arial"/>
              </a:rPr>
              <a:t>National Chapters spielen eine entscheidende Rolle bei der Förderung der Zusammenarbeit und der Harmonisierung der Bemühungen der nationalen CoARA-Mitgliedsorganisationen und unterstützen sie bei der Umsetzung der in der Vereinbarung dargelegten Verpflichtungen. </a:t>
            </a:r>
            <a:r>
              <a:rPr lang="en-GB" sz="2000" b="0" strike="noStrike" spc="-1">
                <a:solidFill>
                  <a:srgbClr val="000000"/>
                </a:solidFill>
                <a:latin typeface="Arial"/>
              </a:rPr>
              <a:t>Die nationalen Sektionen tragen zur Arbeit von CoARA bei, indem sie den Wissensaustausch, das gegenseitige Lernen und Diskussionen über CoARA-relevante Themen erleichtern, die für verschiedene Arten von Organisationen in einem bestimmten Land spezifisch sind. </a:t>
            </a:r>
            <a:r>
              <a:rPr lang="en-GB" sz="2000" b="1" strike="noStrike" spc="-1">
                <a:solidFill>
                  <a:srgbClr val="000000"/>
                </a:solidFill>
                <a:latin typeface="Arial"/>
              </a:rPr>
              <a:t> In diesem Jahr wurden bisher 5 neue NKS eingerichtet: Andorra, Deutschland, Portugal, Schweden und das Vereinigte Königreich. </a:t>
            </a:r>
            <a:endParaRPr lang="de-DE" sz="2000" b="0" strike="noStrike" spc="-1">
              <a:solidFill>
                <a:srgbClr val="000000"/>
              </a:solidFill>
              <a:latin typeface="Arial"/>
            </a:endParaRPr>
          </a:p>
        </p:txBody>
      </p:sp>
      <p:sp>
        <p:nvSpPr>
          <p:cNvPr id="3309" name="PlaceHolder 3"/>
          <p:cNvSpPr>
            <a:spLocks noGrp="1"/>
          </p:cNvSpPr>
          <p:nvPr>
            <p:ph type="sldNum" idx="58"/>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FFAB93C1-90A8-4D78-B043-699153807DC5}" type="slidenum">
              <a:rPr lang="en-GB" sz="1200" b="0" strike="noStrike" spc="-1">
                <a:solidFill>
                  <a:srgbClr val="000000"/>
                </a:solidFill>
                <a:latin typeface="Calibri"/>
                <a:ea typeface="+mn-ea"/>
              </a:rPr>
              <a:t>21</a:t>
            </a:fld>
            <a:endParaRPr lang="de-DE" sz="1200" b="0" strike="noStrike" spc="-1">
              <a:solidFill>
                <a:srgbClr val="000000"/>
              </a:solidFill>
              <a:latin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0" name="PlaceHolder 1"/>
          <p:cNvSpPr>
            <a:spLocks noGrp="1" noRot="1" noChangeAspect="1"/>
          </p:cNvSpPr>
          <p:nvPr>
            <p:ph type="sldImg"/>
          </p:nvPr>
        </p:nvSpPr>
        <p:spPr>
          <a:xfrm>
            <a:off x="685800" y="1143000"/>
            <a:ext cx="5486400" cy="3086100"/>
          </a:xfrm>
          <a:prstGeom prst="rect">
            <a:avLst/>
          </a:prstGeom>
          <a:ln w="0">
            <a:noFill/>
          </a:ln>
        </p:spPr>
      </p:sp>
      <p:sp>
        <p:nvSpPr>
          <p:cNvPr id="3311"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Die nationalen Sektionen spielen weiterhin eine wichtige Rolle bei der Kontextualisierung von CoARA und sind die lokale Heimat/Gastgeber der Koalition in derzeit 16 Ländern. Neben vielen anderen Aktivitäten unterstützen sie ihre Mitglieder auch bei ihren Aktionsplänen. Und sie spielen auch eine entscheidende Rolle bei der Etablierung des Diskurses um Coara in verschiedenen Sprachen: Beispiele aus Frankreich, Italien und Spanien finden Sie hier abgebildet. Einen Überblick über sie finden Sie in einer druckbaren Broschüre, die im Chat verlinkt ist. </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312" name="PlaceHolder 3"/>
          <p:cNvSpPr>
            <a:spLocks noGrp="1"/>
          </p:cNvSpPr>
          <p:nvPr>
            <p:ph type="sldNum" idx="59"/>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1047B668-DDC9-49E2-A225-33C488926BBB}" type="slidenum">
              <a:rPr lang="en-GB" sz="1200" b="0" strike="noStrike" spc="-1">
                <a:solidFill>
                  <a:srgbClr val="000000"/>
                </a:solidFill>
                <a:latin typeface="Calibri"/>
                <a:ea typeface="+mn-ea"/>
              </a:rPr>
              <a:t>22</a:t>
            </a:fld>
            <a:endParaRPr lang="de-DE"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3" name="PlaceHolder 1"/>
          <p:cNvSpPr>
            <a:spLocks noGrp="1" noRot="1" noChangeAspect="1"/>
          </p:cNvSpPr>
          <p:nvPr>
            <p:ph type="sldImg"/>
          </p:nvPr>
        </p:nvSpPr>
        <p:spPr>
          <a:xfrm>
            <a:off x="685800" y="1143000"/>
            <a:ext cx="5486400" cy="3086100"/>
          </a:xfrm>
          <a:prstGeom prst="rect">
            <a:avLst/>
          </a:prstGeom>
          <a:ln w="0">
            <a:noFill/>
          </a:ln>
        </p:spPr>
      </p:sp>
      <p:sp>
        <p:nvSpPr>
          <p:cNvPr id="3314"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Zur weiteren Unterstützung der Umsetzung</a:t>
            </a:r>
            <a:endParaRPr lang="de-DE" sz="2000" b="0" strike="noStrike" spc="-1">
              <a:solidFill>
                <a:srgbClr val="000000"/>
              </a:solidFill>
              <a:latin typeface="Arial"/>
            </a:endParaRPr>
          </a:p>
          <a:p>
            <a:pPr marL="171360" indent="-171360">
              <a:lnSpc>
                <a:spcPct val="100000"/>
              </a:lnSpc>
              <a:buClr>
                <a:srgbClr val="000000"/>
              </a:buClr>
              <a:buFont typeface="Calibri"/>
              <a:buChar char="-"/>
              <a:tabLst>
                <a:tab pos="0" algn="l"/>
              </a:tabLst>
            </a:pPr>
            <a:r>
              <a:rPr lang="en-US" sz="2000" b="0" strike="noStrike" spc="-1">
                <a:solidFill>
                  <a:srgbClr val="000000"/>
                </a:solidFill>
                <a:latin typeface="Arial"/>
              </a:rPr>
              <a:t>Zielsetzung: Nochmals betonen, dass der Aufruf auf einen institutionellen Wandel abzielt</a:t>
            </a:r>
            <a:endParaRPr lang="de-DE" sz="2000" b="0" strike="noStrike" spc="-1">
              <a:solidFill>
                <a:srgbClr val="000000"/>
              </a:solidFill>
              <a:latin typeface="Arial"/>
            </a:endParaRPr>
          </a:p>
          <a:p>
            <a:pPr marL="171360" indent="-171360">
              <a:lnSpc>
                <a:spcPct val="100000"/>
              </a:lnSpc>
              <a:buClr>
                <a:srgbClr val="000000"/>
              </a:buClr>
              <a:buFont typeface="Calibri"/>
              <a:buChar char="-"/>
              <a:tabLst>
                <a:tab pos="0" algn="l"/>
              </a:tabLst>
            </a:pPr>
            <a:r>
              <a:rPr lang="en-US" sz="2000" b="0" strike="noStrike" spc="-1">
                <a:solidFill>
                  <a:srgbClr val="000000"/>
                </a:solidFill>
                <a:latin typeface="Arial"/>
              </a:rPr>
              <a:t>Zeitplan, Status der eingegangenen Anträge</a:t>
            </a:r>
            <a:endParaRPr lang="de-DE" sz="2000" b="0" strike="noStrike" spc="-1">
              <a:solidFill>
                <a:srgbClr val="000000"/>
              </a:solidFill>
              <a:latin typeface="Arial"/>
            </a:endParaRPr>
          </a:p>
          <a:p>
            <a:pPr marL="171360" indent="-171360">
              <a:lnSpc>
                <a:spcPct val="100000"/>
              </a:lnSpc>
              <a:buClr>
                <a:srgbClr val="000000"/>
              </a:buClr>
              <a:buFont typeface="Calibri"/>
              <a:buChar char="-"/>
              <a:tabLst>
                <a:tab pos="0" algn="l"/>
              </a:tabLst>
            </a:pPr>
            <a:r>
              <a:rPr lang="en-US" sz="2000" b="0" strike="noStrike" spc="-1">
                <a:solidFill>
                  <a:srgbClr val="000000"/>
                </a:solidFill>
                <a:latin typeface="Arial"/>
              </a:rPr>
              <a:t>Heben Sie die Aufzeichnung und Dokumentation der Informationsveranstaltung von letzter Woche hervor </a:t>
            </a:r>
            <a:endParaRPr lang="de-DE" sz="2000" b="0" strike="noStrike" spc="-1">
              <a:solidFill>
                <a:srgbClr val="000000"/>
              </a:solidFill>
              <a:latin typeface="Arial"/>
            </a:endParaRPr>
          </a:p>
        </p:txBody>
      </p:sp>
      <p:sp>
        <p:nvSpPr>
          <p:cNvPr id="3315" name="PlaceHolder 3"/>
          <p:cNvSpPr>
            <a:spLocks noGrp="1"/>
          </p:cNvSpPr>
          <p:nvPr>
            <p:ph type="sldNum" idx="60"/>
          </p:nvPr>
        </p:nvSpPr>
        <p:spPr>
          <a:xfrm>
            <a:off x="3884760" y="8685360"/>
            <a:ext cx="2971080" cy="457920"/>
          </a:xfrm>
          <a:prstGeom prst="rect">
            <a:avLst/>
          </a:prstGeom>
          <a:noFill/>
          <a:ln w="0">
            <a:noFill/>
          </a:ln>
        </p:spPr>
        <p:txBody>
          <a:bodyPr lIns="91440" tIns="45720" rIns="91440" bIns="4572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B523346B-16C6-4257-A1EF-45547C89C04D}" type="slidenum">
              <a:rPr lang="en-GB" sz="1200" b="0" strike="noStrike" spc="-1">
                <a:solidFill>
                  <a:srgbClr val="000000"/>
                </a:solidFill>
                <a:latin typeface="Times New Roman"/>
              </a:rPr>
              <a:t>23</a:t>
            </a:fld>
            <a:endParaRPr lang="de-DE"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6" name="PlaceHolder 1"/>
          <p:cNvSpPr>
            <a:spLocks noGrp="1" noRot="1" noChangeAspect="1"/>
          </p:cNvSpPr>
          <p:nvPr>
            <p:ph type="sldImg"/>
          </p:nvPr>
        </p:nvSpPr>
        <p:spPr>
          <a:xfrm>
            <a:off x="685800" y="1143000"/>
            <a:ext cx="5486400" cy="3086100"/>
          </a:xfrm>
          <a:prstGeom prst="rect">
            <a:avLst/>
          </a:prstGeom>
          <a:ln w="0">
            <a:noFill/>
          </a:ln>
        </p:spPr>
      </p:sp>
      <p:sp>
        <p:nvSpPr>
          <p:cNvPr id="3317"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Im April 2024 starteten wir die erste Runde des CoARA-Boost-Kaskadenfinanzierungsprogramms, um Institutionen in ihren Bemühungen zu unterstützen, die Verpflichtungen des Abkommens umzusetzen und die Forschungsbewertungspraktiken innerhalb ihrer Organisationen zu reformieren. Nach der ersten Aufforderung zur Kaskadenfinanzierung wurden aus 72 Anträgen </a:t>
            </a:r>
            <a:r>
              <a:rPr lang="en-US" sz="2000" b="1" strike="noStrike" spc="-1">
                <a:solidFill>
                  <a:srgbClr val="000000"/>
                </a:solidFill>
                <a:latin typeface="Arial"/>
              </a:rPr>
              <a:t>maximal 25 Projekte </a:t>
            </a:r>
            <a:r>
              <a:rPr lang="en-US" sz="2000" b="0" strike="noStrike" spc="-1">
                <a:solidFill>
                  <a:srgbClr val="000000"/>
                </a:solidFill>
                <a:latin typeface="Arial"/>
              </a:rPr>
              <a:t>nach sorgfältiger Bewertung durch Expertengremien ausgewählt. Die Auswahl wäre nicht möglich gewesen ohne den engagierten Einsatz der Gutachter, die ihre Zeit und ihr Fachwissen zur Verfügung gestellt haben, um die einzelnen Anträge gründlich zu bewerten. Wir möchten uns </a:t>
            </a:r>
            <a:r>
              <a:rPr lang="en-US" sz="2000" b="1" strike="noStrike" spc="-1">
                <a:solidFill>
                  <a:srgbClr val="000000"/>
                </a:solidFill>
                <a:latin typeface="Arial"/>
              </a:rPr>
              <a:t>bei ihnen herzlich bedanken! </a:t>
            </a:r>
            <a:endParaRPr lang="de-DE" sz="2000" b="0" strike="noStrike" spc="-1">
              <a:solidFill>
                <a:srgbClr val="000000"/>
              </a:solidFill>
              <a:latin typeface="Arial"/>
            </a:endParaRPr>
          </a:p>
        </p:txBody>
      </p:sp>
      <p:sp>
        <p:nvSpPr>
          <p:cNvPr id="3318" name="PlaceHolder 3"/>
          <p:cNvSpPr>
            <a:spLocks noGrp="1"/>
          </p:cNvSpPr>
          <p:nvPr>
            <p:ph type="sldNum" idx="61"/>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0843CA41-AE78-4228-BD57-6EC867B98629}" type="slidenum">
              <a:rPr lang="en-GB" sz="1200" b="0" strike="noStrike" spc="-1">
                <a:solidFill>
                  <a:srgbClr val="000000"/>
                </a:solidFill>
                <a:latin typeface="Calibri"/>
                <a:ea typeface="+mn-ea"/>
              </a:rPr>
              <a:t>24</a:t>
            </a:fld>
            <a:endParaRPr lang="de-DE"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9" name="PlaceHolder 1"/>
          <p:cNvSpPr>
            <a:spLocks noGrp="1" noRot="1" noChangeAspect="1"/>
          </p:cNvSpPr>
          <p:nvPr>
            <p:ph type="sldImg"/>
          </p:nvPr>
        </p:nvSpPr>
        <p:spPr>
          <a:xfrm>
            <a:off x="685800" y="1143000"/>
            <a:ext cx="5486400" cy="3086100"/>
          </a:xfrm>
          <a:prstGeom prst="rect">
            <a:avLst/>
          </a:prstGeom>
          <a:ln w="0">
            <a:noFill/>
          </a:ln>
        </p:spPr>
      </p:sp>
      <p:sp>
        <p:nvSpPr>
          <p:cNvPr id="3320"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Ihre Erkenntnisse tragen auch zur Gestaltung der </a:t>
            </a:r>
            <a:r>
              <a:rPr lang="en-US" sz="2000" b="1" strike="noStrike" spc="-1">
                <a:solidFill>
                  <a:srgbClr val="000000"/>
                </a:solidFill>
                <a:latin typeface="Arial"/>
              </a:rPr>
              <a:t>zweiten Aufforderung </a:t>
            </a:r>
            <a:r>
              <a:rPr lang="en-US" sz="2000" b="0" strike="noStrike" spc="-1">
                <a:solidFill>
                  <a:srgbClr val="000000"/>
                </a:solidFill>
                <a:latin typeface="Arial"/>
              </a:rPr>
              <a:t>bei</a:t>
            </a:r>
            <a:r>
              <a:rPr lang="en-US" sz="2000" b="1" strike="noStrike" spc="-1">
                <a:solidFill>
                  <a:srgbClr val="000000"/>
                </a:solidFill>
                <a:latin typeface="Arial"/>
              </a:rPr>
              <a:t>, die Anfang Dezember 2024 veröffentlicht wird. </a:t>
            </a:r>
            <a:r>
              <a:rPr lang="en-US" sz="2000" b="0" strike="noStrike" spc="-1">
                <a:solidFill>
                  <a:srgbClr val="000000"/>
                </a:solidFill>
                <a:latin typeface="Arial"/>
              </a:rPr>
              <a:t>Das Kaskaden-Finanzierungsprogramm unterstützt drei Arten von Projekten - institutionelle Pilotprojekte, Teaming-Projekte und Projekte zum institutionellen Wandel -, um Einrichtungen in verschiedenen Phasen ihres Reformprozesses zu unterstützen:</a:t>
            </a:r>
            <a:endParaRPr lang="de-DE"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Arial"/>
              </a:rPr>
              <a:t>Institutionelle Pilotprojekte ermöglichen es Organisationen, neue Bewertungsmodelle und -ansätze in bestimmten Bereichen zu erproben, indem sie Experimente mit Instrumenten wie IT-Workflows, qualitativen KPIs und Open-Science-Kennzahlen fördern. Jedes Projekt kann bis zu 30.000 € erhalten und hat eine Laufzeit von einem Jahr.</a:t>
            </a:r>
            <a:endParaRPr lang="de-DE"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Arial"/>
              </a:rPr>
              <a:t>Teaming-Projekte erleichtern den Wissensaustausch zwischen Organisationen mit unterschiedlichem Fachwissen und ermöglichen gegenseitiges Wachstum und den Austausch bewährter Verfahren. Diese Projekte werden mit bis zu 40.000 € für ein Jahr finanziert.</a:t>
            </a:r>
            <a:endParaRPr lang="de-DE" sz="2000" b="0" strike="noStrike" spc="-1">
              <a:solidFill>
                <a:srgbClr val="000000"/>
              </a:solidFill>
              <a:latin typeface="Arial"/>
            </a:endParaRPr>
          </a:p>
          <a:p>
            <a:pPr marL="171360" indent="-171360">
              <a:lnSpc>
                <a:spcPct val="100000"/>
              </a:lnSpc>
              <a:buClr>
                <a:srgbClr val="000000"/>
              </a:buClr>
              <a:buFont typeface="Arial"/>
              <a:buChar char="•"/>
              <a:tabLst>
                <a:tab pos="0" algn="l"/>
              </a:tabLst>
            </a:pPr>
            <a:r>
              <a:rPr lang="en-US" sz="2000" b="0" strike="noStrike" spc="-1">
                <a:solidFill>
                  <a:srgbClr val="000000"/>
                </a:solidFill>
                <a:latin typeface="Arial"/>
              </a:rPr>
              <a:t>Projekte zum institutionellen Wandel unterstützen eine umfassendere Reform durch die Verfeinerung oder Schaffung neuer Bewertungsstrukturen im Einklang mit den Verpflichtungen der Vereinbarung zur Reform der Forschungsbewertung. Diese Projekte können bis zu 60.000 € für eine Laufzeit von einem Jahr erhalten.</a:t>
            </a:r>
            <a:endParaRPr lang="de-DE" sz="2000" b="0" strike="noStrike" spc="-1">
              <a:solidFill>
                <a:srgbClr val="000000"/>
              </a:solidFill>
              <a:latin typeface="Arial"/>
            </a:endParaRPr>
          </a:p>
          <a:p>
            <a:pPr indent="0">
              <a:lnSpc>
                <a:spcPct val="100000"/>
              </a:lnSpc>
              <a:buNone/>
              <a:tabLst>
                <a:tab pos="0" algn="l"/>
              </a:tabLst>
            </a:pPr>
            <a:endParaRPr lang="de-DE" sz="2000" b="0" strike="noStrike" spc="-1">
              <a:solidFill>
                <a:srgbClr val="000000"/>
              </a:solidFill>
              <a:latin typeface="Arial"/>
            </a:endParaRPr>
          </a:p>
        </p:txBody>
      </p:sp>
      <p:sp>
        <p:nvSpPr>
          <p:cNvPr id="3321" name="PlaceHolder 3"/>
          <p:cNvSpPr>
            <a:spLocks noGrp="1"/>
          </p:cNvSpPr>
          <p:nvPr>
            <p:ph type="sldNum" idx="62"/>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Aptos"/>
                <a:ea typeface="+mn-ea"/>
              </a:defRPr>
            </a:lvl1pPr>
          </a:lstStyle>
          <a:p>
            <a:pPr indent="0" algn="r" defTabSz="914400">
              <a:lnSpc>
                <a:spcPct val="100000"/>
              </a:lnSpc>
              <a:buNone/>
              <a:tabLst>
                <a:tab pos="0" algn="l"/>
              </a:tabLst>
            </a:pPr>
            <a:fld id="{4B64F649-2398-4EB8-8283-956C87611F54}" type="slidenum">
              <a:rPr lang="en-GB" sz="1200" b="0" strike="noStrike" spc="-1">
                <a:solidFill>
                  <a:srgbClr val="000000"/>
                </a:solidFill>
                <a:latin typeface="Aptos"/>
                <a:ea typeface="+mn-ea"/>
              </a:rPr>
              <a:t>25</a:t>
            </a:fld>
            <a:endParaRPr lang="de-DE" sz="1200" b="0" strike="noStrike" spc="-1">
              <a:solidFill>
                <a:srgbClr val="000000"/>
              </a:solidFill>
              <a:latin typeface="Times New Roman"/>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2" name="PlaceHolder 1"/>
          <p:cNvSpPr>
            <a:spLocks noGrp="1" noRot="1" noChangeAspect="1"/>
          </p:cNvSpPr>
          <p:nvPr>
            <p:ph type="sldImg"/>
          </p:nvPr>
        </p:nvSpPr>
        <p:spPr>
          <a:xfrm>
            <a:off x="685800" y="1143000"/>
            <a:ext cx="5485680" cy="3085560"/>
          </a:xfrm>
          <a:prstGeom prst="rect">
            <a:avLst/>
          </a:prstGeom>
          <a:ln w="0">
            <a:noFill/>
          </a:ln>
        </p:spPr>
      </p:sp>
      <p:sp>
        <p:nvSpPr>
          <p:cNvPr id="3323"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GB" sz="2000" b="0" strike="noStrike" spc="-1">
                <a:solidFill>
                  <a:srgbClr val="000000"/>
                </a:solidFill>
                <a:latin typeface="Arial"/>
              </a:rPr>
              <a:t>Bei CoARA geht es jedoch nicht nur darum, die Koalition für die Reform zu stärken. Die Unterstützung der unterzeichnenden Organisationen bei der Umsetzung von CoARA ist mindestens ebenso wichtig wie die Voraussetzung für einen systemischen Wandel. In dieser Hinsicht haben wir im Jahr 2024 begonnen, eine Dynamik bei den Aktionsplänen zu erkennen.</a:t>
            </a:r>
            <a:endParaRPr lang="de-DE"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 </a:t>
            </a:r>
            <a:endParaRPr lang="de-DE" sz="2000" b="0" strike="noStrike" spc="-1">
              <a:solidFill>
                <a:srgbClr val="000000"/>
              </a:solidFill>
              <a:latin typeface="Arial"/>
            </a:endParaRPr>
          </a:p>
          <a:p>
            <a:pPr marL="216000" indent="0">
              <a:lnSpc>
                <a:spcPct val="100000"/>
              </a:lnSpc>
              <a:buNone/>
              <a:tabLst>
                <a:tab pos="0" algn="l"/>
              </a:tabLst>
            </a:pPr>
            <a:r>
              <a:rPr lang="en-GB" sz="2000" b="0" strike="noStrike" spc="-1">
                <a:solidFill>
                  <a:srgbClr val="000000"/>
                </a:solidFill>
                <a:latin typeface="Arial"/>
              </a:rPr>
              <a:t>Auf dieser Folie können Sie einige wertvolle Überlegungen von Koalitionsmitgliedern zu dieser Übung sehen. Neben der Unterstützung durch den SB und das Sekretariat spielen auch die nationalen Sektionen eine immer wichtigere Rolle bei der Koordinierung und Verankerung der Aktionsplanung in bestimmten Kontexten, Sprachen und politischen Umfeldern. Das vom finnischen NC im März organisierte Webinar (unten rechts) ist ein gutes Beispiel dafür.   </a:t>
            </a:r>
            <a:endParaRPr lang="de-DE" sz="2000" b="0" strike="noStrike" spc="-1">
              <a:solidFill>
                <a:srgbClr val="000000"/>
              </a:solidFill>
              <a:latin typeface="Arial"/>
            </a:endParaRPr>
          </a:p>
          <a:p>
            <a:pPr marL="216000" indent="0">
              <a:lnSpc>
                <a:spcPct val="100000"/>
              </a:lnSpc>
              <a:buNone/>
              <a:tabLst>
                <a:tab pos="0" algn="l"/>
              </a:tabLst>
            </a:pPr>
            <a:endParaRPr lang="de-DE" sz="1800" b="0" strike="noStrike" spc="-1">
              <a:solidFill>
                <a:srgbClr val="000000"/>
              </a:solidFill>
              <a:latin typeface="Arial"/>
            </a:endParaRPr>
          </a:p>
        </p:txBody>
      </p:sp>
      <p:sp>
        <p:nvSpPr>
          <p:cNvPr id="3324" name="PlaceHolder 3"/>
          <p:cNvSpPr>
            <a:spLocks noGrp="1"/>
          </p:cNvSpPr>
          <p:nvPr>
            <p:ph type="sldNum" idx="63"/>
          </p:nvPr>
        </p:nvSpPr>
        <p:spPr>
          <a:xfrm>
            <a:off x="3884760" y="8685360"/>
            <a:ext cx="2971080" cy="457920"/>
          </a:xfrm>
          <a:prstGeom prst="rect">
            <a:avLst/>
          </a:prstGeom>
          <a:noFill/>
          <a:ln w="0">
            <a:noFill/>
          </a:ln>
        </p:spPr>
        <p:txBody>
          <a:bodyPr lIns="91440" tIns="45720" rIns="91440" bIns="45720" anchor="b">
            <a:noAutofit/>
          </a:bodyPr>
          <a:lstStyle>
            <a:lvl1pPr indent="0" algn="r">
              <a:lnSpc>
                <a:spcPct val="100000"/>
              </a:lnSpc>
              <a:buNone/>
              <a:tabLst>
                <a:tab pos="0" algn="l"/>
              </a:tabLst>
              <a:defRPr lang="en-GB" sz="1200" b="0" strike="noStrike" spc="-1">
                <a:solidFill>
                  <a:srgbClr val="000000"/>
                </a:solidFill>
                <a:latin typeface="Times New Roman"/>
              </a:defRPr>
            </a:lvl1pPr>
          </a:lstStyle>
          <a:p>
            <a:pPr indent="0" algn="r">
              <a:lnSpc>
                <a:spcPct val="100000"/>
              </a:lnSpc>
              <a:buNone/>
              <a:tabLst>
                <a:tab pos="0" algn="l"/>
              </a:tabLst>
            </a:pPr>
            <a:fld id="{E007F0D6-CDF2-4103-9E7D-3E0CC8AC1D69}" type="slidenum">
              <a:rPr lang="en-GB" sz="1200" b="0" strike="noStrike" spc="-1">
                <a:solidFill>
                  <a:srgbClr val="000000"/>
                </a:solidFill>
                <a:latin typeface="Times New Roman"/>
              </a:rPr>
              <a:t>27</a:t>
            </a:fld>
            <a:endParaRPr lang="de-DE"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1" name="PlaceHolder 1"/>
          <p:cNvSpPr>
            <a:spLocks noGrp="1" noRot="1" noChangeAspect="1"/>
          </p:cNvSpPr>
          <p:nvPr>
            <p:ph type="sldImg"/>
          </p:nvPr>
        </p:nvSpPr>
        <p:spPr>
          <a:xfrm>
            <a:off x="685800" y="1143000"/>
            <a:ext cx="5485680" cy="3085560"/>
          </a:xfrm>
          <a:prstGeom prst="rect">
            <a:avLst/>
          </a:prstGeom>
          <a:ln w="0">
            <a:noFill/>
          </a:ln>
        </p:spPr>
      </p:sp>
      <p:sp>
        <p:nvSpPr>
          <p:cNvPr id="3272"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216000">
              <a:buNone/>
            </a:pPr>
            <a:endParaRPr lang="de-DE" sz="1800" b="0" strike="noStrike" spc="-1">
              <a:solidFill>
                <a:srgbClr val="000000"/>
              </a:solidFill>
              <a:latin typeface="Arial"/>
            </a:endParaRPr>
          </a:p>
        </p:txBody>
      </p:sp>
      <p:sp>
        <p:nvSpPr>
          <p:cNvPr id="3273" name="PlaceHolder 3"/>
          <p:cNvSpPr>
            <a:spLocks noGrp="1"/>
          </p:cNvSpPr>
          <p:nvPr>
            <p:ph type="sldNum" idx="46"/>
          </p:nvPr>
        </p:nvSpPr>
        <p:spPr>
          <a:xfrm>
            <a:off x="3884760" y="8685360"/>
            <a:ext cx="2971080" cy="457920"/>
          </a:xfrm>
          <a:prstGeom prst="rect">
            <a:avLst/>
          </a:prstGeom>
          <a:noFill/>
          <a:ln w="0">
            <a:noFill/>
          </a:ln>
        </p:spPr>
        <p:txBody>
          <a:bodyPr lIns="91440" tIns="45720" rIns="91440" bIns="45720" anchor="b">
            <a:noAutofit/>
          </a:bodyPr>
          <a:lstStyle>
            <a:lvl1pPr indent="0" algn="r" defTabSz="457200">
              <a:lnSpc>
                <a:spcPct val="100000"/>
              </a:lnSpc>
              <a:buNone/>
              <a:tabLst>
                <a:tab pos="0" algn="l"/>
              </a:tabLst>
              <a:defRPr lang="fr-FR" sz="1200" b="0" strike="noStrike" spc="-1">
                <a:solidFill>
                  <a:srgbClr val="000000"/>
                </a:solidFill>
                <a:latin typeface="Open Sans"/>
                <a:ea typeface="+mn-ea"/>
              </a:defRPr>
            </a:lvl1pPr>
          </a:lstStyle>
          <a:p>
            <a:pPr indent="0" algn="r" defTabSz="457200">
              <a:lnSpc>
                <a:spcPct val="100000"/>
              </a:lnSpc>
              <a:buNone/>
              <a:tabLst>
                <a:tab pos="0" algn="l"/>
              </a:tabLst>
            </a:pPr>
            <a:fld id="{5F54D30D-68B7-4986-8F2C-CDFBE2C54D47}" type="slidenum">
              <a:rPr lang="fr-FR" sz="1200" b="0" strike="noStrike" spc="-1">
                <a:solidFill>
                  <a:srgbClr val="000000"/>
                </a:solidFill>
                <a:latin typeface="Open Sans"/>
                <a:ea typeface="+mn-ea"/>
              </a:rPr>
              <a:t>4</a:t>
            </a:fld>
            <a:endParaRPr lang="de-DE"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5" name="PlaceHolder 1"/>
          <p:cNvSpPr>
            <a:spLocks noGrp="1" noRot="1" noChangeAspect="1"/>
          </p:cNvSpPr>
          <p:nvPr>
            <p:ph type="sldImg"/>
          </p:nvPr>
        </p:nvSpPr>
        <p:spPr>
          <a:xfrm>
            <a:off x="685800" y="1143000"/>
            <a:ext cx="5486400" cy="3086100"/>
          </a:xfrm>
          <a:prstGeom prst="rect">
            <a:avLst/>
          </a:prstGeom>
          <a:ln w="0">
            <a:noFill/>
          </a:ln>
        </p:spPr>
      </p:sp>
      <p:sp>
        <p:nvSpPr>
          <p:cNvPr id="3326"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gn="just">
              <a:lnSpc>
                <a:spcPct val="100000"/>
              </a:lnSpc>
              <a:buNone/>
              <a:tabLst>
                <a:tab pos="0" algn="l"/>
              </a:tabLst>
            </a:pPr>
            <a:r>
              <a:rPr lang="en-GB" sz="2000" b="0" strike="noStrike" spc="-1">
                <a:solidFill>
                  <a:srgbClr val="000000"/>
                </a:solidFill>
                <a:latin typeface="Arial"/>
              </a:rPr>
              <a:t>Zum Schluss haben wir ein Auge auf die ersten Auswirkungen von CoARA auf die nationale und internationale forschungspolitische Landschaft geworfen. Sie können hier eine kleine Momentaufnahme sehen, wirklich nur ein kleines Zeichen für die Schwere des politischen Diskurses um CoARA, politische Dokumente, in denen CoARA aus allen Ecken der Welt diskutiert wurde, von links nach rechts: (um nur die Titel der Berichte hier und im Land hinzuzufügen) </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327" name="PlaceHolder 3"/>
          <p:cNvSpPr>
            <a:spLocks noGrp="1"/>
          </p:cNvSpPr>
          <p:nvPr>
            <p:ph type="sldNum" idx="64"/>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9A1E0AF8-52BF-48CD-86A2-E8007A914B59}" type="slidenum">
              <a:rPr lang="en-GB" sz="1200" b="0" strike="noStrike" spc="-1">
                <a:solidFill>
                  <a:srgbClr val="000000"/>
                </a:solidFill>
                <a:latin typeface="Calibri"/>
                <a:ea typeface="+mn-ea"/>
              </a:rPr>
              <a:t>28</a:t>
            </a:fld>
            <a:endParaRPr lang="de-DE" sz="1200" b="0" strike="noStrike" spc="-1">
              <a:solidFill>
                <a:srgbClr val="000000"/>
              </a:solidFill>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 name="PlaceHolder 1"/>
          <p:cNvSpPr>
            <a:spLocks noGrp="1" noRot="1" noChangeAspect="1"/>
          </p:cNvSpPr>
          <p:nvPr>
            <p:ph type="sldImg"/>
          </p:nvPr>
        </p:nvSpPr>
        <p:spPr>
          <a:xfrm>
            <a:off x="685800" y="1143000"/>
            <a:ext cx="5485680" cy="3085560"/>
          </a:xfrm>
          <a:prstGeom prst="rect">
            <a:avLst/>
          </a:prstGeom>
          <a:ln w="0">
            <a:noFill/>
          </a:ln>
        </p:spPr>
      </p:sp>
      <p:sp>
        <p:nvSpPr>
          <p:cNvPr id="3329"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gn="just">
              <a:lnSpc>
                <a:spcPct val="100000"/>
              </a:lnSpc>
              <a:buNone/>
              <a:tabLst>
                <a:tab pos="0" algn="l"/>
              </a:tabLst>
            </a:pPr>
            <a:r>
              <a:rPr lang="en-US" sz="2000" b="0" strike="noStrike" spc="-1">
                <a:solidFill>
                  <a:srgbClr val="000000"/>
                </a:solidFill>
                <a:latin typeface="Arial"/>
              </a:rPr>
              <a:t>Neben den politischen Auswirkungen sind wir auch neugierig darauf, wie sich CoARA im wissenschaftlichen Diskurs niederschlägt. Ein manuell geprüfter und kuratierter Korpus von CoARA-bezogenen Papieren ist in einer speziellen Zotero-Bibliothek verfügbar, die Sie über den Link in der rechten unteren Ecke finden. Eine Priorität für den Lenkungsausschuss ist es, sich auch an diesen wissenschaftlichen Gesprächen zu beteiligen und in einer gemeinsamen Position darauf zu reagieren. Sie können zwei solcher Überlegungen sehen, die kürzlich im Zusammenhang mit der zweiten Verpflichtung veröffentlicht wurden, und auch, um ein Beispiel für den Beitrag der Arbeitsgruppen zu diesem Kurs zu geben, eine Ressource, die die Synergien zwischen CoRA und der Erklärung von Barcelona erklärt und von Mitgliedern der Arbeitsgruppen für offene Infrastrukturen erstellt wurde. </a:t>
            </a:r>
            <a:endParaRPr lang="de-DE" sz="2000" b="0" strike="noStrike" spc="-1">
              <a:solidFill>
                <a:srgbClr val="000000"/>
              </a:solidFill>
              <a:latin typeface="Arial"/>
            </a:endParaRPr>
          </a:p>
          <a:p>
            <a:pPr marL="216000" indent="0" algn="just">
              <a:lnSpc>
                <a:spcPct val="100000"/>
              </a:lnSpc>
              <a:buNone/>
              <a:tabLst>
                <a:tab pos="0" algn="l"/>
              </a:tabLst>
            </a:pP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330" name="PlaceHolder 3"/>
          <p:cNvSpPr>
            <a:spLocks noGrp="1"/>
          </p:cNvSpPr>
          <p:nvPr>
            <p:ph type="sldNum" idx="65"/>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7B8CD448-ABB3-4819-A181-0BF89F3856AD}" type="slidenum">
              <a:rPr lang="en-GB" sz="1200" b="0" strike="noStrike" spc="-1">
                <a:solidFill>
                  <a:srgbClr val="000000"/>
                </a:solidFill>
                <a:latin typeface="Calibri"/>
                <a:ea typeface="+mn-ea"/>
              </a:rPr>
              <a:t>29</a:t>
            </a:fld>
            <a:endParaRPr lang="de-DE" sz="1200" b="0" strike="noStrike" spc="-1">
              <a:solidFill>
                <a:srgbClr val="000000"/>
              </a:solidFill>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1" name="PlaceHolder 1"/>
          <p:cNvSpPr>
            <a:spLocks noGrp="1" noRot="1" noChangeAspect="1"/>
          </p:cNvSpPr>
          <p:nvPr>
            <p:ph type="sldImg"/>
          </p:nvPr>
        </p:nvSpPr>
        <p:spPr>
          <a:xfrm>
            <a:off x="685800" y="1143000"/>
            <a:ext cx="5485680" cy="3085560"/>
          </a:xfrm>
          <a:prstGeom prst="rect">
            <a:avLst/>
          </a:prstGeom>
          <a:ln w="0">
            <a:noFill/>
          </a:ln>
        </p:spPr>
      </p:sp>
      <p:sp>
        <p:nvSpPr>
          <p:cNvPr id="3332"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216000">
              <a:buNone/>
            </a:pPr>
            <a:endParaRPr lang="de-DE" sz="1800" b="0" strike="noStrike" spc="-1">
              <a:solidFill>
                <a:srgbClr val="000000"/>
              </a:solidFill>
              <a:latin typeface="Arial"/>
            </a:endParaRPr>
          </a:p>
        </p:txBody>
      </p:sp>
      <p:sp>
        <p:nvSpPr>
          <p:cNvPr id="3333" name="PlaceHolder 3"/>
          <p:cNvSpPr>
            <a:spLocks noGrp="1"/>
          </p:cNvSpPr>
          <p:nvPr>
            <p:ph type="sldNum" idx="66"/>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fr-FR" sz="1200" b="0" strike="noStrike" spc="-1">
                <a:solidFill>
                  <a:srgbClr val="000000"/>
                </a:solidFill>
                <a:latin typeface="Calibri"/>
                <a:ea typeface="+mn-ea"/>
              </a:defRPr>
            </a:lvl1pPr>
          </a:lstStyle>
          <a:p>
            <a:pPr indent="0" algn="r" defTabSz="914400">
              <a:lnSpc>
                <a:spcPct val="100000"/>
              </a:lnSpc>
              <a:buNone/>
              <a:tabLst>
                <a:tab pos="0" algn="l"/>
              </a:tabLst>
            </a:pPr>
            <a:fld id="{83E24673-6F64-455D-A218-1B0CDB9CC4A8}" type="slidenum">
              <a:rPr lang="fr-FR" sz="1200" b="0" strike="noStrike" spc="-1">
                <a:solidFill>
                  <a:srgbClr val="000000"/>
                </a:solidFill>
                <a:latin typeface="Calibri"/>
                <a:ea typeface="+mn-ea"/>
              </a:rPr>
              <a:t>30</a:t>
            </a:fld>
            <a:endParaRPr lang="de-DE" sz="1200" b="0" strike="noStrike" spc="-1">
              <a:solidFill>
                <a:srgbClr val="000000"/>
              </a:solidFill>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4" name="PlaceHolder 1"/>
          <p:cNvSpPr>
            <a:spLocks noGrp="1" noRot="1" noChangeAspect="1"/>
          </p:cNvSpPr>
          <p:nvPr>
            <p:ph type="sldImg"/>
          </p:nvPr>
        </p:nvSpPr>
        <p:spPr>
          <a:xfrm>
            <a:off x="685800" y="1143000"/>
            <a:ext cx="5486400" cy="3086100"/>
          </a:xfrm>
          <a:prstGeom prst="rect">
            <a:avLst/>
          </a:prstGeom>
          <a:ln w="0">
            <a:noFill/>
          </a:ln>
        </p:spPr>
      </p:sp>
      <p:sp>
        <p:nvSpPr>
          <p:cNvPr id="3275"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216000">
              <a:buNone/>
            </a:pPr>
            <a:endParaRPr lang="de-DE" sz="1800" b="0" strike="noStrike" spc="-1">
              <a:solidFill>
                <a:srgbClr val="000000"/>
              </a:solidFill>
              <a:latin typeface="Arial"/>
            </a:endParaRPr>
          </a:p>
        </p:txBody>
      </p:sp>
      <p:sp>
        <p:nvSpPr>
          <p:cNvPr id="3276" name="PlaceHolder 3"/>
          <p:cNvSpPr>
            <a:spLocks noGrp="1"/>
          </p:cNvSpPr>
          <p:nvPr>
            <p:ph type="sldNum" idx="47"/>
          </p:nvPr>
        </p:nvSpPr>
        <p:spPr>
          <a:xfrm>
            <a:off x="3884760" y="8685360"/>
            <a:ext cx="2971080" cy="457920"/>
          </a:xfrm>
          <a:prstGeom prst="rect">
            <a:avLst/>
          </a:prstGeom>
          <a:noFill/>
          <a:ln w="0">
            <a:noFill/>
          </a:ln>
        </p:spPr>
        <p:txBody>
          <a:bodyPr lIns="91440" tIns="45720" rIns="91440" bIns="45720" anchor="b">
            <a:noAutofit/>
          </a:bodyPr>
          <a:lstStyle>
            <a:lvl1pPr indent="0" algn="r">
              <a:lnSpc>
                <a:spcPct val="100000"/>
              </a:lnSpc>
              <a:buNone/>
              <a:tabLst>
                <a:tab pos="0" algn="l"/>
              </a:tabLst>
              <a:defRPr lang="fr-FR" sz="1200" b="0" strike="noStrike" spc="-1">
                <a:solidFill>
                  <a:srgbClr val="000000"/>
                </a:solidFill>
                <a:latin typeface="Times New Roman"/>
              </a:defRPr>
            </a:lvl1pPr>
          </a:lstStyle>
          <a:p>
            <a:pPr indent="0" algn="r">
              <a:lnSpc>
                <a:spcPct val="100000"/>
              </a:lnSpc>
              <a:buNone/>
              <a:tabLst>
                <a:tab pos="0" algn="l"/>
              </a:tabLst>
            </a:pPr>
            <a:fld id="{6C7FA48D-E3F9-4504-9C0C-63DB5937B723}" type="slidenum">
              <a:rPr lang="fr-FR" sz="1200" b="0" strike="noStrike" spc="-1">
                <a:solidFill>
                  <a:srgbClr val="000000"/>
                </a:solidFill>
                <a:latin typeface="Times New Roman"/>
              </a:rPr>
              <a:t>6</a:t>
            </a:fld>
            <a:endParaRPr lang="de-DE"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 name="PlaceHolder 1"/>
          <p:cNvSpPr>
            <a:spLocks noGrp="1" noRot="1" noChangeAspect="1"/>
          </p:cNvSpPr>
          <p:nvPr>
            <p:ph type="sldImg"/>
          </p:nvPr>
        </p:nvSpPr>
        <p:spPr>
          <a:xfrm>
            <a:off x="685800" y="1143000"/>
            <a:ext cx="5485680" cy="3085560"/>
          </a:xfrm>
          <a:prstGeom prst="rect">
            <a:avLst/>
          </a:prstGeom>
          <a:ln w="0">
            <a:noFill/>
          </a:ln>
        </p:spPr>
      </p:sp>
      <p:sp>
        <p:nvSpPr>
          <p:cNvPr id="3278"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216000">
              <a:buNone/>
            </a:pPr>
            <a:endParaRPr lang="de-DE" sz="1800" b="0" strike="noStrike" spc="-1">
              <a:solidFill>
                <a:srgbClr val="000000"/>
              </a:solidFill>
              <a:latin typeface="Arial"/>
            </a:endParaRPr>
          </a:p>
        </p:txBody>
      </p:sp>
      <p:sp>
        <p:nvSpPr>
          <p:cNvPr id="3279" name="PlaceHolder 3"/>
          <p:cNvSpPr>
            <a:spLocks noGrp="1"/>
          </p:cNvSpPr>
          <p:nvPr>
            <p:ph type="sldNum" idx="48"/>
          </p:nvPr>
        </p:nvSpPr>
        <p:spPr>
          <a:xfrm>
            <a:off x="3884760" y="8685360"/>
            <a:ext cx="2971080" cy="457920"/>
          </a:xfrm>
          <a:prstGeom prst="rect">
            <a:avLst/>
          </a:prstGeom>
          <a:noFill/>
          <a:ln w="0">
            <a:noFill/>
          </a:ln>
        </p:spPr>
        <p:txBody>
          <a:bodyPr lIns="91440" tIns="45720" rIns="91440" bIns="45720" anchor="b">
            <a:noAutofit/>
          </a:bodyPr>
          <a:lstStyle>
            <a:lvl1pPr indent="0" algn="r" defTabSz="966600">
              <a:lnSpc>
                <a:spcPct val="100000"/>
              </a:lnSpc>
              <a:buNone/>
              <a:tabLst>
                <a:tab pos="0" algn="l"/>
              </a:tabLst>
              <a:defRPr lang="en-GB" sz="1200" b="0" strike="noStrike" spc="-1">
                <a:solidFill>
                  <a:srgbClr val="000000"/>
                </a:solidFill>
                <a:latin typeface="Calibri"/>
                <a:ea typeface="+mn-ea"/>
              </a:defRPr>
            </a:lvl1pPr>
          </a:lstStyle>
          <a:p>
            <a:pPr indent="0" algn="r" defTabSz="966600">
              <a:lnSpc>
                <a:spcPct val="100000"/>
              </a:lnSpc>
              <a:buNone/>
              <a:tabLst>
                <a:tab pos="0" algn="l"/>
              </a:tabLst>
            </a:pPr>
            <a:fld id="{1E7A2BD1-5388-497F-AE94-CAEC7FF48E4C}" type="slidenum">
              <a:rPr lang="en-GB" sz="1200" b="0" strike="noStrike" spc="-1">
                <a:solidFill>
                  <a:srgbClr val="000000"/>
                </a:solidFill>
                <a:latin typeface="Calibri"/>
                <a:ea typeface="+mn-ea"/>
              </a:rPr>
              <a:t>8</a:t>
            </a:fld>
            <a:endParaRPr lang="de-DE"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0" name="PlaceHolder 1"/>
          <p:cNvSpPr>
            <a:spLocks noGrp="1" noRot="1" noChangeAspect="1"/>
          </p:cNvSpPr>
          <p:nvPr>
            <p:ph type="sldImg"/>
          </p:nvPr>
        </p:nvSpPr>
        <p:spPr>
          <a:xfrm>
            <a:off x="685800" y="1143000"/>
            <a:ext cx="5485680" cy="3085560"/>
          </a:xfrm>
          <a:prstGeom prst="rect">
            <a:avLst/>
          </a:prstGeom>
          <a:ln w="0">
            <a:noFill/>
          </a:ln>
        </p:spPr>
      </p:sp>
      <p:sp>
        <p:nvSpPr>
          <p:cNvPr id="3281"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216000">
              <a:buNone/>
            </a:pPr>
            <a:endParaRPr lang="de-DE" sz="1800" b="0" strike="noStrike" spc="-1">
              <a:solidFill>
                <a:srgbClr val="000000"/>
              </a:solidFill>
              <a:latin typeface="Arial"/>
            </a:endParaRPr>
          </a:p>
        </p:txBody>
      </p:sp>
      <p:sp>
        <p:nvSpPr>
          <p:cNvPr id="3282" name="PlaceHolder 3"/>
          <p:cNvSpPr>
            <a:spLocks noGrp="1"/>
          </p:cNvSpPr>
          <p:nvPr>
            <p:ph type="sldNum" idx="49"/>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AT" sz="1200" b="0" strike="noStrike" spc="-1">
                <a:solidFill>
                  <a:srgbClr val="000000"/>
                </a:solidFill>
                <a:latin typeface="Calibri"/>
                <a:ea typeface="+mn-ea"/>
              </a:defRPr>
            </a:lvl1pPr>
          </a:lstStyle>
          <a:p>
            <a:pPr indent="0" algn="r" defTabSz="914400">
              <a:lnSpc>
                <a:spcPct val="100000"/>
              </a:lnSpc>
              <a:buNone/>
              <a:tabLst>
                <a:tab pos="0" algn="l"/>
              </a:tabLst>
            </a:pPr>
            <a:fld id="{755CBAF9-65BE-4CFF-BA45-FB83BA6A1F6E}" type="slidenum">
              <a:rPr lang="en-AT" sz="1200" b="0" strike="noStrike" spc="-1">
                <a:solidFill>
                  <a:srgbClr val="000000"/>
                </a:solidFill>
                <a:latin typeface="Calibri"/>
                <a:ea typeface="+mn-ea"/>
              </a:rPr>
              <a:t>9</a:t>
            </a:fld>
            <a:endParaRPr lang="de-DE"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3" name="PlaceHolder 1"/>
          <p:cNvSpPr>
            <a:spLocks noGrp="1" noRot="1" noChangeAspect="1"/>
          </p:cNvSpPr>
          <p:nvPr>
            <p:ph type="sldImg"/>
          </p:nvPr>
        </p:nvSpPr>
        <p:spPr>
          <a:xfrm>
            <a:off x="685800" y="1143000"/>
            <a:ext cx="5485680" cy="3085560"/>
          </a:xfrm>
          <a:prstGeom prst="rect">
            <a:avLst/>
          </a:prstGeom>
          <a:ln w="0">
            <a:noFill/>
          </a:ln>
        </p:spPr>
      </p:sp>
      <p:sp>
        <p:nvSpPr>
          <p:cNvPr id="3284"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1" strike="noStrike" spc="-1">
                <a:solidFill>
                  <a:srgbClr val="000000"/>
                </a:solidFill>
                <a:latin typeface="Open Sans"/>
                <a:ea typeface="Open Sans"/>
              </a:rPr>
              <a:t>Generalversammlung der Mitglieder </a:t>
            </a:r>
            <a:r>
              <a:rPr lang="en-US" sz="2000" b="0" strike="noStrike" spc="-1">
                <a:solidFill>
                  <a:srgbClr val="000000"/>
                </a:solidFill>
                <a:latin typeface="Open Sans"/>
                <a:ea typeface="Open Sans"/>
              </a:rPr>
              <a:t>- </a:t>
            </a:r>
            <a:r>
              <a:rPr lang="en-US" sz="2000" b="1" strike="noStrike" spc="-1">
                <a:solidFill>
                  <a:srgbClr val="000000"/>
                </a:solidFill>
                <a:latin typeface="Open Sans"/>
                <a:ea typeface="Open Sans"/>
              </a:rPr>
              <a:t>Alle Mitglieder</a:t>
            </a:r>
            <a:r>
              <a:rPr lang="en-US" sz="2000" b="0" strike="noStrike" spc="-1">
                <a:solidFill>
                  <a:srgbClr val="000000"/>
                </a:solidFill>
                <a:latin typeface="Open Sans"/>
                <a:ea typeface="Open Sans"/>
              </a:rPr>
              <a:t>. Repräsentiert alle Mitglieder der Koalition. Das höchste Entscheidungsgremium, das jährlich tagt.</a:t>
            </a:r>
            <a:endParaRPr lang="de-DE" sz="2000" b="0" strike="noStrike" spc="-1">
              <a:solidFill>
                <a:srgbClr val="000000"/>
              </a:solidFill>
              <a:latin typeface="Arial"/>
            </a:endParaRPr>
          </a:p>
        </p:txBody>
      </p:sp>
      <p:sp>
        <p:nvSpPr>
          <p:cNvPr id="3285" name="PlaceHolder 3"/>
          <p:cNvSpPr>
            <a:spLocks noGrp="1"/>
          </p:cNvSpPr>
          <p:nvPr>
            <p:ph type="sldNum" idx="50"/>
          </p:nvPr>
        </p:nvSpPr>
        <p:spPr>
          <a:xfrm>
            <a:off x="3884760" y="8685360"/>
            <a:ext cx="2971080" cy="457920"/>
          </a:xfrm>
          <a:prstGeom prst="rect">
            <a:avLst/>
          </a:prstGeom>
          <a:noFill/>
          <a:ln w="0">
            <a:noFill/>
          </a:ln>
        </p:spPr>
        <p:txBody>
          <a:bodyPr lIns="91440" tIns="45720" rIns="91440" bIns="45720" anchor="b">
            <a:noAutofit/>
          </a:bodyPr>
          <a:lstStyle>
            <a:lvl1pPr indent="0" algn="r" defTabSz="457200">
              <a:lnSpc>
                <a:spcPct val="100000"/>
              </a:lnSpc>
              <a:buNone/>
              <a:tabLst>
                <a:tab pos="0" algn="l"/>
              </a:tabLst>
              <a:defRPr lang="fr-FR" sz="1200" b="0" strike="noStrike" spc="-1">
                <a:solidFill>
                  <a:srgbClr val="000000"/>
                </a:solidFill>
                <a:latin typeface="Open Sans"/>
                <a:ea typeface="+mn-ea"/>
              </a:defRPr>
            </a:lvl1pPr>
          </a:lstStyle>
          <a:p>
            <a:pPr indent="0" algn="r" defTabSz="457200">
              <a:lnSpc>
                <a:spcPct val="100000"/>
              </a:lnSpc>
              <a:buNone/>
              <a:tabLst>
                <a:tab pos="0" algn="l"/>
              </a:tabLst>
            </a:pPr>
            <a:fld id="{F4F91803-DAA8-465D-A3D7-F0C45337D530}" type="slidenum">
              <a:rPr lang="fr-FR" sz="1200" b="0" strike="noStrike" spc="-1">
                <a:solidFill>
                  <a:srgbClr val="000000"/>
                </a:solidFill>
                <a:latin typeface="Open Sans"/>
                <a:ea typeface="+mn-ea"/>
              </a:rPr>
              <a:t>10</a:t>
            </a:fld>
            <a:endParaRPr lang="de-DE"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6" name="PlaceHolder 1"/>
          <p:cNvSpPr>
            <a:spLocks noGrp="1" noRot="1" noChangeAspect="1"/>
          </p:cNvSpPr>
          <p:nvPr>
            <p:ph type="sldImg"/>
          </p:nvPr>
        </p:nvSpPr>
        <p:spPr>
          <a:xfrm>
            <a:off x="685800" y="1143000"/>
            <a:ext cx="5486400" cy="3086100"/>
          </a:xfrm>
          <a:prstGeom prst="rect">
            <a:avLst/>
          </a:prstGeom>
          <a:ln w="0">
            <a:noFill/>
          </a:ln>
        </p:spPr>
      </p:sp>
      <p:sp>
        <p:nvSpPr>
          <p:cNvPr id="3287"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gn="just">
              <a:lnSpc>
                <a:spcPct val="100000"/>
              </a:lnSpc>
              <a:buNone/>
              <a:tabLst>
                <a:tab pos="0" algn="l"/>
              </a:tabLst>
            </a:pPr>
            <a:r>
              <a:rPr lang="en-GB" sz="2000" b="0" strike="noStrike" spc="-1">
                <a:solidFill>
                  <a:srgbClr val="000000"/>
                </a:solidFill>
                <a:latin typeface="Arial"/>
              </a:rPr>
              <a:t> Aber wie wir wissen, geht es bei CoARA nicht nur darum, die Koalition rund um die Reform zu vergrößern. Die Unterzeichner gehen praktische Verpflichtungen ein, um ihre RA-Praktiken zu verbessern und ihre Fortschritte mit anderen Unterzeichnern zu teilen, und zwar zunächst innerhalb eines Jahres nach Unterzeichnung der Vereinbarung. Diese Aktionspläne sind lebende Dokumente, d. h. sie können innerhalb des Fünfjahreszeitraums jederzeit aktualisiert werden.</a:t>
            </a:r>
            <a:endParaRPr lang="de-DE" sz="2000" b="0" strike="noStrike" spc="-1">
              <a:solidFill>
                <a:srgbClr val="000000"/>
              </a:solidFill>
              <a:latin typeface="Arial"/>
            </a:endParaRPr>
          </a:p>
          <a:p>
            <a:pPr marL="216000" indent="0" algn="just">
              <a:lnSpc>
                <a:spcPct val="100000"/>
              </a:lnSpc>
              <a:buNone/>
              <a:tabLst>
                <a:tab pos="0" algn="l"/>
              </a:tabLst>
            </a:pPr>
            <a:r>
              <a:rPr lang="en-GB" sz="2000" b="0" strike="noStrike" spc="-1">
                <a:solidFill>
                  <a:srgbClr val="000000"/>
                </a:solidFill>
                <a:latin typeface="Arial"/>
              </a:rPr>
              <a:t> Auf dieser Folie finden Sie einen Überblick darüber, welche Länder und welche Arten von Organisationen bisher den größten Einfluss auf diese kollektive Maßnahme haben und wessen praktisches Engagement im Vordergrund steht. Wir behalten dies im Auge und der Korpus entwickelt sich weiter. Alle diese Diagramme sowie ein kleiner Ausschnitt aus der Clusteranalyse auf der rechten Seite wurden von unserem CoARA Boost-Partner CNRS zur Verfügung gestellt. Mit ihnen entwickeln wir zwei Analyseplattformen, eine für Gargantext und die andere für die Clusteranalyse von Lodex. Letztere wird voraussichtlich im 2. Quartal 2025 für die gesamte Koalition zugänglich sein, so dass Sie Ihre (Forschungs-)Frage aus dem Volltextkorpus von Aps stellen können. </a:t>
            </a:r>
            <a:endParaRPr lang="de-DE" sz="2000" b="0" strike="noStrike" spc="-1">
              <a:solidFill>
                <a:srgbClr val="000000"/>
              </a:solidFill>
              <a:latin typeface="Arial"/>
            </a:endParaRPr>
          </a:p>
          <a:p>
            <a:pPr marL="216000" indent="0">
              <a:lnSpc>
                <a:spcPct val="100000"/>
              </a:lnSpc>
              <a:buNone/>
              <a:tabLst>
                <a:tab pos="0" algn="l"/>
              </a:tabLst>
            </a:pPr>
            <a:endParaRPr lang="de-DE" sz="2000" b="0" strike="noStrike" spc="-1">
              <a:solidFill>
                <a:srgbClr val="000000"/>
              </a:solidFill>
              <a:latin typeface="Arial"/>
            </a:endParaRPr>
          </a:p>
        </p:txBody>
      </p:sp>
      <p:sp>
        <p:nvSpPr>
          <p:cNvPr id="3288" name="PlaceHolder 3"/>
          <p:cNvSpPr>
            <a:spLocks noGrp="1"/>
          </p:cNvSpPr>
          <p:nvPr>
            <p:ph type="sldNum" idx="51"/>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AF53D066-A192-495A-A9E4-E79B8116091E}" type="slidenum">
              <a:rPr lang="en-GB" sz="1200" b="0" strike="noStrike" spc="-1">
                <a:solidFill>
                  <a:srgbClr val="000000"/>
                </a:solidFill>
                <a:latin typeface="Calibri"/>
                <a:ea typeface="+mn-ea"/>
              </a:rPr>
              <a:t>11</a:t>
            </a:fld>
            <a:endParaRPr lang="de-DE" sz="1200" b="0" strike="noStrike" spc="-1">
              <a:solidFill>
                <a:srgbClr val="000000"/>
              </a:solidFill>
              <a:latin typeface="Times New Roman"/>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9" name="PlaceHolder 1"/>
          <p:cNvSpPr>
            <a:spLocks noGrp="1" noRot="1" noChangeAspect="1"/>
          </p:cNvSpPr>
          <p:nvPr>
            <p:ph type="sldImg"/>
          </p:nvPr>
        </p:nvSpPr>
        <p:spPr>
          <a:xfrm>
            <a:off x="685800" y="1143000"/>
            <a:ext cx="5486400" cy="3086100"/>
          </a:xfrm>
          <a:prstGeom prst="rect">
            <a:avLst/>
          </a:prstGeom>
          <a:ln w="0">
            <a:noFill/>
          </a:ln>
        </p:spPr>
      </p:sp>
      <p:sp>
        <p:nvSpPr>
          <p:cNvPr id="3290"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0" strike="noStrike" spc="-1">
                <a:solidFill>
                  <a:srgbClr val="000000"/>
                </a:solidFill>
                <a:latin typeface="Arial"/>
              </a:rPr>
              <a:t>Kurz vor dem zweiten Jahrestag der Gründung von CoARA </a:t>
            </a:r>
            <a:r>
              <a:rPr lang="en-US" sz="2000" b="0" u="sng" strike="noStrike" spc="-1">
                <a:solidFill>
                  <a:srgbClr val="000000"/>
                </a:solidFill>
                <a:uFillTx/>
                <a:latin typeface="Arial"/>
                <a:hlinkClick r:id="rId3"/>
              </a:rPr>
              <a:t>hat die Zahl der Mitglieder weltweit 700 erreicht</a:t>
            </a:r>
            <a:r>
              <a:rPr lang="en-US" sz="2000" b="0" strike="noStrike" spc="-1">
                <a:solidFill>
                  <a:srgbClr val="000000"/>
                </a:solidFill>
                <a:latin typeface="Arial"/>
              </a:rPr>
              <a:t>, darunter Mitglieder aus Europa, Australien, Lateinamerika und Afrika. Ein herzliches Willkommen an alle, die zum ersten Mal an der CoARA-GV teilnehmen, insbesondere an die Vertreter der Länder, die neu bei CoARA sind: Kenia, Mexiko und Tansania. Um die Bedingungen für akademische Freiheit zu schaffen, ist es unser Ziel, eine wirklich globale Koalition von Machern/Akteuren zu bilden und dennoch effizient in unseren gemeinsamen Entscheidungsprozessen zu bleiben. In diesem Sinne drücken wir die Daumen, dass wir heute das Quorum für die Wahlen erreichen. </a:t>
            </a:r>
            <a:endParaRPr lang="de-DE" sz="2000" b="0" strike="noStrike" spc="-1">
              <a:solidFill>
                <a:srgbClr val="000000"/>
              </a:solidFill>
              <a:latin typeface="Arial"/>
            </a:endParaRPr>
          </a:p>
        </p:txBody>
      </p:sp>
      <p:sp>
        <p:nvSpPr>
          <p:cNvPr id="3291" name="PlaceHolder 3"/>
          <p:cNvSpPr>
            <a:spLocks noGrp="1"/>
          </p:cNvSpPr>
          <p:nvPr>
            <p:ph type="sldNum" idx="52"/>
          </p:nvPr>
        </p:nvSpPr>
        <p:spPr>
          <a:xfrm>
            <a:off x="3884760" y="8685360"/>
            <a:ext cx="2971080" cy="457920"/>
          </a:xfrm>
          <a:prstGeom prst="rect">
            <a:avLst/>
          </a:prstGeom>
          <a:noFill/>
          <a:ln w="0">
            <a:noFill/>
          </a:ln>
        </p:spPr>
        <p:txBody>
          <a:bodyPr lIns="91440" tIns="45720" rIns="91440" bIns="45720" anchor="b">
            <a:noAutofit/>
          </a:bodyPr>
          <a:lstStyle>
            <a:lvl1pPr indent="0" algn="r" defTabSz="914400">
              <a:lnSpc>
                <a:spcPct val="100000"/>
              </a:lnSpc>
              <a:buNone/>
              <a:tabLst>
                <a:tab pos="0" algn="l"/>
              </a:tabLst>
              <a:defRPr lang="en-GB" sz="1200" b="0" strike="noStrike" spc="-1">
                <a:solidFill>
                  <a:srgbClr val="000000"/>
                </a:solidFill>
                <a:latin typeface="Calibri"/>
                <a:ea typeface="+mn-ea"/>
              </a:defRPr>
            </a:lvl1pPr>
          </a:lstStyle>
          <a:p>
            <a:pPr indent="0" algn="r" defTabSz="914400">
              <a:lnSpc>
                <a:spcPct val="100000"/>
              </a:lnSpc>
              <a:buNone/>
              <a:tabLst>
                <a:tab pos="0" algn="l"/>
              </a:tabLst>
            </a:pPr>
            <a:fld id="{4FC3D454-6C58-4ED4-A913-C5DA1C04A27B}" type="slidenum">
              <a:rPr lang="en-GB" sz="1200" b="0" strike="noStrike" spc="-1">
                <a:solidFill>
                  <a:srgbClr val="000000"/>
                </a:solidFill>
                <a:latin typeface="Calibri"/>
                <a:ea typeface="+mn-ea"/>
              </a:rPr>
              <a:t>13</a:t>
            </a:fld>
            <a:endParaRPr lang="de-DE"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2" name="PlaceHolder 1"/>
          <p:cNvSpPr>
            <a:spLocks noGrp="1" noRot="1" noChangeAspect="1"/>
          </p:cNvSpPr>
          <p:nvPr>
            <p:ph type="sldImg"/>
          </p:nvPr>
        </p:nvSpPr>
        <p:spPr>
          <a:xfrm>
            <a:off x="685800" y="1143000"/>
            <a:ext cx="5486400" cy="3086100"/>
          </a:xfrm>
          <a:prstGeom prst="rect">
            <a:avLst/>
          </a:prstGeom>
          <a:ln w="0">
            <a:noFill/>
          </a:ln>
        </p:spPr>
      </p:sp>
      <p:sp>
        <p:nvSpPr>
          <p:cNvPr id="3293" name="PlaceHolder 2"/>
          <p:cNvSpPr>
            <a:spLocks noGrp="1"/>
          </p:cNvSpPr>
          <p:nvPr>
            <p:ph type="body"/>
          </p:nvPr>
        </p:nvSpPr>
        <p:spPr>
          <a:xfrm>
            <a:off x="685800" y="4400640"/>
            <a:ext cx="5485680" cy="3599640"/>
          </a:xfrm>
          <a:prstGeom prst="rect">
            <a:avLst/>
          </a:prstGeom>
          <a:noFill/>
          <a:ln w="0">
            <a:noFill/>
          </a:ln>
        </p:spPr>
        <p:txBody>
          <a:bodyPr lIns="91440" tIns="45720" rIns="91440" bIns="45720" anchor="t">
            <a:noAutofit/>
          </a:bodyPr>
          <a:lstStyle/>
          <a:p>
            <a:pPr marL="216000" indent="0">
              <a:lnSpc>
                <a:spcPct val="100000"/>
              </a:lnSpc>
              <a:buNone/>
              <a:tabLst>
                <a:tab pos="0" algn="l"/>
              </a:tabLst>
            </a:pPr>
            <a:r>
              <a:rPr lang="en-US" sz="2000" b="1" strike="noStrike" spc="-1">
                <a:solidFill>
                  <a:srgbClr val="000000"/>
                </a:solidFill>
                <a:latin typeface="Open Sans"/>
                <a:ea typeface="Open Sans"/>
              </a:rPr>
              <a:t>Generalversammlung der Mitglieder </a:t>
            </a:r>
            <a:r>
              <a:rPr lang="en-US" sz="2000" b="0" strike="noStrike" spc="-1">
                <a:solidFill>
                  <a:srgbClr val="000000"/>
                </a:solidFill>
                <a:latin typeface="Open Sans"/>
                <a:ea typeface="Open Sans"/>
              </a:rPr>
              <a:t>- </a:t>
            </a:r>
            <a:r>
              <a:rPr lang="en-US" sz="2000" b="1" strike="noStrike" spc="-1">
                <a:solidFill>
                  <a:srgbClr val="000000"/>
                </a:solidFill>
                <a:latin typeface="Open Sans"/>
                <a:ea typeface="Open Sans"/>
              </a:rPr>
              <a:t>Alle Mitglieder</a:t>
            </a:r>
            <a:r>
              <a:rPr lang="en-US" sz="2000" b="0" strike="noStrike" spc="-1">
                <a:solidFill>
                  <a:srgbClr val="000000"/>
                </a:solidFill>
                <a:latin typeface="Open Sans"/>
                <a:ea typeface="Open Sans"/>
              </a:rPr>
              <a:t>. Repräsentiert alle Mitglieder der Koalition. Das höchste Entscheidungsgremium, das jährlich tagt.</a:t>
            </a:r>
            <a:endParaRPr lang="de-DE" sz="2000" b="0" strike="noStrike" spc="-1">
              <a:solidFill>
                <a:srgbClr val="000000"/>
              </a:solidFill>
              <a:latin typeface="Arial"/>
            </a:endParaRPr>
          </a:p>
        </p:txBody>
      </p:sp>
      <p:sp>
        <p:nvSpPr>
          <p:cNvPr id="3294" name="PlaceHolder 3"/>
          <p:cNvSpPr>
            <a:spLocks noGrp="1"/>
          </p:cNvSpPr>
          <p:nvPr>
            <p:ph type="sldNum" idx="53"/>
          </p:nvPr>
        </p:nvSpPr>
        <p:spPr>
          <a:xfrm>
            <a:off x="3884760" y="8685360"/>
            <a:ext cx="2971080" cy="457920"/>
          </a:xfrm>
          <a:prstGeom prst="rect">
            <a:avLst/>
          </a:prstGeom>
          <a:noFill/>
          <a:ln w="0">
            <a:noFill/>
          </a:ln>
        </p:spPr>
        <p:txBody>
          <a:bodyPr lIns="91440" tIns="45720" rIns="91440" bIns="45720" anchor="b">
            <a:noAutofit/>
          </a:bodyPr>
          <a:lstStyle>
            <a:lvl1pPr indent="0" algn="r" defTabSz="457200">
              <a:lnSpc>
                <a:spcPct val="100000"/>
              </a:lnSpc>
              <a:buNone/>
              <a:tabLst>
                <a:tab pos="0" algn="l"/>
              </a:tabLst>
              <a:defRPr lang="fr-FR" sz="1300" b="0" strike="noStrike" spc="-1">
                <a:solidFill>
                  <a:srgbClr val="000000"/>
                </a:solidFill>
                <a:latin typeface="Open Sans"/>
                <a:ea typeface="+mn-ea"/>
              </a:defRPr>
            </a:lvl1pPr>
          </a:lstStyle>
          <a:p>
            <a:pPr indent="0" algn="r" defTabSz="457200">
              <a:lnSpc>
                <a:spcPct val="100000"/>
              </a:lnSpc>
              <a:buNone/>
              <a:tabLst>
                <a:tab pos="0" algn="l"/>
              </a:tabLst>
            </a:pPr>
            <a:fld id="{C29BEEE7-D5F3-40A8-939A-AEDAED787BFF}" type="slidenum">
              <a:rPr lang="fr-FR" sz="1300" b="0" strike="noStrike" spc="-1">
                <a:solidFill>
                  <a:srgbClr val="000000"/>
                </a:solidFill>
                <a:latin typeface="Open Sans"/>
                <a:ea typeface="+mn-ea"/>
              </a:rPr>
              <a:t>14</a:t>
            </a:fld>
            <a:endParaRPr lang="de-DE" sz="13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7.wmf"/></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hapter">
    <p:bg>
      <p:bgPr>
        <a:solidFill>
          <a:srgbClr val="FFFFFF"/>
        </a:solidFill>
        <a:effectLst/>
      </p:bgPr>
    </p:bg>
    <p:spTree>
      <p:nvGrpSpPr>
        <p:cNvPr id="1" name=""/>
        <p:cNvGrpSpPr/>
        <p:nvPr/>
      </p:nvGrpSpPr>
      <p:grpSpPr>
        <a:xfrm>
          <a:off x="0" y="0"/>
          <a:ext cx="0" cy="0"/>
          <a:chOff x="0" y="0"/>
          <a:chExt cx="0" cy="0"/>
        </a:xfrm>
      </p:grpSpPr>
      <p:sp>
        <p:nvSpPr>
          <p:cNvPr id="5" name="Rectangle 6"/>
          <p:cNvSpPr/>
          <p:nvPr/>
        </p:nvSpPr>
        <p:spPr>
          <a:xfrm>
            <a:off x="0" y="0"/>
            <a:ext cx="12191400" cy="685728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Open Sans"/>
            </a:endParaRPr>
          </a:p>
        </p:txBody>
      </p:sp>
      <p:sp>
        <p:nvSpPr>
          <p:cNvPr id="6" name="PlaceHolder 1"/>
          <p:cNvSpPr>
            <a:spLocks noGrp="1"/>
          </p:cNvSpPr>
          <p:nvPr>
            <p:ph type="title"/>
          </p:nvPr>
        </p:nvSpPr>
        <p:spPr>
          <a:xfrm>
            <a:off x="1430280" y="2307600"/>
            <a:ext cx="8491680" cy="627120"/>
          </a:xfrm>
          <a:prstGeom prst="rect">
            <a:avLst/>
          </a:prstGeom>
          <a:noFill/>
          <a:ln w="0">
            <a:noFill/>
          </a:ln>
        </p:spPr>
        <p:txBody>
          <a:bodyPr lIns="0" tIns="45720" rIns="91440" bIns="45720" anchor="t">
            <a:noAutofit/>
          </a:bodyPr>
          <a:lstStyle/>
          <a:p>
            <a:pPr indent="0" defTabSz="914400">
              <a:lnSpc>
                <a:spcPct val="90000"/>
              </a:lnSpc>
              <a:buNone/>
              <a:tabLst>
                <a:tab pos="0" algn="l"/>
              </a:tabLst>
            </a:pPr>
            <a:r>
              <a:rPr lang="en-US" sz="4400" b="1" strike="noStrike" cap="all" spc="-1">
                <a:ln>
                  <a:solidFill>
                    <a:schemeClr val="lt1"/>
                  </a:solidFill>
                </a:ln>
                <a:solidFill>
                  <a:srgbClr val="FFFFFF"/>
                </a:solidFill>
                <a:latin typeface="Poppins SemiBold"/>
                <a:ea typeface="Open Sans"/>
              </a:rPr>
              <a:t>Click to edit Master title style</a:t>
            </a:r>
            <a:endParaRPr lang="de-DE" sz="4400" b="0" strike="noStrike" spc="-1">
              <a:solidFill>
                <a:srgbClr val="000000"/>
              </a:solidFill>
              <a:latin typeface="Arial"/>
            </a:endParaRPr>
          </a:p>
        </p:txBody>
      </p:sp>
      <p:sp>
        <p:nvSpPr>
          <p:cNvPr id="2" name="PlaceHolder 2"/>
          <p:cNvSpPr>
            <a:spLocks noGrp="1"/>
          </p:cNvSpPr>
          <p:nvPr>
            <p:ph type="body"/>
          </p:nvPr>
        </p:nvSpPr>
        <p:spPr>
          <a:xfrm>
            <a:off x="1430280" y="3782520"/>
            <a:ext cx="8491680" cy="439200"/>
          </a:xfrm>
          <a:prstGeom prst="rect">
            <a:avLst/>
          </a:prstGeom>
          <a:noFill/>
          <a:ln w="0">
            <a:noFill/>
          </a:ln>
        </p:spPr>
        <p:txBody>
          <a:bodyPr lIns="0" tIns="45000" rIns="90000" bIns="45000" anchor="b">
            <a:noAutofit/>
          </a:bodyPr>
          <a:lstStyle/>
          <a:p>
            <a:pPr indent="0" defTabSz="914400">
              <a:lnSpc>
                <a:spcPct val="90000"/>
              </a:lnSpc>
              <a:spcBef>
                <a:spcPts val="1001"/>
              </a:spcBef>
              <a:buNone/>
              <a:tabLst>
                <a:tab pos="0" algn="l"/>
              </a:tabLst>
            </a:pPr>
            <a:r>
              <a:rPr lang="en-US" sz="3200" b="0" strike="noStrike" spc="-1">
                <a:solidFill>
                  <a:srgbClr val="00B7F1"/>
                </a:solidFill>
                <a:latin typeface="Poppins SemiBold"/>
              </a:rPr>
              <a:t>CLICK TO EDIT MASTER TEXT STYLES</a:t>
            </a:r>
            <a:endParaRPr lang="de-DE" sz="3200" b="0" strike="noStrike" spc="-1">
              <a:solidFill>
                <a:srgbClr val="000000"/>
              </a:solidFill>
              <a:latin typeface="Arial"/>
            </a:endParaRPr>
          </a:p>
        </p:txBody>
      </p:sp>
      <p:pic>
        <p:nvPicPr>
          <p:cNvPr id="3" name="Picture 2"/>
          <p:cNvPicPr/>
          <p:nvPr/>
        </p:nvPicPr>
        <p:blipFill>
          <a:blip r:embed="rId2"/>
          <a:stretch/>
        </p:blipFill>
        <p:spPr>
          <a:xfrm rot="10800000">
            <a:off x="9357120" y="5147640"/>
            <a:ext cx="2836080" cy="1710360"/>
          </a:xfrm>
          <a:prstGeom prst="rect">
            <a:avLst/>
          </a:prstGeom>
          <a:noFill/>
          <a:ln w="0">
            <a:noFill/>
          </a:ln>
        </p:spPr>
      </p:pic>
      <p:pic>
        <p:nvPicPr>
          <p:cNvPr id="4" name="Picture 2" descr="A logo with a blue and white sun&#10;&#10;Description automatically generated"/>
          <p:cNvPicPr/>
          <p:nvPr/>
        </p:nvPicPr>
        <p:blipFill>
          <a:blip r:embed="rId3"/>
          <a:stretch/>
        </p:blipFill>
        <p:spPr>
          <a:xfrm>
            <a:off x="182160" y="-1625040"/>
            <a:ext cx="3876120" cy="3885480"/>
          </a:xfrm>
          <a:prstGeom prst="rect">
            <a:avLst/>
          </a:prstGeom>
          <a:noFill/>
          <a:ln w="0">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Standard">
    <p:bg>
      <p:bgPr>
        <a:solidFill>
          <a:schemeClr val="lt1"/>
        </a:solidFill>
        <a:effectLst/>
      </p:bgPr>
    </p:bg>
    <p:spTree>
      <p:nvGrpSpPr>
        <p:cNvPr id="1" name=""/>
        <p:cNvGrpSpPr/>
        <p:nvPr/>
      </p:nvGrpSpPr>
      <p:grpSpPr>
        <a:xfrm>
          <a:off x="0" y="0"/>
          <a:ext cx="0" cy="0"/>
          <a:chOff x="0" y="0"/>
          <a:chExt cx="0" cy="0"/>
        </a:xfrm>
      </p:grpSpPr>
      <p:sp>
        <p:nvSpPr>
          <p:cNvPr id="40"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41"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42"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43" name="PlaceHolder 1"/>
          <p:cNvSpPr>
            <a:spLocks noGrp="1"/>
          </p:cNvSpPr>
          <p:nvPr>
            <p:ph type="title"/>
          </p:nvPr>
        </p:nvSpPr>
        <p:spPr>
          <a:xfrm>
            <a:off x="810000" y="720000"/>
            <a:ext cx="10571400" cy="1171440"/>
          </a:xfrm>
          <a:prstGeom prst="rect">
            <a:avLst/>
          </a:prstGeom>
          <a:noFill/>
          <a:ln w="0">
            <a:noFill/>
          </a:ln>
        </p:spPr>
        <p:txBody>
          <a:bodyPr lIns="90000" tIns="45720" rIns="91440" bIns="45720" anchor="t">
            <a:noAutofit/>
          </a:bodyPr>
          <a:lstStyle/>
          <a:p>
            <a:pPr indent="0">
              <a:lnSpc>
                <a:spcPct val="100000"/>
              </a:lnSpc>
              <a:buNone/>
              <a:tabLst>
                <a:tab pos="0" algn="l"/>
              </a:tabLst>
            </a:pPr>
            <a:r>
              <a:rPr lang="en-US" sz="3200" b="0" strike="noStrike" spc="-1">
                <a:solidFill>
                  <a:schemeClr val="dk1"/>
                </a:solidFill>
                <a:latin typeface="Century Gothic"/>
              </a:rPr>
              <a:t>Format des Titeltextes durch Klicken bearbeiten</a:t>
            </a:r>
            <a:endParaRPr lang="de-DE" sz="3200" b="0" strike="noStrike" spc="-1">
              <a:solidFill>
                <a:srgbClr val="000000"/>
              </a:solidFill>
              <a:latin typeface="Arial"/>
            </a:endParaRPr>
          </a:p>
        </p:txBody>
      </p:sp>
      <p:sp>
        <p:nvSpPr>
          <p:cNvPr id="44" name="PlaceHolder 2"/>
          <p:cNvSpPr>
            <a:spLocks noGrp="1"/>
          </p:cNvSpPr>
          <p:nvPr>
            <p:ph type="body"/>
          </p:nvPr>
        </p:nvSpPr>
        <p:spPr>
          <a:xfrm>
            <a:off x="818640" y="1892160"/>
            <a:ext cx="10553760" cy="3965760"/>
          </a:xfrm>
          <a:prstGeom prst="rect">
            <a:avLst/>
          </a:prstGeom>
          <a:noFill/>
          <a:ln w="0">
            <a:noFill/>
          </a:ln>
        </p:spPr>
        <p:txBody>
          <a:bodyPr lIns="90000" tIns="45000" rIns="90000" bIns="45000" anchor="t">
            <a:noAutofit/>
          </a:bodyPr>
          <a:lstStyle/>
          <a:p>
            <a:pPr marL="343080" indent="-343080" defTabSz="457200">
              <a:lnSpc>
                <a:spcPct val="100000"/>
              </a:lnSpc>
              <a:spcBef>
                <a:spcPts val="479"/>
              </a:spcBef>
              <a:spcAft>
                <a:spcPts val="601"/>
              </a:spcAft>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457200">
              <a:lnSpc>
                <a:spcPct val="100000"/>
              </a:lnSpc>
              <a:spcBef>
                <a:spcPts val="400"/>
              </a:spcBef>
              <a:spcAft>
                <a:spcPts val="601"/>
              </a:spcAft>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457200">
              <a:lnSpc>
                <a:spcPct val="100000"/>
              </a:lnSpc>
              <a:spcBef>
                <a:spcPts val="360"/>
              </a:spcBef>
              <a:spcAft>
                <a:spcPts val="601"/>
              </a:spcAft>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457200">
              <a:lnSpc>
                <a:spcPct val="100000"/>
              </a:lnSpc>
              <a:spcBef>
                <a:spcPts val="320"/>
              </a:spcBef>
              <a:spcAft>
                <a:spcPts val="601"/>
              </a:spcAft>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457200">
              <a:lnSpc>
                <a:spcPct val="100000"/>
              </a:lnSpc>
              <a:spcBef>
                <a:spcPts val="320"/>
              </a:spcBef>
              <a:spcAft>
                <a:spcPts val="601"/>
              </a:spcAft>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45" name="PlaceHolder 3"/>
          <p:cNvSpPr>
            <a:spLocks noGrp="1"/>
          </p:cNvSpPr>
          <p:nvPr>
            <p:ph type="ftr" idx="6"/>
          </p:nvPr>
        </p:nvSpPr>
        <p:spPr>
          <a:xfrm>
            <a:off x="2581920" y="6041520"/>
            <a:ext cx="8453880" cy="489960"/>
          </a:xfrm>
          <a:prstGeom prst="rect">
            <a:avLst/>
          </a:prstGeom>
          <a:noFill/>
          <a:ln w="0">
            <a:noFill/>
          </a:ln>
        </p:spPr>
        <p:txBody>
          <a:bodyPr lIns="91440" tIns="45720" rIns="91440" bIns="45720" anchor="b">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46" name="PlaceHolder 4"/>
          <p:cNvSpPr>
            <a:spLocks noGrp="1"/>
          </p:cNvSpPr>
          <p:nvPr>
            <p:ph type="sldNum" idx="7"/>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88F6C968-6E8D-4DFB-86E3-C83EC8E2EE60}"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bg>
      <p:bgPr>
        <a:solidFill>
          <a:schemeClr val="lt1"/>
        </a:solidFill>
        <a:effectLst/>
      </p:bgPr>
    </p:bg>
    <p:spTree>
      <p:nvGrpSpPr>
        <p:cNvPr id="1" name=""/>
        <p:cNvGrpSpPr/>
        <p:nvPr/>
      </p:nvGrpSpPr>
      <p:grpSpPr>
        <a:xfrm>
          <a:off x="0" y="0"/>
          <a:ext cx="0" cy="0"/>
          <a:chOff x="0" y="0"/>
          <a:chExt cx="0" cy="0"/>
        </a:xfrm>
      </p:grpSpPr>
      <p:sp>
        <p:nvSpPr>
          <p:cNvPr id="47"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48"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49"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50" name="PlaceHolder 1"/>
          <p:cNvSpPr>
            <a:spLocks noGrp="1"/>
          </p:cNvSpPr>
          <p:nvPr>
            <p:ph type="title"/>
          </p:nvPr>
        </p:nvSpPr>
        <p:spPr>
          <a:xfrm>
            <a:off x="810000" y="417600"/>
            <a:ext cx="10571400" cy="1171440"/>
          </a:xfrm>
          <a:prstGeom prst="rect">
            <a:avLst/>
          </a:prstGeom>
          <a:noFill/>
          <a:ln w="0">
            <a:noFill/>
          </a:ln>
        </p:spPr>
        <p:txBody>
          <a:bodyPr lIns="90000" tIns="45720" rIns="91440" bIns="45720" anchor="t">
            <a:noAutofit/>
          </a:bodyPr>
          <a:lstStyle/>
          <a:p>
            <a:pPr indent="0">
              <a:lnSpc>
                <a:spcPct val="100000"/>
              </a:lnSpc>
              <a:buNone/>
              <a:tabLst>
                <a:tab pos="0" algn="l"/>
              </a:tabLst>
            </a:pPr>
            <a:r>
              <a:rPr lang="en-US" sz="3200" b="0" strike="noStrike" spc="-1">
                <a:solidFill>
                  <a:schemeClr val="dk1"/>
                </a:solidFill>
                <a:latin typeface="Century Gothic"/>
              </a:rPr>
              <a:t>Format des Titeltextes durch Klicken bearbeiten</a:t>
            </a:r>
            <a:endParaRPr lang="de-DE" sz="3200" b="0" strike="noStrike" spc="-1">
              <a:solidFill>
                <a:srgbClr val="000000"/>
              </a:solidFill>
              <a:latin typeface="Arial"/>
            </a:endParaRPr>
          </a:p>
        </p:txBody>
      </p:sp>
      <p:sp>
        <p:nvSpPr>
          <p:cNvPr id="51" name="PlaceHolder 2"/>
          <p:cNvSpPr>
            <a:spLocks noGrp="1"/>
          </p:cNvSpPr>
          <p:nvPr>
            <p:ph type="body"/>
          </p:nvPr>
        </p:nvSpPr>
        <p:spPr>
          <a:xfrm>
            <a:off x="810000" y="1627560"/>
            <a:ext cx="10553760" cy="3965760"/>
          </a:xfrm>
          <a:prstGeom prst="rect">
            <a:avLst/>
          </a:prstGeom>
          <a:noFill/>
          <a:ln w="0">
            <a:noFill/>
          </a:ln>
        </p:spPr>
        <p:txBody>
          <a:bodyPr lIns="90000" tIns="45000" rIns="90000" bIns="45000" anchor="t">
            <a:noAutofit/>
          </a:bodyPr>
          <a:lstStyle/>
          <a:p>
            <a:pPr marL="343080" indent="-343080" defTabSz="457200">
              <a:lnSpc>
                <a:spcPct val="100000"/>
              </a:lnSpc>
              <a:spcBef>
                <a:spcPts val="360"/>
              </a:spcBef>
              <a:spcAft>
                <a:spcPts val="601"/>
              </a:spcAft>
              <a:buClr>
                <a:srgbClr val="48B9FF"/>
              </a:buClr>
              <a:buFont typeface="Arial"/>
              <a:buChar char="•"/>
            </a:pPr>
            <a:r>
              <a:rPr lang="fr-FR" sz="1800" b="0" strike="noStrike" spc="-1">
                <a:solidFill>
                  <a:srgbClr val="002060"/>
                </a:solidFill>
                <a:latin typeface="Poppins"/>
              </a:rPr>
              <a:t>Cliquez pour modifier les styles du texte du masque</a:t>
            </a:r>
            <a:endParaRPr lang="de-DE" sz="1800" b="0" strike="noStrike" spc="-1">
              <a:solidFill>
                <a:srgbClr val="000000"/>
              </a:solidFill>
              <a:latin typeface="Arial"/>
            </a:endParaRPr>
          </a:p>
          <a:p>
            <a:pPr marL="743040" lvl="1" indent="-285840" defTabSz="457200">
              <a:lnSpc>
                <a:spcPct val="100000"/>
              </a:lnSpc>
              <a:spcBef>
                <a:spcPts val="320"/>
              </a:spcBef>
              <a:spcAft>
                <a:spcPts val="601"/>
              </a:spcAft>
              <a:buClr>
                <a:srgbClr val="0D29F9"/>
              </a:buClr>
              <a:buFont typeface="Courier New"/>
              <a:buChar char="o"/>
            </a:pPr>
            <a:r>
              <a:rPr lang="fr-FR" sz="1600" b="0" strike="noStrike" spc="-1">
                <a:solidFill>
                  <a:srgbClr val="002060"/>
                </a:solidFill>
                <a:latin typeface="Poppins"/>
              </a:rPr>
              <a:t>Deuxième niveau</a:t>
            </a:r>
            <a:endParaRPr lang="de-DE" sz="1600" b="0" strike="noStrike" spc="-1">
              <a:solidFill>
                <a:srgbClr val="000000"/>
              </a:solidFill>
              <a:latin typeface="Arial"/>
            </a:endParaRPr>
          </a:p>
          <a:p>
            <a:pPr marL="1143000" lvl="2" indent="-228600" defTabSz="457200">
              <a:lnSpc>
                <a:spcPct val="100000"/>
              </a:lnSpc>
              <a:spcBef>
                <a:spcPts val="281"/>
              </a:spcBef>
              <a:spcAft>
                <a:spcPts val="601"/>
              </a:spcAft>
              <a:buClr>
                <a:srgbClr val="48B9FF"/>
              </a:buClr>
              <a:buFont typeface="Wingdings" charset="2"/>
              <a:buChar char=""/>
            </a:pPr>
            <a:r>
              <a:rPr lang="fr-FR" sz="1400" b="0" strike="noStrike" spc="-1">
                <a:solidFill>
                  <a:srgbClr val="002060"/>
                </a:solidFill>
                <a:latin typeface="Poppins"/>
              </a:rPr>
              <a:t>Troisième niveau</a:t>
            </a:r>
            <a:endParaRPr lang="de-DE" sz="1400" b="0" strike="noStrike" spc="-1">
              <a:solidFill>
                <a:srgbClr val="000000"/>
              </a:solidFill>
              <a:latin typeface="Arial"/>
            </a:endParaRPr>
          </a:p>
          <a:p>
            <a:pPr marL="1600200" lvl="3" indent="-228600" defTabSz="457200">
              <a:lnSpc>
                <a:spcPct val="100000"/>
              </a:lnSpc>
              <a:spcBef>
                <a:spcPts val="241"/>
              </a:spcBef>
              <a:spcAft>
                <a:spcPts val="601"/>
              </a:spcAft>
              <a:buClr>
                <a:srgbClr val="0D29F9"/>
              </a:buClr>
              <a:buFont typeface="Wingdings" charset="2"/>
              <a:buChar char=""/>
            </a:pPr>
            <a:r>
              <a:rPr lang="fr-FR" sz="1200" b="0" strike="noStrike" spc="-1">
                <a:solidFill>
                  <a:srgbClr val="002060"/>
                </a:solidFill>
                <a:latin typeface="Poppins"/>
              </a:rPr>
              <a:t>Quatrième niveau</a:t>
            </a:r>
            <a:endParaRPr lang="de-DE" sz="1200" b="0" strike="noStrike" spc="-1">
              <a:solidFill>
                <a:srgbClr val="000000"/>
              </a:solidFill>
              <a:latin typeface="Arial"/>
            </a:endParaRPr>
          </a:p>
          <a:p>
            <a:pPr marL="2057400" lvl="4" indent="-228600" defTabSz="457200">
              <a:lnSpc>
                <a:spcPct val="100000"/>
              </a:lnSpc>
              <a:spcBef>
                <a:spcPts val="241"/>
              </a:spcBef>
              <a:spcAft>
                <a:spcPts val="601"/>
              </a:spcAft>
              <a:buClr>
                <a:srgbClr val="48B9FF"/>
              </a:buClr>
              <a:buFont typeface="Arial"/>
              <a:buChar char="•"/>
            </a:pPr>
            <a:r>
              <a:rPr lang="fr-FR" sz="1200" b="0" strike="noStrike" spc="-1">
                <a:solidFill>
                  <a:srgbClr val="002060"/>
                </a:solidFill>
                <a:latin typeface="Poppins"/>
              </a:rPr>
              <a:t>Cinquième niveau</a:t>
            </a:r>
            <a:endParaRPr lang="de-DE" sz="1200" b="0" strike="noStrike" spc="-1">
              <a:solidFill>
                <a:srgbClr val="000000"/>
              </a:solidFill>
              <a:latin typeface="Arial"/>
            </a:endParaRPr>
          </a:p>
        </p:txBody>
      </p:sp>
      <p:sp>
        <p:nvSpPr>
          <p:cNvPr id="52" name="PlaceHolder 3"/>
          <p:cNvSpPr>
            <a:spLocks noGrp="1"/>
          </p:cNvSpPr>
          <p:nvPr>
            <p:ph type="ftr" idx="8"/>
          </p:nvPr>
        </p:nvSpPr>
        <p:spPr>
          <a:xfrm>
            <a:off x="2581920" y="6041520"/>
            <a:ext cx="8453880" cy="489960"/>
          </a:xfrm>
          <a:prstGeom prst="rect">
            <a:avLst/>
          </a:prstGeom>
          <a:noFill/>
          <a:ln w="0">
            <a:noFill/>
          </a:ln>
        </p:spPr>
        <p:txBody>
          <a:bodyPr lIns="91440" tIns="45720" rIns="91440" bIns="45720" anchor="b">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53" name="PlaceHolder 4"/>
          <p:cNvSpPr>
            <a:spLocks noGrp="1"/>
          </p:cNvSpPr>
          <p:nvPr>
            <p:ph type="sldNum" idx="9"/>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06578D8D-6795-40D5-8B2B-6F5DE993F47A}"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Deux contenus">
    <p:bg>
      <p:bgPr>
        <a:solidFill>
          <a:schemeClr val="lt1"/>
        </a:solidFill>
        <a:effectLst/>
      </p:bgPr>
    </p:bg>
    <p:spTree>
      <p:nvGrpSpPr>
        <p:cNvPr id="1" name=""/>
        <p:cNvGrpSpPr/>
        <p:nvPr/>
      </p:nvGrpSpPr>
      <p:grpSpPr>
        <a:xfrm>
          <a:off x="0" y="0"/>
          <a:ext cx="0" cy="0"/>
          <a:chOff x="0" y="0"/>
          <a:chExt cx="0" cy="0"/>
        </a:xfrm>
      </p:grpSpPr>
      <p:sp>
        <p:nvSpPr>
          <p:cNvPr id="54"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55"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56"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57" name="PlaceHolder 1"/>
          <p:cNvSpPr>
            <a:spLocks noGrp="1"/>
          </p:cNvSpPr>
          <p:nvPr>
            <p:ph type="body"/>
          </p:nvPr>
        </p:nvSpPr>
        <p:spPr>
          <a:xfrm>
            <a:off x="818640" y="1892160"/>
            <a:ext cx="518508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360"/>
              </a:spcBef>
              <a:spcAft>
                <a:spcPts val="601"/>
              </a:spcAft>
              <a:buClr>
                <a:srgbClr val="48B9FF"/>
              </a:buClr>
              <a:buFont typeface="Arial"/>
              <a:buChar char="•"/>
            </a:pPr>
            <a:r>
              <a:rPr lang="fr-FR" sz="1800" b="0" strike="noStrike" spc="-1">
                <a:solidFill>
                  <a:srgbClr val="002060"/>
                </a:solidFill>
                <a:latin typeface="Poppins"/>
              </a:rPr>
              <a:t>Cliquez pour modifier les styles du texte du masque</a:t>
            </a:r>
            <a:endParaRPr lang="de-DE" sz="1800" b="0" strike="noStrike" spc="-1">
              <a:solidFill>
                <a:srgbClr val="000000"/>
              </a:solidFill>
              <a:latin typeface="Arial"/>
            </a:endParaRPr>
          </a:p>
          <a:p>
            <a:pPr marL="743040" lvl="1" indent="-285840" defTabSz="457200">
              <a:lnSpc>
                <a:spcPct val="100000"/>
              </a:lnSpc>
              <a:spcBef>
                <a:spcPts val="320"/>
              </a:spcBef>
              <a:spcAft>
                <a:spcPts val="601"/>
              </a:spcAft>
              <a:buClr>
                <a:srgbClr val="0D29F9"/>
              </a:buClr>
              <a:buFont typeface="Courier New"/>
              <a:buChar char="o"/>
            </a:pPr>
            <a:r>
              <a:rPr lang="fr-FR" sz="1600" b="0" strike="noStrike" spc="-1">
                <a:solidFill>
                  <a:srgbClr val="002060"/>
                </a:solidFill>
                <a:latin typeface="Poppins"/>
              </a:rPr>
              <a:t>Deuxième niveau</a:t>
            </a:r>
            <a:endParaRPr lang="de-DE" sz="1600" b="0" strike="noStrike" spc="-1">
              <a:solidFill>
                <a:srgbClr val="000000"/>
              </a:solidFill>
              <a:latin typeface="Arial"/>
            </a:endParaRPr>
          </a:p>
          <a:p>
            <a:pPr marL="1143000" lvl="2" indent="-228600" defTabSz="457200">
              <a:lnSpc>
                <a:spcPct val="100000"/>
              </a:lnSpc>
              <a:spcBef>
                <a:spcPts val="281"/>
              </a:spcBef>
              <a:spcAft>
                <a:spcPts val="601"/>
              </a:spcAft>
              <a:buClr>
                <a:srgbClr val="48B9FF"/>
              </a:buClr>
              <a:buFont typeface="Wingdings" charset="2"/>
              <a:buChar char=""/>
            </a:pPr>
            <a:r>
              <a:rPr lang="fr-FR" sz="1400" b="0" strike="noStrike" spc="-1">
                <a:solidFill>
                  <a:srgbClr val="002060"/>
                </a:solidFill>
                <a:latin typeface="Poppins"/>
              </a:rPr>
              <a:t>Troisième niveau</a:t>
            </a:r>
            <a:endParaRPr lang="de-DE" sz="1400" b="0" strike="noStrike" spc="-1">
              <a:solidFill>
                <a:srgbClr val="000000"/>
              </a:solidFill>
              <a:latin typeface="Arial"/>
            </a:endParaRPr>
          </a:p>
          <a:p>
            <a:pPr marL="1600200" lvl="3" indent="-228600" defTabSz="457200">
              <a:lnSpc>
                <a:spcPct val="100000"/>
              </a:lnSpc>
              <a:spcBef>
                <a:spcPts val="241"/>
              </a:spcBef>
              <a:spcAft>
                <a:spcPts val="601"/>
              </a:spcAft>
              <a:buClr>
                <a:srgbClr val="0D29F9"/>
              </a:buClr>
              <a:buFont typeface="Wingdings" charset="2"/>
              <a:buChar char=""/>
            </a:pPr>
            <a:r>
              <a:rPr lang="fr-FR" sz="1200" b="0" strike="noStrike" spc="-1">
                <a:solidFill>
                  <a:srgbClr val="002060"/>
                </a:solidFill>
                <a:latin typeface="Poppins"/>
              </a:rPr>
              <a:t>Quatrième niveau</a:t>
            </a:r>
            <a:endParaRPr lang="de-DE" sz="1200" b="0" strike="noStrike" spc="-1">
              <a:solidFill>
                <a:srgbClr val="000000"/>
              </a:solidFill>
              <a:latin typeface="Arial"/>
            </a:endParaRPr>
          </a:p>
          <a:p>
            <a:pPr marL="2057400" lvl="4" indent="-228600" defTabSz="457200">
              <a:lnSpc>
                <a:spcPct val="100000"/>
              </a:lnSpc>
              <a:spcBef>
                <a:spcPts val="241"/>
              </a:spcBef>
              <a:spcAft>
                <a:spcPts val="601"/>
              </a:spcAft>
              <a:buClr>
                <a:srgbClr val="48B9FF"/>
              </a:buClr>
              <a:buFont typeface="Arial"/>
              <a:buChar char="•"/>
            </a:pPr>
            <a:r>
              <a:rPr lang="fr-FR" sz="1200" b="0" strike="noStrike" spc="-1">
                <a:solidFill>
                  <a:srgbClr val="002060"/>
                </a:solidFill>
                <a:latin typeface="Poppins"/>
              </a:rPr>
              <a:t>Cinquième niveau</a:t>
            </a:r>
            <a:endParaRPr lang="de-DE" sz="1200" b="0" strike="noStrike" spc="-1">
              <a:solidFill>
                <a:srgbClr val="000000"/>
              </a:solidFill>
              <a:latin typeface="Arial"/>
            </a:endParaRPr>
          </a:p>
        </p:txBody>
      </p:sp>
      <p:sp>
        <p:nvSpPr>
          <p:cNvPr id="58" name="PlaceHolder 2"/>
          <p:cNvSpPr>
            <a:spLocks noGrp="1"/>
          </p:cNvSpPr>
          <p:nvPr>
            <p:ph type="body"/>
          </p:nvPr>
        </p:nvSpPr>
        <p:spPr>
          <a:xfrm>
            <a:off x="6187320" y="1892160"/>
            <a:ext cx="519372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360"/>
              </a:spcBef>
              <a:spcAft>
                <a:spcPts val="601"/>
              </a:spcAft>
              <a:buClr>
                <a:srgbClr val="48B9FF"/>
              </a:buClr>
              <a:buFont typeface="Arial"/>
              <a:buChar char="•"/>
            </a:pPr>
            <a:r>
              <a:rPr lang="fr-FR" sz="1800" b="0" strike="noStrike" spc="-1">
                <a:solidFill>
                  <a:srgbClr val="002060"/>
                </a:solidFill>
                <a:latin typeface="Poppins"/>
              </a:rPr>
              <a:t>Cliquez pour modifier les styles du texte du masque</a:t>
            </a:r>
            <a:endParaRPr lang="de-DE" sz="1800" b="0" strike="noStrike" spc="-1">
              <a:solidFill>
                <a:srgbClr val="000000"/>
              </a:solidFill>
              <a:latin typeface="Arial"/>
            </a:endParaRPr>
          </a:p>
          <a:p>
            <a:pPr marL="743040" lvl="1" indent="-285840" defTabSz="457200">
              <a:lnSpc>
                <a:spcPct val="100000"/>
              </a:lnSpc>
              <a:spcBef>
                <a:spcPts val="320"/>
              </a:spcBef>
              <a:spcAft>
                <a:spcPts val="601"/>
              </a:spcAft>
              <a:buClr>
                <a:srgbClr val="0D29F9"/>
              </a:buClr>
              <a:buFont typeface="Courier New"/>
              <a:buChar char="o"/>
            </a:pPr>
            <a:r>
              <a:rPr lang="fr-FR" sz="1600" b="0" strike="noStrike" spc="-1">
                <a:solidFill>
                  <a:srgbClr val="002060"/>
                </a:solidFill>
                <a:latin typeface="Poppins"/>
              </a:rPr>
              <a:t>Deuxième niveau</a:t>
            </a:r>
            <a:endParaRPr lang="de-DE" sz="1600" b="0" strike="noStrike" spc="-1">
              <a:solidFill>
                <a:srgbClr val="000000"/>
              </a:solidFill>
              <a:latin typeface="Arial"/>
            </a:endParaRPr>
          </a:p>
          <a:p>
            <a:pPr marL="1143000" lvl="2" indent="-228600" defTabSz="457200">
              <a:lnSpc>
                <a:spcPct val="100000"/>
              </a:lnSpc>
              <a:spcBef>
                <a:spcPts val="281"/>
              </a:spcBef>
              <a:spcAft>
                <a:spcPts val="601"/>
              </a:spcAft>
              <a:buClr>
                <a:srgbClr val="48B9FF"/>
              </a:buClr>
              <a:buFont typeface="Wingdings" charset="2"/>
              <a:buChar char=""/>
            </a:pPr>
            <a:r>
              <a:rPr lang="fr-FR" sz="1400" b="0" strike="noStrike" spc="-1">
                <a:solidFill>
                  <a:srgbClr val="002060"/>
                </a:solidFill>
                <a:latin typeface="Poppins"/>
              </a:rPr>
              <a:t>Troisième niveau</a:t>
            </a:r>
            <a:endParaRPr lang="de-DE" sz="1400" b="0" strike="noStrike" spc="-1">
              <a:solidFill>
                <a:srgbClr val="000000"/>
              </a:solidFill>
              <a:latin typeface="Arial"/>
            </a:endParaRPr>
          </a:p>
          <a:p>
            <a:pPr marL="1600200" lvl="3" indent="-228600" defTabSz="457200">
              <a:lnSpc>
                <a:spcPct val="100000"/>
              </a:lnSpc>
              <a:spcBef>
                <a:spcPts val="241"/>
              </a:spcBef>
              <a:spcAft>
                <a:spcPts val="601"/>
              </a:spcAft>
              <a:buClr>
                <a:srgbClr val="0D29F9"/>
              </a:buClr>
              <a:buFont typeface="Wingdings" charset="2"/>
              <a:buChar char=""/>
            </a:pPr>
            <a:r>
              <a:rPr lang="fr-FR" sz="1200" b="0" strike="noStrike" spc="-1">
                <a:solidFill>
                  <a:srgbClr val="002060"/>
                </a:solidFill>
                <a:latin typeface="Poppins"/>
              </a:rPr>
              <a:t>Quatrième niveau</a:t>
            </a:r>
            <a:endParaRPr lang="de-DE" sz="1200" b="0" strike="noStrike" spc="-1">
              <a:solidFill>
                <a:srgbClr val="000000"/>
              </a:solidFill>
              <a:latin typeface="Arial"/>
            </a:endParaRPr>
          </a:p>
          <a:p>
            <a:pPr marL="2057400" lvl="4" indent="-228600" defTabSz="457200">
              <a:lnSpc>
                <a:spcPct val="100000"/>
              </a:lnSpc>
              <a:spcBef>
                <a:spcPts val="241"/>
              </a:spcBef>
              <a:spcAft>
                <a:spcPts val="601"/>
              </a:spcAft>
              <a:buClr>
                <a:srgbClr val="48B9FF"/>
              </a:buClr>
              <a:buFont typeface="Arial"/>
              <a:buChar char="•"/>
            </a:pPr>
            <a:r>
              <a:rPr lang="fr-FR" sz="1200" b="0" strike="noStrike" spc="-1">
                <a:solidFill>
                  <a:srgbClr val="002060"/>
                </a:solidFill>
                <a:latin typeface="Poppins"/>
              </a:rPr>
              <a:t>Cinquième niveau</a:t>
            </a:r>
            <a:endParaRPr lang="de-DE" sz="1200" b="0" strike="noStrike" spc="-1">
              <a:solidFill>
                <a:srgbClr val="000000"/>
              </a:solidFill>
              <a:latin typeface="Arial"/>
            </a:endParaRPr>
          </a:p>
        </p:txBody>
      </p:sp>
      <p:sp>
        <p:nvSpPr>
          <p:cNvPr id="59" name="PlaceHolder 3"/>
          <p:cNvSpPr>
            <a:spLocks noGrp="1"/>
          </p:cNvSpPr>
          <p:nvPr>
            <p:ph type="ftr" idx="10"/>
          </p:nvPr>
        </p:nvSpPr>
        <p:spPr>
          <a:xfrm>
            <a:off x="2581920" y="6041520"/>
            <a:ext cx="8453880" cy="489960"/>
          </a:xfrm>
          <a:prstGeom prst="rect">
            <a:avLst/>
          </a:prstGeom>
          <a:noFill/>
          <a:ln w="0">
            <a:noFill/>
          </a:ln>
        </p:spPr>
        <p:txBody>
          <a:bodyPr lIns="91440" tIns="45720" rIns="91440" bIns="45720" anchor="b">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60" name="PlaceHolder 4"/>
          <p:cNvSpPr>
            <a:spLocks noGrp="1"/>
          </p:cNvSpPr>
          <p:nvPr>
            <p:ph type="sldNum" idx="11"/>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5BA4E46A-7158-4DF8-80A9-B23449404F3A}"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
        <p:nvSpPr>
          <p:cNvPr id="61" name="PlaceHolder 5"/>
          <p:cNvSpPr>
            <a:spLocks noGrp="1"/>
          </p:cNvSpPr>
          <p:nvPr>
            <p:ph type="title"/>
          </p:nvPr>
        </p:nvSpPr>
        <p:spPr>
          <a:xfrm>
            <a:off x="810000" y="417600"/>
            <a:ext cx="10571400" cy="1171440"/>
          </a:xfrm>
          <a:prstGeom prst="rect">
            <a:avLst/>
          </a:prstGeom>
          <a:noFill/>
          <a:ln w="0">
            <a:noFill/>
          </a:ln>
        </p:spPr>
        <p:txBody>
          <a:bodyPr lIns="90000" tIns="45720" rIns="91440" bIns="45720" anchor="t">
            <a:noAutofit/>
          </a:bodyPr>
          <a:lstStyle/>
          <a:p>
            <a:pPr indent="0">
              <a:lnSpc>
                <a:spcPct val="100000"/>
              </a:lnSpc>
              <a:buNone/>
              <a:tabLst>
                <a:tab pos="0" algn="l"/>
              </a:tabLst>
            </a:pPr>
            <a:r>
              <a:rPr lang="en-US" sz="3200" b="0" strike="noStrike" spc="-1">
                <a:solidFill>
                  <a:schemeClr val="dk1"/>
                </a:solidFill>
                <a:latin typeface="Century Gothic"/>
              </a:rPr>
              <a:t>Format des Titeltextes durch Klicken bearbeiten</a:t>
            </a:r>
            <a:endParaRPr lang="de-DE" sz="32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Standard 1">
    <p:bg>
      <p:bgPr>
        <a:solidFill>
          <a:schemeClr val="lt1"/>
        </a:solidFill>
        <a:effectLst/>
      </p:bgPr>
    </p:bg>
    <p:spTree>
      <p:nvGrpSpPr>
        <p:cNvPr id="1" name=""/>
        <p:cNvGrpSpPr/>
        <p:nvPr/>
      </p:nvGrpSpPr>
      <p:grpSpPr>
        <a:xfrm>
          <a:off x="0" y="0"/>
          <a:ext cx="0" cy="0"/>
          <a:chOff x="0" y="0"/>
          <a:chExt cx="0" cy="0"/>
        </a:xfrm>
      </p:grpSpPr>
      <p:sp>
        <p:nvSpPr>
          <p:cNvPr id="62"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63"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64"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65" name="PlaceHolder 1"/>
          <p:cNvSpPr>
            <a:spLocks noGrp="1"/>
          </p:cNvSpPr>
          <p:nvPr>
            <p:ph type="title"/>
          </p:nvPr>
        </p:nvSpPr>
        <p:spPr>
          <a:xfrm>
            <a:off x="810000" y="720000"/>
            <a:ext cx="10571400" cy="1171440"/>
          </a:xfrm>
          <a:prstGeom prst="rect">
            <a:avLst/>
          </a:prstGeom>
          <a:noFill/>
          <a:ln w="0">
            <a:noFill/>
          </a:ln>
        </p:spPr>
        <p:txBody>
          <a:bodyPr lIns="91440" tIns="45720" rIns="91440" bIns="45720" anchor="t">
            <a:noAutofit/>
          </a:bodyPr>
          <a:lstStyle/>
          <a:p>
            <a:pPr indent="0">
              <a:lnSpc>
                <a:spcPct val="100000"/>
              </a:lnSpc>
              <a:buNone/>
              <a:tabLst>
                <a:tab pos="0" algn="l"/>
              </a:tabLst>
            </a:pPr>
            <a:r>
              <a:rPr lang="en-US" sz="3200" b="0" strike="noStrike" spc="-1">
                <a:solidFill>
                  <a:schemeClr val="dk1"/>
                </a:solidFill>
                <a:latin typeface="Century Gothic"/>
              </a:rPr>
              <a:t>Format des Titeltextes durch Klicken bearbeiten</a:t>
            </a:r>
            <a:endParaRPr lang="de-DE" sz="3200" b="0" strike="noStrike" spc="-1">
              <a:solidFill>
                <a:srgbClr val="000000"/>
              </a:solidFill>
              <a:latin typeface="Arial"/>
            </a:endParaRPr>
          </a:p>
        </p:txBody>
      </p:sp>
      <p:sp>
        <p:nvSpPr>
          <p:cNvPr id="66" name="PlaceHolder 2"/>
          <p:cNvSpPr>
            <a:spLocks noGrp="1"/>
          </p:cNvSpPr>
          <p:nvPr>
            <p:ph type="body"/>
          </p:nvPr>
        </p:nvSpPr>
        <p:spPr>
          <a:xfrm>
            <a:off x="818640" y="1892160"/>
            <a:ext cx="518508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479"/>
              </a:spcBef>
              <a:spcAft>
                <a:spcPts val="601"/>
              </a:spcAft>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457200">
              <a:lnSpc>
                <a:spcPct val="100000"/>
              </a:lnSpc>
              <a:spcBef>
                <a:spcPts val="400"/>
              </a:spcBef>
              <a:spcAft>
                <a:spcPts val="601"/>
              </a:spcAft>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457200">
              <a:lnSpc>
                <a:spcPct val="100000"/>
              </a:lnSpc>
              <a:spcBef>
                <a:spcPts val="360"/>
              </a:spcBef>
              <a:spcAft>
                <a:spcPts val="601"/>
              </a:spcAft>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457200">
              <a:lnSpc>
                <a:spcPct val="100000"/>
              </a:lnSpc>
              <a:spcBef>
                <a:spcPts val="320"/>
              </a:spcBef>
              <a:spcAft>
                <a:spcPts val="601"/>
              </a:spcAft>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457200">
              <a:lnSpc>
                <a:spcPct val="100000"/>
              </a:lnSpc>
              <a:spcBef>
                <a:spcPts val="320"/>
              </a:spcBef>
              <a:spcAft>
                <a:spcPts val="601"/>
              </a:spcAft>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67" name="PlaceHolder 3"/>
          <p:cNvSpPr>
            <a:spLocks noGrp="1"/>
          </p:cNvSpPr>
          <p:nvPr>
            <p:ph type="body"/>
          </p:nvPr>
        </p:nvSpPr>
        <p:spPr>
          <a:xfrm>
            <a:off x="6187320" y="1892160"/>
            <a:ext cx="5193720" cy="3967920"/>
          </a:xfrm>
          <a:prstGeom prst="rect">
            <a:avLst/>
          </a:prstGeom>
          <a:noFill/>
          <a:ln w="0">
            <a:noFill/>
          </a:ln>
        </p:spPr>
        <p:txBody>
          <a:bodyPr lIns="90000" tIns="45000" rIns="90000" bIns="45000" anchor="t">
            <a:normAutofit/>
          </a:bodyPr>
          <a:lstStyle/>
          <a:p>
            <a:pPr marL="343080" indent="-343080" defTabSz="457200">
              <a:lnSpc>
                <a:spcPct val="100000"/>
              </a:lnSpc>
              <a:spcBef>
                <a:spcPts val="479"/>
              </a:spcBef>
              <a:spcAft>
                <a:spcPts val="601"/>
              </a:spcAft>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457200">
              <a:lnSpc>
                <a:spcPct val="100000"/>
              </a:lnSpc>
              <a:spcBef>
                <a:spcPts val="400"/>
              </a:spcBef>
              <a:spcAft>
                <a:spcPts val="601"/>
              </a:spcAft>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457200">
              <a:lnSpc>
                <a:spcPct val="100000"/>
              </a:lnSpc>
              <a:spcBef>
                <a:spcPts val="360"/>
              </a:spcBef>
              <a:spcAft>
                <a:spcPts val="601"/>
              </a:spcAft>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457200">
              <a:lnSpc>
                <a:spcPct val="100000"/>
              </a:lnSpc>
              <a:spcBef>
                <a:spcPts val="320"/>
              </a:spcBef>
              <a:spcAft>
                <a:spcPts val="601"/>
              </a:spcAft>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457200">
              <a:lnSpc>
                <a:spcPct val="100000"/>
              </a:lnSpc>
              <a:spcBef>
                <a:spcPts val="320"/>
              </a:spcBef>
              <a:spcAft>
                <a:spcPts val="601"/>
              </a:spcAft>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68" name="PlaceHolder 4"/>
          <p:cNvSpPr>
            <a:spLocks noGrp="1"/>
          </p:cNvSpPr>
          <p:nvPr>
            <p:ph type="ftr" idx="12"/>
          </p:nvPr>
        </p:nvSpPr>
        <p:spPr>
          <a:xfrm>
            <a:off x="2581920" y="6041520"/>
            <a:ext cx="8453880" cy="489960"/>
          </a:xfrm>
          <a:prstGeom prst="rect">
            <a:avLst/>
          </a:prstGeom>
          <a:noFill/>
          <a:ln w="0">
            <a:noFill/>
          </a:ln>
        </p:spPr>
        <p:txBody>
          <a:bodyPr lIns="91440" tIns="45720" rIns="91440" bIns="45720" anchor="b">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69" name="PlaceHolder 5"/>
          <p:cNvSpPr>
            <a:spLocks noGrp="1"/>
          </p:cNvSpPr>
          <p:nvPr>
            <p:ph type="sldNum" idx="13"/>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74128CAB-79EB-448B-9EA9-9EB0F2C016EA}"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lt1"/>
        </a:solidFill>
        <a:effectLst/>
      </p:bgPr>
    </p:bg>
    <p:spTree>
      <p:nvGrpSpPr>
        <p:cNvPr id="1" name=""/>
        <p:cNvGrpSpPr/>
        <p:nvPr/>
      </p:nvGrpSpPr>
      <p:grpSpPr>
        <a:xfrm>
          <a:off x="0" y="0"/>
          <a:ext cx="0" cy="0"/>
          <a:chOff x="0" y="0"/>
          <a:chExt cx="0" cy="0"/>
        </a:xfrm>
      </p:grpSpPr>
      <p:sp>
        <p:nvSpPr>
          <p:cNvPr id="70"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71"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72"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73" name="PlaceHolder 1"/>
          <p:cNvSpPr>
            <a:spLocks noGrp="1"/>
          </p:cNvSpPr>
          <p:nvPr>
            <p:ph type="dt" idx="14"/>
          </p:nvPr>
        </p:nvSpPr>
        <p:spPr>
          <a:xfrm>
            <a:off x="0" y="0"/>
            <a:ext cx="0" cy="0"/>
          </a:xfrm>
          <a:prstGeom prst="rect">
            <a:avLst/>
          </a:prstGeom>
          <a:noFill/>
          <a:ln w="0">
            <a:noFill/>
          </a:ln>
        </p:spPr>
        <p:txBody>
          <a:bodyPr lIns="90000" tIns="-45000" rIns="90000" bIns="-45000" anchor="t">
            <a:noAutofit/>
          </a:bodyPr>
          <a:lstStyle>
            <a:lvl1pPr indent="0" defTabSz="914400">
              <a:lnSpc>
                <a:spcPct val="100000"/>
              </a:lnSpc>
              <a:buNone/>
              <a:tabLst>
                <a:tab pos="0" algn="l"/>
              </a:tabLst>
              <a:defRPr lang="en-US" sz="1800" b="0" strike="noStrike" spc="-1">
                <a:solidFill>
                  <a:schemeClr val="dk1"/>
                </a:solidFill>
                <a:latin typeface="Century Gothic"/>
              </a:defRPr>
            </a:lvl1pPr>
          </a:lstStyle>
          <a:p>
            <a:pPr indent="0" defTabSz="914400">
              <a:lnSpc>
                <a:spcPct val="100000"/>
              </a:lnSpc>
              <a:buNone/>
              <a:tabLst>
                <a:tab pos="0" algn="l"/>
              </a:tabLst>
            </a:pPr>
            <a:r>
              <a:rPr lang="en-US" sz="1800" b="0" strike="noStrike" spc="-1">
                <a:solidFill>
                  <a:schemeClr val="dk1"/>
                </a:solidFill>
                <a:latin typeface="Century Gothic"/>
              </a:rPr>
              <a:t>&lt;Datum/Uhrzeit&gt;</a:t>
            </a:r>
            <a:endParaRPr lang="de-DE" sz="1800" b="0" strike="noStrike" spc="-1">
              <a:solidFill>
                <a:srgbClr val="000000"/>
              </a:solidFill>
              <a:latin typeface="Times New Roman"/>
            </a:endParaRPr>
          </a:p>
        </p:txBody>
      </p:sp>
      <p:sp>
        <p:nvSpPr>
          <p:cNvPr id="74" name="PlaceHolder 2"/>
          <p:cNvSpPr>
            <a:spLocks noGrp="1"/>
          </p:cNvSpPr>
          <p:nvPr>
            <p:ph type="ftr" idx="15"/>
          </p:nvPr>
        </p:nvSpPr>
        <p:spPr>
          <a:xfrm>
            <a:off x="2581920" y="6041520"/>
            <a:ext cx="8453880" cy="489960"/>
          </a:xfrm>
          <a:prstGeom prst="rect">
            <a:avLst/>
          </a:prstGeom>
          <a:noFill/>
          <a:ln w="0">
            <a:noFill/>
          </a:ln>
        </p:spPr>
        <p:txBody>
          <a:bodyPr lIns="91440" tIns="45720" rIns="91440" bIns="45720" anchor="b">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75" name="PlaceHolder 3"/>
          <p:cNvSpPr>
            <a:spLocks noGrp="1"/>
          </p:cNvSpPr>
          <p:nvPr>
            <p:ph type="sldNum" idx="16"/>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DEF39FA9-486B-4155-8B0F-EA45E8854E1E}"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
        <p:nvSpPr>
          <p:cNvPr id="76" name="PlaceHolder 4"/>
          <p:cNvSpPr>
            <a:spLocks noGrp="1"/>
          </p:cNvSpPr>
          <p:nvPr>
            <p:ph type="title"/>
          </p:nvPr>
        </p:nvSpPr>
        <p:spPr>
          <a:xfrm>
            <a:off x="609480" y="273600"/>
            <a:ext cx="10972080" cy="1144440"/>
          </a:xfrm>
          <a:prstGeom prst="rect">
            <a:avLst/>
          </a:prstGeom>
          <a:noFill/>
          <a:ln w="0">
            <a:noFill/>
          </a:ln>
        </p:spPr>
        <p:txBody>
          <a:bodyPr lIns="0" tIns="0" rIns="0" bIns="0" anchor="ctr">
            <a:noAutofit/>
          </a:bodyPr>
          <a:lstStyle/>
          <a:p>
            <a:pPr indent="0">
              <a:lnSpc>
                <a:spcPct val="100000"/>
              </a:lnSpc>
              <a:buNone/>
              <a:tabLst>
                <a:tab pos="0" algn="l"/>
              </a:tabLst>
            </a:pPr>
            <a:r>
              <a:rPr lang="en-US" sz="1800" b="0" strike="noStrike" spc="-1">
                <a:solidFill>
                  <a:schemeClr val="dk1"/>
                </a:solidFill>
                <a:latin typeface="Century Gothic"/>
              </a:rPr>
              <a:t>Format des Titeltextes durch Klicken bearbeiten</a:t>
            </a:r>
            <a:endParaRPr lang="de-DE" sz="1800" b="0" strike="noStrike" spc="-1">
              <a:solidFill>
                <a:srgbClr val="000000"/>
              </a:solidFill>
              <a:latin typeface="Arial"/>
            </a:endParaRPr>
          </a:p>
        </p:txBody>
      </p:sp>
      <p:sp>
        <p:nvSpPr>
          <p:cNvPr id="77" name="PlaceHolder 5"/>
          <p:cNvSpPr>
            <a:spLocks noGrp="1"/>
          </p:cNvSpPr>
          <p:nvPr>
            <p:ph type="body"/>
          </p:nvPr>
        </p:nvSpPr>
        <p:spPr>
          <a:xfrm>
            <a:off x="609480" y="1604520"/>
            <a:ext cx="10972080" cy="3976920"/>
          </a:xfrm>
          <a:prstGeom prst="rect">
            <a:avLst/>
          </a:prstGeom>
          <a:noFill/>
          <a:ln w="0">
            <a:noFill/>
          </a:ln>
        </p:spPr>
        <p:txBody>
          <a:bodyPr lIns="0" tIns="0" rIns="0" bIns="0" anchor="t">
            <a:normAutofit/>
          </a:bodyPr>
          <a:lstStyle/>
          <a:p>
            <a:pPr marL="432000" indent="-324000">
              <a:lnSpc>
                <a:spcPct val="100000"/>
              </a:lnSpc>
              <a:spcBef>
                <a:spcPts val="1417"/>
              </a:spcBef>
              <a:buClr>
                <a:srgbClr val="000000"/>
              </a:buClr>
              <a:buSzPct val="45000"/>
              <a:buFont typeface="Wingdings" charset="2"/>
              <a:buChar char=""/>
            </a:pPr>
            <a:r>
              <a:rPr lang="en-US" sz="1800" b="0" strike="noStrike" spc="-1">
                <a:solidFill>
                  <a:schemeClr val="dk1"/>
                </a:solidFill>
                <a:latin typeface="Open Sans"/>
              </a:rPr>
              <a:t>Format des Gliederungstextes durch Klicken bearbeiten</a:t>
            </a:r>
            <a:endParaRPr lang="de-DE" sz="1800" b="0" strike="noStrike" spc="-1">
              <a:solidFill>
                <a:srgbClr val="000000"/>
              </a:solidFill>
              <a:latin typeface="Arial"/>
            </a:endParaRPr>
          </a:p>
          <a:p>
            <a:pPr marL="864000" lvl="1" indent="-324000">
              <a:lnSpc>
                <a:spcPct val="100000"/>
              </a:lnSpc>
              <a:spcBef>
                <a:spcPts val="1134"/>
              </a:spcBef>
              <a:buClr>
                <a:srgbClr val="000000"/>
              </a:buClr>
              <a:buSzPct val="75000"/>
              <a:buFont typeface="Symbol" charset="2"/>
              <a:buChar char=""/>
            </a:pPr>
            <a:r>
              <a:rPr lang="en-US" sz="1400" b="0" strike="noStrike" spc="-1">
                <a:solidFill>
                  <a:schemeClr val="dk1"/>
                </a:solidFill>
                <a:latin typeface="Open Sans"/>
              </a:rPr>
              <a:t>Zweite Gliederungsebene</a:t>
            </a:r>
            <a:endParaRPr lang="de-DE" sz="1400" b="0" strike="noStrike" spc="-1">
              <a:solidFill>
                <a:srgbClr val="000000"/>
              </a:solidFill>
              <a:latin typeface="Arial"/>
            </a:endParaRPr>
          </a:p>
          <a:p>
            <a:pPr marL="1296000" lvl="2" indent="-288000">
              <a:lnSpc>
                <a:spcPct val="100000"/>
              </a:lnSpc>
              <a:spcBef>
                <a:spcPts val="850"/>
              </a:spcBef>
              <a:buClr>
                <a:srgbClr val="000000"/>
              </a:buClr>
              <a:buSzPct val="45000"/>
              <a:buFont typeface="Wingdings" charset="2"/>
              <a:buChar char=""/>
            </a:pPr>
            <a:r>
              <a:rPr lang="en-US" sz="1200" b="0" strike="noStrike" spc="-1">
                <a:solidFill>
                  <a:schemeClr val="dk1"/>
                </a:solidFill>
                <a:latin typeface="Open Sans"/>
              </a:rPr>
              <a:t>Dritte Gliederungsebene</a:t>
            </a:r>
            <a:endParaRPr lang="de-DE" sz="1200" b="0" strike="noStrike" spc="-1">
              <a:solidFill>
                <a:srgbClr val="000000"/>
              </a:solidFill>
              <a:latin typeface="Arial"/>
            </a:endParaRPr>
          </a:p>
          <a:p>
            <a:pPr marL="1728000" lvl="3" indent="-216000">
              <a:lnSpc>
                <a:spcPct val="100000"/>
              </a:lnSpc>
              <a:spcBef>
                <a:spcPts val="567"/>
              </a:spcBef>
              <a:buClr>
                <a:srgbClr val="000000"/>
              </a:buClr>
              <a:buSzPct val="75000"/>
              <a:buFont typeface="Symbol" charset="2"/>
              <a:buChar char=""/>
            </a:pPr>
            <a:r>
              <a:rPr lang="en-US" sz="1200" b="0" strike="noStrike" spc="-1">
                <a:solidFill>
                  <a:schemeClr val="dk1"/>
                </a:solidFill>
                <a:latin typeface="Open Sans"/>
              </a:rPr>
              <a:t>Vierte Gliederungsebene</a:t>
            </a:r>
            <a:endParaRPr lang="de-DE" sz="1200" b="0" strike="noStrike" spc="-1">
              <a:solidFill>
                <a:srgbClr val="000000"/>
              </a:solidFill>
              <a:latin typeface="Arial"/>
            </a:endParaRPr>
          </a:p>
          <a:p>
            <a:pPr marL="2160000" lvl="4"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Fünfte Gliederungsebene</a:t>
            </a:r>
            <a:endParaRPr lang="de-DE" sz="2000" b="0" strike="noStrike" spc="-1">
              <a:solidFill>
                <a:srgbClr val="000000"/>
              </a:solidFill>
              <a:latin typeface="Arial"/>
            </a:endParaRPr>
          </a:p>
          <a:p>
            <a:pPr marL="2592000" lvl="5"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Sechste Gliederungsebene</a:t>
            </a:r>
            <a:endParaRPr lang="de-DE" sz="2000" b="0" strike="noStrike" spc="-1">
              <a:solidFill>
                <a:srgbClr val="000000"/>
              </a:solidFill>
              <a:latin typeface="Arial"/>
            </a:endParaRPr>
          </a:p>
          <a:p>
            <a:pPr marL="3024000" lvl="6"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Siebte Gliederungsebene</a:t>
            </a:r>
            <a:endParaRPr lang="de-DE" sz="2000" b="0" strike="noStrike" spc="-1">
              <a:solidFill>
                <a:srgbClr val="000000"/>
              </a:solid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Standard 2">
    <p:bg>
      <p:bgPr>
        <a:solidFill>
          <a:schemeClr val="lt1"/>
        </a:solidFill>
        <a:effectLst/>
      </p:bgPr>
    </p:bg>
    <p:spTree>
      <p:nvGrpSpPr>
        <p:cNvPr id="1" name=""/>
        <p:cNvGrpSpPr/>
        <p:nvPr/>
      </p:nvGrpSpPr>
      <p:grpSpPr>
        <a:xfrm>
          <a:off x="0" y="0"/>
          <a:ext cx="0" cy="0"/>
          <a:chOff x="0" y="0"/>
          <a:chExt cx="0" cy="0"/>
        </a:xfrm>
      </p:grpSpPr>
      <p:sp>
        <p:nvSpPr>
          <p:cNvPr id="78"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79"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80"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81" name="Rectangle 6"/>
          <p:cNvSpPr/>
          <p:nvPr/>
        </p:nvSpPr>
        <p:spPr>
          <a:xfrm>
            <a:off x="0" y="0"/>
            <a:ext cx="12191400" cy="685728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Open Sans"/>
            </a:endParaRPr>
          </a:p>
        </p:txBody>
      </p:sp>
      <p:sp>
        <p:nvSpPr>
          <p:cNvPr id="82" name="PlaceHolder 1"/>
          <p:cNvSpPr>
            <a:spLocks noGrp="1"/>
          </p:cNvSpPr>
          <p:nvPr>
            <p:ph type="title"/>
          </p:nvPr>
        </p:nvSpPr>
        <p:spPr>
          <a:xfrm>
            <a:off x="1037520" y="2627640"/>
            <a:ext cx="10335240" cy="800640"/>
          </a:xfrm>
          <a:prstGeom prst="rect">
            <a:avLst/>
          </a:prstGeom>
          <a:noFill/>
          <a:ln w="0">
            <a:noFill/>
          </a:ln>
        </p:spPr>
        <p:txBody>
          <a:bodyPr lIns="0" tIns="45720" rIns="91440" bIns="45720" anchor="t">
            <a:normAutofit/>
          </a:bodyPr>
          <a:lstStyle/>
          <a:p>
            <a:pPr indent="0" defTabSz="457200">
              <a:lnSpc>
                <a:spcPct val="100000"/>
              </a:lnSpc>
              <a:buNone/>
              <a:tabLst>
                <a:tab pos="0" algn="l"/>
              </a:tabLst>
            </a:pPr>
            <a:r>
              <a:rPr lang="en-US" sz="4000" b="1" strike="noStrike" cap="all" spc="-1">
                <a:ln>
                  <a:solidFill>
                    <a:schemeClr val="lt1"/>
                  </a:solidFill>
                </a:ln>
                <a:solidFill>
                  <a:srgbClr val="FFFFFF"/>
                </a:solidFill>
                <a:latin typeface="Poppins Medium"/>
                <a:ea typeface="Open Sans"/>
              </a:rPr>
              <a:t>Click to edit Master title style</a:t>
            </a:r>
            <a:endParaRPr lang="de-DE" sz="4000" b="0" strike="noStrike" spc="-1">
              <a:solidFill>
                <a:srgbClr val="000000"/>
              </a:solidFill>
              <a:latin typeface="Arial"/>
            </a:endParaRPr>
          </a:p>
        </p:txBody>
      </p:sp>
      <p:sp>
        <p:nvSpPr>
          <p:cNvPr id="83" name="PlaceHolder 2"/>
          <p:cNvSpPr>
            <a:spLocks noGrp="1"/>
          </p:cNvSpPr>
          <p:nvPr>
            <p:ph type="body"/>
          </p:nvPr>
        </p:nvSpPr>
        <p:spPr>
          <a:xfrm>
            <a:off x="609480" y="1604520"/>
            <a:ext cx="10972080" cy="3976920"/>
          </a:xfrm>
          <a:prstGeom prst="rect">
            <a:avLst/>
          </a:prstGeom>
          <a:noFill/>
          <a:ln w="0">
            <a:noFill/>
          </a:ln>
        </p:spPr>
        <p:txBody>
          <a:bodyPr lIns="0" tIns="0" rIns="0" bIns="0" anchor="t">
            <a:normAutofit/>
          </a:bodyPr>
          <a:lstStyle/>
          <a:p>
            <a:pPr marL="432000" indent="-324000">
              <a:lnSpc>
                <a:spcPct val="100000"/>
              </a:lnSpc>
              <a:spcBef>
                <a:spcPts val="1417"/>
              </a:spcBef>
              <a:buClr>
                <a:srgbClr val="000000"/>
              </a:buClr>
              <a:buSzPct val="45000"/>
              <a:buFont typeface="Wingdings" charset="2"/>
              <a:buChar char=""/>
            </a:pPr>
            <a:r>
              <a:rPr lang="en-US" sz="1800" b="0" strike="noStrike" spc="-1">
                <a:solidFill>
                  <a:schemeClr val="dk1"/>
                </a:solidFill>
                <a:latin typeface="Open Sans"/>
              </a:rPr>
              <a:t>Format des Gliederungstextes durch Klicken bearbeiten</a:t>
            </a:r>
            <a:endParaRPr lang="de-DE" sz="1800" b="0" strike="noStrike" spc="-1">
              <a:solidFill>
                <a:srgbClr val="000000"/>
              </a:solidFill>
              <a:latin typeface="Arial"/>
            </a:endParaRPr>
          </a:p>
          <a:p>
            <a:pPr marL="864000" lvl="1" indent="-324000">
              <a:lnSpc>
                <a:spcPct val="100000"/>
              </a:lnSpc>
              <a:spcBef>
                <a:spcPts val="1134"/>
              </a:spcBef>
              <a:buClr>
                <a:srgbClr val="000000"/>
              </a:buClr>
              <a:buSzPct val="75000"/>
              <a:buFont typeface="Symbol" charset="2"/>
              <a:buChar char=""/>
            </a:pPr>
            <a:r>
              <a:rPr lang="en-US" sz="1400" b="0" strike="noStrike" spc="-1">
                <a:solidFill>
                  <a:schemeClr val="dk1"/>
                </a:solidFill>
                <a:latin typeface="Open Sans"/>
              </a:rPr>
              <a:t>Zweite Gliederungsebene</a:t>
            </a:r>
            <a:endParaRPr lang="de-DE" sz="1400" b="0" strike="noStrike" spc="-1">
              <a:solidFill>
                <a:srgbClr val="000000"/>
              </a:solidFill>
              <a:latin typeface="Arial"/>
            </a:endParaRPr>
          </a:p>
          <a:p>
            <a:pPr marL="1296000" lvl="2" indent="-288000">
              <a:lnSpc>
                <a:spcPct val="100000"/>
              </a:lnSpc>
              <a:spcBef>
                <a:spcPts val="850"/>
              </a:spcBef>
              <a:buClr>
                <a:srgbClr val="000000"/>
              </a:buClr>
              <a:buSzPct val="45000"/>
              <a:buFont typeface="Wingdings" charset="2"/>
              <a:buChar char=""/>
            </a:pPr>
            <a:r>
              <a:rPr lang="en-US" sz="1200" b="0" strike="noStrike" spc="-1">
                <a:solidFill>
                  <a:schemeClr val="dk1"/>
                </a:solidFill>
                <a:latin typeface="Open Sans"/>
              </a:rPr>
              <a:t>Dritte Gliederungsebene</a:t>
            </a:r>
            <a:endParaRPr lang="de-DE" sz="1200" b="0" strike="noStrike" spc="-1">
              <a:solidFill>
                <a:srgbClr val="000000"/>
              </a:solidFill>
              <a:latin typeface="Arial"/>
            </a:endParaRPr>
          </a:p>
          <a:p>
            <a:pPr marL="1728000" lvl="3" indent="-216000">
              <a:lnSpc>
                <a:spcPct val="100000"/>
              </a:lnSpc>
              <a:spcBef>
                <a:spcPts val="567"/>
              </a:spcBef>
              <a:buClr>
                <a:srgbClr val="000000"/>
              </a:buClr>
              <a:buSzPct val="75000"/>
              <a:buFont typeface="Symbol" charset="2"/>
              <a:buChar char=""/>
            </a:pPr>
            <a:r>
              <a:rPr lang="en-US" sz="1200" b="0" strike="noStrike" spc="-1">
                <a:solidFill>
                  <a:schemeClr val="dk1"/>
                </a:solidFill>
                <a:latin typeface="Open Sans"/>
              </a:rPr>
              <a:t>Vierte Gliederungsebene</a:t>
            </a:r>
            <a:endParaRPr lang="de-DE" sz="1200" b="0" strike="noStrike" spc="-1">
              <a:solidFill>
                <a:srgbClr val="000000"/>
              </a:solidFill>
              <a:latin typeface="Arial"/>
            </a:endParaRPr>
          </a:p>
          <a:p>
            <a:pPr marL="2160000" lvl="4"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Fünfte Gliederungsebene</a:t>
            </a:r>
            <a:endParaRPr lang="de-DE" sz="2000" b="0" strike="noStrike" spc="-1">
              <a:solidFill>
                <a:srgbClr val="000000"/>
              </a:solidFill>
              <a:latin typeface="Arial"/>
            </a:endParaRPr>
          </a:p>
          <a:p>
            <a:pPr marL="2592000" lvl="5"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Sechste Gliederungsebene</a:t>
            </a:r>
            <a:endParaRPr lang="de-DE" sz="2000" b="0" strike="noStrike" spc="-1">
              <a:solidFill>
                <a:srgbClr val="000000"/>
              </a:solidFill>
              <a:latin typeface="Arial"/>
            </a:endParaRPr>
          </a:p>
          <a:p>
            <a:pPr marL="3024000" lvl="6" indent="-216000">
              <a:lnSpc>
                <a:spcPct val="100000"/>
              </a:lnSpc>
              <a:spcBef>
                <a:spcPts val="283"/>
              </a:spcBef>
              <a:buClr>
                <a:srgbClr val="000000"/>
              </a:buClr>
              <a:buSzPct val="45000"/>
              <a:buFont typeface="Wingdings" charset="2"/>
              <a:buChar char=""/>
            </a:pPr>
            <a:r>
              <a:rPr lang="en-US" sz="2000" b="0" strike="noStrike" spc="-1">
                <a:solidFill>
                  <a:schemeClr val="dk1"/>
                </a:solidFill>
                <a:latin typeface="Open Sans"/>
              </a:rPr>
              <a:t>Siebte Gliederungsebene</a:t>
            </a:r>
            <a:endParaRPr lang="de-DE" sz="2000" b="0" strike="noStrike" spc="-1">
              <a:solidFill>
                <a:srgbClr val="000000"/>
              </a:solidFill>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Cover">
    <p:bg>
      <p:bgPr>
        <a:solidFill>
          <a:srgbClr val="FFFFFF"/>
        </a:solidFill>
        <a:effectLst/>
      </p:bgPr>
    </p:bg>
    <p:spTree>
      <p:nvGrpSpPr>
        <p:cNvPr id="1" name=""/>
        <p:cNvGrpSpPr/>
        <p:nvPr/>
      </p:nvGrpSpPr>
      <p:grpSpPr>
        <a:xfrm>
          <a:off x="0" y="0"/>
          <a:ext cx="0" cy="0"/>
          <a:chOff x="0" y="0"/>
          <a:chExt cx="0" cy="0"/>
        </a:xfrm>
      </p:grpSpPr>
      <p:pic>
        <p:nvPicPr>
          <p:cNvPr id="5" name="Picture 2"/>
          <p:cNvPicPr/>
          <p:nvPr/>
        </p:nvPicPr>
        <p:blipFill>
          <a:blip r:embed="rId2"/>
          <a:stretch/>
        </p:blipFill>
        <p:spPr>
          <a:xfrm rot="10800000">
            <a:off x="9357120" y="5147640"/>
            <a:ext cx="2836080" cy="1710360"/>
          </a:xfrm>
          <a:prstGeom prst="rect">
            <a:avLst/>
          </a:prstGeom>
          <a:noFill/>
          <a:ln w="0">
            <a:noFill/>
          </a:ln>
        </p:spPr>
      </p:pic>
      <p:sp>
        <p:nvSpPr>
          <p:cNvPr id="6" name="PlaceHolder 1"/>
          <p:cNvSpPr>
            <a:spLocks noGrp="1"/>
          </p:cNvSpPr>
          <p:nvPr>
            <p:ph type="body"/>
          </p:nvPr>
        </p:nvSpPr>
        <p:spPr>
          <a:xfrm>
            <a:off x="1431360" y="2134440"/>
            <a:ext cx="8491680" cy="1572840"/>
          </a:xfrm>
          <a:prstGeom prst="rect">
            <a:avLst/>
          </a:prstGeom>
          <a:noFill/>
          <a:ln w="0">
            <a:noFill/>
          </a:ln>
        </p:spPr>
        <p:txBody>
          <a:bodyPr lIns="0" tIns="45000" rIns="90000" bIns="45000" anchor="b">
            <a:noAutofit/>
          </a:bodyPr>
          <a:lstStyle/>
          <a:p>
            <a:pPr indent="0" defTabSz="914400">
              <a:lnSpc>
                <a:spcPct val="90000"/>
              </a:lnSpc>
              <a:spcBef>
                <a:spcPts val="1001"/>
              </a:spcBef>
              <a:buNone/>
              <a:tabLst>
                <a:tab pos="0" algn="l"/>
              </a:tabLst>
            </a:pPr>
            <a:r>
              <a:rPr lang="en-US" sz="4800" b="1" strike="noStrike" cap="all" spc="-1">
                <a:solidFill>
                  <a:srgbClr val="0F0F55"/>
                </a:solidFill>
                <a:latin typeface="Poppins SemiBold"/>
                <a:ea typeface="Open Sans"/>
              </a:rPr>
              <a:t>Click to edit Master text styles</a:t>
            </a:r>
            <a:endParaRPr lang="de-DE" sz="4800" b="0" strike="noStrike" spc="-1">
              <a:solidFill>
                <a:srgbClr val="000000"/>
              </a:solidFill>
              <a:latin typeface="Arial"/>
            </a:endParaRPr>
          </a:p>
        </p:txBody>
      </p:sp>
      <p:sp>
        <p:nvSpPr>
          <p:cNvPr id="7" name="PlaceHolder 2"/>
          <p:cNvSpPr>
            <a:spLocks noGrp="1"/>
          </p:cNvSpPr>
          <p:nvPr>
            <p:ph type="body"/>
          </p:nvPr>
        </p:nvSpPr>
        <p:spPr>
          <a:xfrm>
            <a:off x="1431360" y="3975120"/>
            <a:ext cx="8492400" cy="648000"/>
          </a:xfrm>
          <a:prstGeom prst="rect">
            <a:avLst/>
          </a:prstGeom>
          <a:noFill/>
          <a:ln w="0">
            <a:noFill/>
          </a:ln>
        </p:spPr>
        <p:txBody>
          <a:bodyPr lIns="0" tIns="45000" rIns="90000" bIns="45000" anchor="t">
            <a:noAutofit/>
          </a:bodyPr>
          <a:lstStyle/>
          <a:p>
            <a:pPr indent="0" defTabSz="914400">
              <a:lnSpc>
                <a:spcPct val="90000"/>
              </a:lnSpc>
              <a:spcBef>
                <a:spcPts val="1001"/>
              </a:spcBef>
              <a:buNone/>
              <a:tabLst>
                <a:tab pos="0" algn="l"/>
              </a:tabLst>
            </a:pPr>
            <a:r>
              <a:rPr lang="en-US" sz="2800" b="1" strike="noStrike" cap="all" spc="-1">
                <a:solidFill>
                  <a:srgbClr val="00B0F0"/>
                </a:solidFill>
                <a:latin typeface="Poppins SemiBold"/>
                <a:ea typeface="Open Sans"/>
              </a:rPr>
              <a:t>Click to edit Master text styles</a:t>
            </a:r>
            <a:endParaRPr lang="de-DE" sz="2800" b="0" strike="noStrike" spc="-1">
              <a:solidFill>
                <a:srgbClr val="000000"/>
              </a:solidFill>
              <a:latin typeface="Arial"/>
            </a:endParaRPr>
          </a:p>
        </p:txBody>
      </p:sp>
      <p:pic>
        <p:nvPicPr>
          <p:cNvPr id="8" name="Picture 2" descr="Icon&#10;&#10;Description automatically generated"/>
          <p:cNvPicPr/>
          <p:nvPr/>
        </p:nvPicPr>
        <p:blipFill>
          <a:blip r:embed="rId3"/>
          <a:stretch/>
        </p:blipFill>
        <p:spPr>
          <a:xfrm>
            <a:off x="228240" y="222840"/>
            <a:ext cx="2643480" cy="739080"/>
          </a:xfrm>
          <a:prstGeom prst="rect">
            <a:avLst/>
          </a:prstGeom>
          <a:noFill/>
          <a:ln w="0">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Cover">
    <p:bg>
      <p:bgPr>
        <a:solidFill>
          <a:srgbClr val="FFFFFF"/>
        </a:solidFill>
        <a:effectLst/>
      </p:bgPr>
    </p:bg>
    <p:spTree>
      <p:nvGrpSpPr>
        <p:cNvPr id="1" name=""/>
        <p:cNvGrpSpPr/>
        <p:nvPr/>
      </p:nvGrpSpPr>
      <p:grpSpPr>
        <a:xfrm>
          <a:off x="0" y="0"/>
          <a:ext cx="0" cy="0"/>
          <a:chOff x="0" y="0"/>
          <a:chExt cx="0" cy="0"/>
        </a:xfrm>
      </p:grpSpPr>
      <p:pic>
        <p:nvPicPr>
          <p:cNvPr id="9" name="Picture 2"/>
          <p:cNvPicPr/>
          <p:nvPr/>
        </p:nvPicPr>
        <p:blipFill>
          <a:blip r:embed="rId2"/>
          <a:stretch/>
        </p:blipFill>
        <p:spPr>
          <a:xfrm rot="10800000">
            <a:off x="9357120" y="5147640"/>
            <a:ext cx="2836080" cy="1710360"/>
          </a:xfrm>
          <a:prstGeom prst="rect">
            <a:avLst/>
          </a:prstGeom>
          <a:noFill/>
          <a:ln w="0">
            <a:noFill/>
          </a:ln>
        </p:spPr>
      </p:pic>
      <p:sp>
        <p:nvSpPr>
          <p:cNvPr id="10" name="Rectangle 22"/>
          <p:cNvSpPr/>
          <p:nvPr/>
        </p:nvSpPr>
        <p:spPr>
          <a:xfrm>
            <a:off x="0" y="0"/>
            <a:ext cx="12191400" cy="257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000000"/>
              </a:solidFill>
              <a:latin typeface="Arial"/>
            </a:endParaRPr>
          </a:p>
        </p:txBody>
      </p:sp>
      <p:sp>
        <p:nvSpPr>
          <p:cNvPr id="11" name="PlaceHolder 1"/>
          <p:cNvSpPr>
            <a:spLocks noGrp="1"/>
          </p:cNvSpPr>
          <p:nvPr>
            <p:ph type="body"/>
          </p:nvPr>
        </p:nvSpPr>
        <p:spPr>
          <a:xfrm>
            <a:off x="1457640" y="3444120"/>
            <a:ext cx="8491680" cy="699840"/>
          </a:xfrm>
          <a:prstGeom prst="rect">
            <a:avLst/>
          </a:prstGeom>
          <a:noFill/>
          <a:ln w="0">
            <a:noFill/>
          </a:ln>
        </p:spPr>
        <p:txBody>
          <a:bodyPr lIns="0" tIns="45000" rIns="90000" bIns="45000" anchor="b">
            <a:noAutofit/>
          </a:bodyPr>
          <a:lstStyle/>
          <a:p>
            <a:pPr indent="0" defTabSz="914400">
              <a:lnSpc>
                <a:spcPct val="90000"/>
              </a:lnSpc>
              <a:spcBef>
                <a:spcPts val="1001"/>
              </a:spcBef>
              <a:buNone/>
              <a:tabLst>
                <a:tab pos="0" algn="l"/>
              </a:tabLst>
            </a:pPr>
            <a:r>
              <a:rPr lang="en-US" sz="2800" b="1" strike="noStrike" cap="all" spc="-1">
                <a:solidFill>
                  <a:srgbClr val="0F0F55"/>
                </a:solidFill>
                <a:latin typeface="Poppins SemiBold"/>
                <a:ea typeface="Open Sans"/>
              </a:rPr>
              <a:t>Click to edit Master text styles</a:t>
            </a:r>
            <a:endParaRPr lang="de-DE" sz="2800" b="0" strike="noStrike" spc="-1">
              <a:solidFill>
                <a:srgbClr val="000000"/>
              </a:solidFill>
              <a:latin typeface="Arial"/>
            </a:endParaRPr>
          </a:p>
        </p:txBody>
      </p:sp>
      <p:sp>
        <p:nvSpPr>
          <p:cNvPr id="12" name="PlaceHolder 2"/>
          <p:cNvSpPr>
            <a:spLocks noGrp="1"/>
          </p:cNvSpPr>
          <p:nvPr>
            <p:ph type="body"/>
          </p:nvPr>
        </p:nvSpPr>
        <p:spPr>
          <a:xfrm>
            <a:off x="1457640" y="2088000"/>
            <a:ext cx="8492400" cy="1182600"/>
          </a:xfrm>
          <a:prstGeom prst="rect">
            <a:avLst/>
          </a:prstGeom>
          <a:noFill/>
          <a:ln w="0">
            <a:noFill/>
          </a:ln>
        </p:spPr>
        <p:txBody>
          <a:bodyPr lIns="0" tIns="45000" rIns="90000" bIns="45000" anchor="t">
            <a:noAutofit/>
          </a:bodyPr>
          <a:lstStyle/>
          <a:p>
            <a:pPr indent="0" defTabSz="914400">
              <a:lnSpc>
                <a:spcPct val="90000"/>
              </a:lnSpc>
              <a:spcBef>
                <a:spcPts val="1001"/>
              </a:spcBef>
              <a:buNone/>
              <a:tabLst>
                <a:tab pos="0" algn="l"/>
              </a:tabLst>
            </a:pPr>
            <a:r>
              <a:rPr lang="en-US" sz="4800" b="1" strike="noStrike" cap="all" spc="-1">
                <a:solidFill>
                  <a:srgbClr val="0F0F55"/>
                </a:solidFill>
                <a:latin typeface="Poppins SemiBold"/>
                <a:ea typeface="Open Sans"/>
              </a:rPr>
              <a:t>Click to edit Master text styles</a:t>
            </a:r>
            <a:endParaRPr lang="de-DE" sz="4800" b="0" strike="noStrike" spc="-1">
              <a:solidFill>
                <a:srgbClr val="000000"/>
              </a:solidFill>
              <a:latin typeface="Arial"/>
            </a:endParaRPr>
          </a:p>
        </p:txBody>
      </p:sp>
      <p:sp>
        <p:nvSpPr>
          <p:cNvPr id="13" name="PlaceHolder 3"/>
          <p:cNvSpPr>
            <a:spLocks noGrp="1"/>
          </p:cNvSpPr>
          <p:nvPr>
            <p:ph type="body"/>
          </p:nvPr>
        </p:nvSpPr>
        <p:spPr>
          <a:xfrm>
            <a:off x="1457640" y="4326480"/>
            <a:ext cx="8491680" cy="439200"/>
          </a:xfrm>
          <a:prstGeom prst="rect">
            <a:avLst/>
          </a:prstGeom>
          <a:noFill/>
          <a:ln w="0">
            <a:noFill/>
          </a:ln>
        </p:spPr>
        <p:txBody>
          <a:bodyPr lIns="0" tIns="45000" rIns="90000" bIns="45000" anchor="b">
            <a:noAutofit/>
          </a:bodyPr>
          <a:lstStyle/>
          <a:p>
            <a:pPr indent="0" defTabSz="914400">
              <a:lnSpc>
                <a:spcPct val="90000"/>
              </a:lnSpc>
              <a:spcBef>
                <a:spcPts val="1001"/>
              </a:spcBef>
              <a:buNone/>
              <a:tabLst>
                <a:tab pos="0" algn="l"/>
              </a:tabLst>
            </a:pPr>
            <a:r>
              <a:rPr lang="en-US" sz="1800" b="0" strike="noStrike" spc="-1">
                <a:solidFill>
                  <a:srgbClr val="00B7F1"/>
                </a:solidFill>
                <a:latin typeface="Poppins SemiBold"/>
              </a:rPr>
              <a:t>Click to edit Master text styles</a:t>
            </a:r>
            <a:endParaRPr lang="de-DE" sz="1800" b="0" strike="noStrike" spc="-1">
              <a:solidFill>
                <a:srgbClr val="000000"/>
              </a:solidFill>
              <a:latin typeface="Arial"/>
            </a:endParaRPr>
          </a:p>
        </p:txBody>
      </p:sp>
      <p:sp>
        <p:nvSpPr>
          <p:cNvPr id="14" name="PlaceHolder 4"/>
          <p:cNvSpPr>
            <a:spLocks noGrp="1"/>
          </p:cNvSpPr>
          <p:nvPr>
            <p:ph type="sldNum" idx="1"/>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0B772F56-1C6B-46A9-B51E-923F2FB76536}"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
        <p:nvSpPr>
          <p:cNvPr id="15" name="PlaceHolder 5"/>
          <p:cNvSpPr>
            <a:spLocks noGrp="1"/>
          </p:cNvSpPr>
          <p:nvPr>
            <p:ph type="title"/>
          </p:nvPr>
        </p:nvSpPr>
        <p:spPr>
          <a:xfrm>
            <a:off x="609480" y="273600"/>
            <a:ext cx="10972080" cy="1144440"/>
          </a:xfrm>
          <a:prstGeom prst="rect">
            <a:avLst/>
          </a:prstGeom>
          <a:noFill/>
          <a:ln w="0">
            <a:noFill/>
          </a:ln>
        </p:spPr>
        <p:txBody>
          <a:bodyPr lIns="0" tIns="0" rIns="0" bIns="0" anchor="ctr">
            <a:noAutofit/>
          </a:bodyPr>
          <a:lstStyle/>
          <a:p>
            <a:pPr indent="0">
              <a:lnSpc>
                <a:spcPct val="100000"/>
              </a:lnSpc>
              <a:buNone/>
              <a:tabLst>
                <a:tab pos="0" algn="l"/>
              </a:tabLst>
            </a:pPr>
            <a:r>
              <a:rPr lang="en-US" sz="1800" b="0" strike="noStrike" spc="-1">
                <a:solidFill>
                  <a:schemeClr val="dk1"/>
                </a:solidFill>
                <a:latin typeface="Calibri"/>
              </a:rPr>
              <a:t>Format des Titeltextes durch Klicken bearbeiten</a:t>
            </a:r>
            <a:endParaRPr lang="de-DE" sz="1800" b="0" strike="noStrike" spc="-1">
              <a:solidFill>
                <a:srgbClr val="000000"/>
              </a:solid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Chapter">
    <p:bg>
      <p:bgPr>
        <a:solidFill>
          <a:srgbClr val="FFFFFF"/>
        </a:solidFill>
        <a:effectLst/>
      </p:bgPr>
    </p:bg>
    <p:spTree>
      <p:nvGrpSpPr>
        <p:cNvPr id="1" name=""/>
        <p:cNvGrpSpPr/>
        <p:nvPr/>
      </p:nvGrpSpPr>
      <p:grpSpPr>
        <a:xfrm>
          <a:off x="0" y="0"/>
          <a:ext cx="0" cy="0"/>
          <a:chOff x="0" y="0"/>
          <a:chExt cx="0" cy="0"/>
        </a:xfrm>
      </p:grpSpPr>
      <p:sp>
        <p:nvSpPr>
          <p:cNvPr id="16" name="Rectangle 6"/>
          <p:cNvSpPr/>
          <p:nvPr/>
        </p:nvSpPr>
        <p:spPr>
          <a:xfrm>
            <a:off x="0" y="0"/>
            <a:ext cx="12191400" cy="685728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Open Sans"/>
            </a:endParaRPr>
          </a:p>
        </p:txBody>
      </p:sp>
      <p:sp>
        <p:nvSpPr>
          <p:cNvPr id="17" name="PlaceHolder 1"/>
          <p:cNvSpPr>
            <a:spLocks noGrp="1"/>
          </p:cNvSpPr>
          <p:nvPr>
            <p:ph type="title"/>
          </p:nvPr>
        </p:nvSpPr>
        <p:spPr>
          <a:xfrm>
            <a:off x="1037520" y="2627640"/>
            <a:ext cx="10335240" cy="800640"/>
          </a:xfrm>
          <a:prstGeom prst="rect">
            <a:avLst/>
          </a:prstGeom>
          <a:noFill/>
          <a:ln w="0">
            <a:noFill/>
          </a:ln>
        </p:spPr>
        <p:txBody>
          <a:bodyPr lIns="0" tIns="45720" rIns="91440" bIns="45720" anchor="t">
            <a:normAutofit/>
          </a:bodyPr>
          <a:lstStyle/>
          <a:p>
            <a:pPr indent="0" defTabSz="914400">
              <a:lnSpc>
                <a:spcPct val="90000"/>
              </a:lnSpc>
              <a:buNone/>
              <a:tabLst>
                <a:tab pos="0" algn="l"/>
              </a:tabLst>
            </a:pPr>
            <a:r>
              <a:rPr lang="en-US" sz="4000" b="1" strike="noStrike" cap="all" spc="-1">
                <a:ln>
                  <a:solidFill>
                    <a:schemeClr val="lt1"/>
                  </a:solidFill>
                </a:ln>
                <a:solidFill>
                  <a:srgbClr val="FFFFFF"/>
                </a:solidFill>
                <a:latin typeface="Poppins Medium"/>
                <a:ea typeface="Open Sans"/>
              </a:rPr>
              <a:t>Click to edit Master title style</a:t>
            </a:r>
            <a:endParaRPr lang="de-DE" sz="4000" b="0" strike="noStrike" spc="-1">
              <a:solidFill>
                <a:srgbClr val="000000"/>
              </a:solidFill>
              <a:latin typeface="Arial"/>
            </a:endParaRPr>
          </a:p>
        </p:txBody>
      </p:sp>
      <p:sp>
        <p:nvSpPr>
          <p:cNvPr id="18" name="PlaceHolder 2"/>
          <p:cNvSpPr>
            <a:spLocks noGrp="1"/>
          </p:cNvSpPr>
          <p:nvPr>
            <p:ph type="body"/>
          </p:nvPr>
        </p:nvSpPr>
        <p:spPr>
          <a:xfrm>
            <a:off x="609480" y="1604520"/>
            <a:ext cx="10972080" cy="397692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chemeClr val="dk1"/>
                </a:solidFill>
                <a:latin typeface="Calibri"/>
              </a:rPr>
              <a:t>Format des Gliederungstextes durch Klicken bearbeiten</a:t>
            </a:r>
            <a:endParaRPr lang="de-DE" sz="2800" b="0" strike="noStrike" spc="-1">
              <a:solidFill>
                <a:srgbClr val="000000"/>
              </a:solidFill>
              <a:latin typeface="Arial"/>
            </a:endParaRPr>
          </a:p>
          <a:p>
            <a:pPr marL="864000" lvl="1" indent="-324000">
              <a:lnSpc>
                <a:spcPct val="90000"/>
              </a:lnSpc>
              <a:spcBef>
                <a:spcPts val="1134"/>
              </a:spcBef>
              <a:buClr>
                <a:srgbClr val="000000"/>
              </a:buClr>
              <a:buSzPct val="75000"/>
              <a:buFont typeface="Symbol" charset="2"/>
              <a:buChar char=""/>
            </a:pPr>
            <a:r>
              <a:rPr lang="en-US" sz="2000" b="0" strike="noStrike" spc="-1">
                <a:solidFill>
                  <a:schemeClr val="dk1"/>
                </a:solidFill>
                <a:latin typeface="Calibri"/>
              </a:rPr>
              <a:t>Zweite Gliederungsebene</a:t>
            </a:r>
            <a:endParaRPr lang="de-DE" sz="2000" b="0" strike="noStrike" spc="-1">
              <a:solidFill>
                <a:srgbClr val="000000"/>
              </a:solidFill>
              <a:latin typeface="Arial"/>
            </a:endParaRPr>
          </a:p>
          <a:p>
            <a:pPr marL="1296000" lvl="2" indent="-288000">
              <a:lnSpc>
                <a:spcPct val="90000"/>
              </a:lnSpc>
              <a:spcBef>
                <a:spcPts val="850"/>
              </a:spcBef>
              <a:buClr>
                <a:srgbClr val="000000"/>
              </a:buClr>
              <a:buSzPct val="45000"/>
              <a:buFont typeface="Wingdings" charset="2"/>
              <a:buChar char=""/>
            </a:pPr>
            <a:r>
              <a:rPr lang="en-US" sz="1800" b="0" strike="noStrike" spc="-1">
                <a:solidFill>
                  <a:schemeClr val="dk1"/>
                </a:solidFill>
                <a:latin typeface="Calibri"/>
              </a:rPr>
              <a:t>Dritte Gliederungsebene</a:t>
            </a:r>
            <a:endParaRPr lang="de-DE" sz="1800" b="0" strike="noStrike" spc="-1">
              <a:solidFill>
                <a:srgbClr val="000000"/>
              </a:solidFill>
              <a:latin typeface="Arial"/>
            </a:endParaRPr>
          </a:p>
          <a:p>
            <a:pPr marL="1728000" lvl="3" indent="-216000">
              <a:lnSpc>
                <a:spcPct val="90000"/>
              </a:lnSpc>
              <a:spcBef>
                <a:spcPts val="567"/>
              </a:spcBef>
              <a:buClr>
                <a:srgbClr val="000000"/>
              </a:buClr>
              <a:buSzPct val="75000"/>
              <a:buFont typeface="Symbol" charset="2"/>
              <a:buChar char=""/>
            </a:pPr>
            <a:r>
              <a:rPr lang="en-US" sz="1800" b="0" strike="noStrike" spc="-1">
                <a:solidFill>
                  <a:schemeClr val="dk1"/>
                </a:solidFill>
                <a:latin typeface="Calibri"/>
              </a:rPr>
              <a:t>Vierte Gliederungsebene</a:t>
            </a:r>
            <a:endParaRPr lang="de-DE" sz="1800" b="0" strike="noStrike" spc="-1">
              <a:solidFill>
                <a:srgbClr val="000000"/>
              </a:solidFill>
              <a:latin typeface="Arial"/>
            </a:endParaRPr>
          </a:p>
          <a:p>
            <a:pPr marL="2160000" lvl="4"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Fünfte Gliederungsebene</a:t>
            </a:r>
            <a:endParaRPr lang="de-DE" sz="2000" b="0" strike="noStrike" spc="-1">
              <a:solidFill>
                <a:srgbClr val="000000"/>
              </a:solidFill>
              <a:latin typeface="Arial"/>
            </a:endParaRPr>
          </a:p>
          <a:p>
            <a:pPr marL="2592000" lvl="5"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Sechste Gliederungsebene</a:t>
            </a:r>
            <a:endParaRPr lang="de-DE" sz="2000" b="0" strike="noStrike" spc="-1">
              <a:solidFill>
                <a:srgbClr val="000000"/>
              </a:solidFill>
              <a:latin typeface="Arial"/>
            </a:endParaRPr>
          </a:p>
          <a:p>
            <a:pPr marL="3024000" lvl="6" indent="-216000">
              <a:lnSpc>
                <a:spcPct val="90000"/>
              </a:lnSpc>
              <a:spcBef>
                <a:spcPts val="283"/>
              </a:spcBef>
              <a:buClr>
                <a:srgbClr val="000000"/>
              </a:buClr>
              <a:buSzPct val="45000"/>
              <a:buFont typeface="Wingdings" charset="2"/>
              <a:buChar char=""/>
            </a:pPr>
            <a:r>
              <a:rPr lang="en-US" sz="2000" b="0" strike="noStrike" spc="-1">
                <a:solidFill>
                  <a:schemeClr val="dk1"/>
                </a:solidFill>
                <a:latin typeface="Calibri"/>
              </a:rPr>
              <a:t>Siebte Gliederungsebene</a:t>
            </a:r>
            <a:endParaRPr lang="de-DE" sz="2000" b="0" strike="noStrike" spc="-1">
              <a:solidFill>
                <a:srgbClr val="000000"/>
              </a:solid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Chapter 3">
    <p:bg>
      <p:bgPr>
        <a:solidFill>
          <a:srgbClr val="FFFFFF"/>
        </a:solidFill>
        <a:effectLst/>
      </p:bgPr>
    </p:bg>
    <p:spTree>
      <p:nvGrpSpPr>
        <p:cNvPr id="1" name=""/>
        <p:cNvGrpSpPr/>
        <p:nvPr/>
      </p:nvGrpSpPr>
      <p:grpSpPr>
        <a:xfrm>
          <a:off x="0" y="0"/>
          <a:ext cx="0" cy="0"/>
          <a:chOff x="0" y="0"/>
          <a:chExt cx="0" cy="0"/>
        </a:xfrm>
      </p:grpSpPr>
      <p:sp>
        <p:nvSpPr>
          <p:cNvPr id="19" name="Rectangle 2"/>
          <p:cNvSpPr/>
          <p:nvPr/>
        </p:nvSpPr>
        <p:spPr>
          <a:xfrm>
            <a:off x="0" y="0"/>
            <a:ext cx="12191400" cy="685728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Open Sans"/>
            </a:endParaRPr>
          </a:p>
        </p:txBody>
      </p:sp>
      <p:sp>
        <p:nvSpPr>
          <p:cNvPr id="20" name="PlaceHolder 1"/>
          <p:cNvSpPr>
            <a:spLocks noGrp="1"/>
          </p:cNvSpPr>
          <p:nvPr>
            <p:ph type="title"/>
          </p:nvPr>
        </p:nvSpPr>
        <p:spPr>
          <a:xfrm>
            <a:off x="936360" y="2106720"/>
            <a:ext cx="10514880" cy="1324800"/>
          </a:xfrm>
          <a:prstGeom prst="rect">
            <a:avLst/>
          </a:prstGeom>
          <a:noFill/>
          <a:ln w="0">
            <a:noFill/>
          </a:ln>
        </p:spPr>
        <p:txBody>
          <a:bodyPr lIns="91440" tIns="45720" rIns="91440" bIns="45720" anchor="ctr">
            <a:noAutofit/>
          </a:bodyPr>
          <a:lstStyle/>
          <a:p>
            <a:pPr indent="0" defTabSz="914400">
              <a:lnSpc>
                <a:spcPct val="90000"/>
              </a:lnSpc>
              <a:buNone/>
              <a:tabLst>
                <a:tab pos="0" algn="l"/>
              </a:tabLst>
            </a:pPr>
            <a:r>
              <a:rPr lang="en-US" sz="3200" b="1" strike="noStrike" spc="-1">
                <a:solidFill>
                  <a:srgbClr val="0F0F55"/>
                </a:solidFill>
                <a:latin typeface="Poppins SemiBold"/>
              </a:rPr>
              <a:t>Click to edit Master title style</a:t>
            </a:r>
            <a:endParaRPr lang="de-DE" sz="32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Chapter 3">
    <p:bg>
      <p:bgPr>
        <a:solidFill>
          <a:srgbClr val="FFFFFF"/>
        </a:solidFill>
        <a:effectLst/>
      </p:bgPr>
    </p:bg>
    <p:spTree>
      <p:nvGrpSpPr>
        <p:cNvPr id="1" name=""/>
        <p:cNvGrpSpPr/>
        <p:nvPr/>
      </p:nvGrpSpPr>
      <p:grpSpPr>
        <a:xfrm>
          <a:off x="0" y="0"/>
          <a:ext cx="0" cy="0"/>
          <a:chOff x="0" y="0"/>
          <a:chExt cx="0" cy="0"/>
        </a:xfrm>
      </p:grpSpPr>
      <p:sp>
        <p:nvSpPr>
          <p:cNvPr id="21" name="Rectangle 2"/>
          <p:cNvSpPr/>
          <p:nvPr/>
        </p:nvSpPr>
        <p:spPr>
          <a:xfrm>
            <a:off x="0" y="0"/>
            <a:ext cx="12191400" cy="6857280"/>
          </a:xfrm>
          <a:prstGeom prst="rect">
            <a:avLst/>
          </a:prstGeom>
          <a:solidFill>
            <a:srgbClr val="48B9FF"/>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Open Sans"/>
            </a:endParaRPr>
          </a:p>
        </p:txBody>
      </p:sp>
      <p:sp>
        <p:nvSpPr>
          <p:cNvPr id="22" name="PlaceHolder 1"/>
          <p:cNvSpPr>
            <a:spLocks noGrp="1"/>
          </p:cNvSpPr>
          <p:nvPr>
            <p:ph type="title"/>
          </p:nvPr>
        </p:nvSpPr>
        <p:spPr>
          <a:xfrm>
            <a:off x="358560" y="2589480"/>
            <a:ext cx="10514880" cy="1324800"/>
          </a:xfrm>
          <a:prstGeom prst="rect">
            <a:avLst/>
          </a:prstGeom>
          <a:noFill/>
          <a:ln w="0">
            <a:noFill/>
          </a:ln>
        </p:spPr>
        <p:txBody>
          <a:bodyPr lIns="91440" tIns="45720" rIns="91440" bIns="45720" anchor="ctr">
            <a:noAutofit/>
          </a:bodyPr>
          <a:lstStyle/>
          <a:p>
            <a:pPr indent="0" defTabSz="914400">
              <a:lnSpc>
                <a:spcPct val="90000"/>
              </a:lnSpc>
              <a:buNone/>
              <a:tabLst>
                <a:tab pos="0" algn="l"/>
              </a:tabLst>
            </a:pPr>
            <a:r>
              <a:rPr lang="en-US" sz="3200" b="1" strike="noStrike" spc="-1">
                <a:solidFill>
                  <a:schemeClr val="lt1"/>
                </a:solidFill>
                <a:latin typeface="Poppins SemiBold"/>
              </a:rPr>
              <a:t>Click to edit Master title style</a:t>
            </a:r>
            <a:endParaRPr lang="de-DE" sz="3200" b="0" strike="noStrike" spc="-1">
              <a:solidFill>
                <a:srgbClr val="000000"/>
              </a:solidFill>
              <a:latin typeface="Arial"/>
            </a:endParaRPr>
          </a:p>
        </p:txBody>
      </p:sp>
      <p:pic>
        <p:nvPicPr>
          <p:cNvPr id="23" name="Picture 3"/>
          <p:cNvPicPr/>
          <p:nvPr/>
        </p:nvPicPr>
        <p:blipFill>
          <a:blip r:embed="rId2">
            <a:alphaModFix amt="31000"/>
          </a:blip>
          <a:srcRect b="49596"/>
          <a:stretch/>
        </p:blipFill>
        <p:spPr>
          <a:xfrm>
            <a:off x="0" y="3690000"/>
            <a:ext cx="12191400" cy="3238200"/>
          </a:xfrm>
          <a:prstGeom prst="rect">
            <a:avLst/>
          </a:prstGeom>
          <a:noFill/>
          <a:ln w="0">
            <a:noFill/>
          </a:ln>
        </p:spPr>
      </p:pic>
      <p:cxnSp>
        <p:nvCxnSpPr>
          <p:cNvPr id="24" name="Straight Connector 5"/>
          <p:cNvCxnSpPr/>
          <p:nvPr/>
        </p:nvCxnSpPr>
        <p:spPr>
          <a:xfrm>
            <a:off x="0" y="3690000"/>
            <a:ext cx="12192480" cy="720"/>
          </a:xfrm>
          <a:prstGeom prst="straightConnector1">
            <a:avLst/>
          </a:prstGeom>
          <a:ln w="38100">
            <a:solidFill>
              <a:srgbClr val="FFFFFF"/>
            </a:solidFill>
            <a:round/>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re et contenu">
    <p:bg>
      <p:bgPr>
        <a:solidFill>
          <a:srgbClr val="FFFFFF"/>
        </a:solidFill>
        <a:effectLst/>
      </p:bgPr>
    </p:bg>
    <p:spTree>
      <p:nvGrpSpPr>
        <p:cNvPr id="1" name=""/>
        <p:cNvGrpSpPr/>
        <p:nvPr/>
      </p:nvGrpSpPr>
      <p:grpSpPr>
        <a:xfrm>
          <a:off x="0" y="0"/>
          <a:ext cx="0" cy="0"/>
          <a:chOff x="0" y="0"/>
          <a:chExt cx="0" cy="0"/>
        </a:xfrm>
      </p:grpSpPr>
      <p:sp>
        <p:nvSpPr>
          <p:cNvPr id="25" name="PlaceHolder 1"/>
          <p:cNvSpPr>
            <a:spLocks noGrp="1"/>
          </p:cNvSpPr>
          <p:nvPr>
            <p:ph type="title"/>
          </p:nvPr>
        </p:nvSpPr>
        <p:spPr>
          <a:xfrm>
            <a:off x="810000" y="720000"/>
            <a:ext cx="10571400" cy="1171440"/>
          </a:xfrm>
          <a:prstGeom prst="rect">
            <a:avLst/>
          </a:prstGeom>
          <a:noFill/>
          <a:ln w="0">
            <a:noFill/>
          </a:ln>
        </p:spPr>
        <p:txBody>
          <a:bodyPr lIns="90000" tIns="45720" rIns="91440" bIns="45720" anchor="t">
            <a:noAutofit/>
          </a:bodyPr>
          <a:lstStyle/>
          <a:p>
            <a:pPr indent="0">
              <a:lnSpc>
                <a:spcPct val="100000"/>
              </a:lnSpc>
              <a:buNone/>
              <a:tabLst>
                <a:tab pos="0" algn="l"/>
              </a:tabLst>
            </a:pPr>
            <a:r>
              <a:rPr lang="en-US" sz="3200" b="0" strike="noStrike" spc="-1">
                <a:solidFill>
                  <a:schemeClr val="dk1"/>
                </a:solidFill>
                <a:latin typeface="Calibri"/>
              </a:rPr>
              <a:t>Format des Titeltextes durch Klicken bearbeiten</a:t>
            </a:r>
            <a:endParaRPr lang="de-DE" sz="3200" b="0" strike="noStrike" spc="-1">
              <a:solidFill>
                <a:srgbClr val="000000"/>
              </a:solidFill>
              <a:latin typeface="Arial"/>
            </a:endParaRPr>
          </a:p>
        </p:txBody>
      </p:sp>
      <p:sp>
        <p:nvSpPr>
          <p:cNvPr id="26" name="PlaceHolder 2"/>
          <p:cNvSpPr>
            <a:spLocks noGrp="1"/>
          </p:cNvSpPr>
          <p:nvPr>
            <p:ph type="body"/>
          </p:nvPr>
        </p:nvSpPr>
        <p:spPr>
          <a:xfrm>
            <a:off x="818640" y="1892160"/>
            <a:ext cx="10553760" cy="3965760"/>
          </a:xfrm>
          <a:prstGeom prst="rect">
            <a:avLst/>
          </a:prstGeom>
          <a:noFill/>
          <a:ln w="0">
            <a:noFill/>
          </a:ln>
        </p:spPr>
        <p:txBody>
          <a:bodyPr lIns="90000" tIns="45000" rIns="90000" bIns="45000" anchor="t">
            <a:noAutofit/>
          </a:bodyPr>
          <a:lstStyle/>
          <a:p>
            <a:pPr marL="343080" indent="-343080" defTabSz="914400">
              <a:lnSpc>
                <a:spcPct val="90000"/>
              </a:lnSpc>
              <a:spcBef>
                <a:spcPts val="1001"/>
              </a:spcBef>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914400">
              <a:lnSpc>
                <a:spcPct val="90000"/>
              </a:lnSpc>
              <a:spcBef>
                <a:spcPts val="499"/>
              </a:spcBef>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914400">
              <a:lnSpc>
                <a:spcPct val="90000"/>
              </a:lnSpc>
              <a:spcBef>
                <a:spcPts val="499"/>
              </a:spcBef>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914400">
              <a:lnSpc>
                <a:spcPct val="90000"/>
              </a:lnSpc>
              <a:spcBef>
                <a:spcPts val="499"/>
              </a:spcBef>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914400">
              <a:lnSpc>
                <a:spcPct val="90000"/>
              </a:lnSpc>
              <a:spcBef>
                <a:spcPts val="499"/>
              </a:spcBef>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27" name="PlaceHolder 3"/>
          <p:cNvSpPr>
            <a:spLocks noGrp="1"/>
          </p:cNvSpPr>
          <p:nvPr>
            <p:ph type="ftr" idx="2"/>
          </p:nvPr>
        </p:nvSpPr>
        <p:spPr>
          <a:xfrm>
            <a:off x="0" y="0"/>
            <a:ext cx="0" cy="0"/>
          </a:xfrm>
          <a:prstGeom prst="rect">
            <a:avLst/>
          </a:prstGeom>
          <a:noFill/>
          <a:ln w="0">
            <a:noFill/>
          </a:ln>
        </p:spPr>
        <p:txBody>
          <a:bodyPr lIns="90000" tIns="-45000" rIns="90000" bIns="-45000" anchor="t">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28" name="PlaceHolder 4"/>
          <p:cNvSpPr>
            <a:spLocks noGrp="1"/>
          </p:cNvSpPr>
          <p:nvPr>
            <p:ph type="sldNum" idx="3"/>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266880B6-72B2-4D30-9F73-BA2DC1DDBA60}"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1_Deux contenus">
    <p:bg>
      <p:bgPr>
        <a:solidFill>
          <a:srgbClr val="FFFFFF"/>
        </a:solidFill>
        <a:effectLst/>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810000" y="720000"/>
            <a:ext cx="10571400" cy="1171440"/>
          </a:xfrm>
          <a:prstGeom prst="rect">
            <a:avLst/>
          </a:prstGeom>
          <a:noFill/>
          <a:ln w="0">
            <a:noFill/>
          </a:ln>
        </p:spPr>
        <p:txBody>
          <a:bodyPr lIns="91440" tIns="45720" rIns="91440" bIns="45720" anchor="t">
            <a:noAutofit/>
          </a:bodyPr>
          <a:lstStyle/>
          <a:p>
            <a:pPr indent="0">
              <a:lnSpc>
                <a:spcPct val="100000"/>
              </a:lnSpc>
              <a:buNone/>
              <a:tabLst>
                <a:tab pos="0" algn="l"/>
              </a:tabLst>
            </a:pPr>
            <a:r>
              <a:rPr lang="en-US" sz="3200" b="0" strike="noStrike" spc="-1">
                <a:solidFill>
                  <a:schemeClr val="dk1"/>
                </a:solidFill>
                <a:latin typeface="Calibri"/>
              </a:rPr>
              <a:t>Format des Titeltextes durch Klicken bearbeiten</a:t>
            </a:r>
            <a:endParaRPr lang="de-DE" sz="3200" b="0" strike="noStrike" spc="-1">
              <a:solidFill>
                <a:srgbClr val="000000"/>
              </a:solidFill>
              <a:latin typeface="Arial"/>
            </a:endParaRPr>
          </a:p>
        </p:txBody>
      </p:sp>
      <p:sp>
        <p:nvSpPr>
          <p:cNvPr id="30" name="PlaceHolder 2"/>
          <p:cNvSpPr>
            <a:spLocks noGrp="1"/>
          </p:cNvSpPr>
          <p:nvPr>
            <p:ph type="body"/>
          </p:nvPr>
        </p:nvSpPr>
        <p:spPr>
          <a:xfrm>
            <a:off x="818640" y="1892160"/>
            <a:ext cx="5185080" cy="3967920"/>
          </a:xfrm>
          <a:prstGeom prst="rect">
            <a:avLst/>
          </a:prstGeom>
          <a:noFill/>
          <a:ln w="0">
            <a:noFill/>
          </a:ln>
        </p:spPr>
        <p:txBody>
          <a:bodyPr lIns="90000" tIns="45000" rIns="90000" bIns="45000" anchor="t">
            <a:normAutofit/>
          </a:bodyPr>
          <a:lstStyle/>
          <a:p>
            <a:pPr marL="343080" indent="-343080" defTabSz="914400">
              <a:lnSpc>
                <a:spcPct val="90000"/>
              </a:lnSpc>
              <a:spcBef>
                <a:spcPts val="1001"/>
              </a:spcBef>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914400">
              <a:lnSpc>
                <a:spcPct val="90000"/>
              </a:lnSpc>
              <a:spcBef>
                <a:spcPts val="499"/>
              </a:spcBef>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914400">
              <a:lnSpc>
                <a:spcPct val="90000"/>
              </a:lnSpc>
              <a:spcBef>
                <a:spcPts val="499"/>
              </a:spcBef>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914400">
              <a:lnSpc>
                <a:spcPct val="90000"/>
              </a:lnSpc>
              <a:spcBef>
                <a:spcPts val="499"/>
              </a:spcBef>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914400">
              <a:lnSpc>
                <a:spcPct val="90000"/>
              </a:lnSpc>
              <a:spcBef>
                <a:spcPts val="499"/>
              </a:spcBef>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31" name="PlaceHolder 3"/>
          <p:cNvSpPr>
            <a:spLocks noGrp="1"/>
          </p:cNvSpPr>
          <p:nvPr>
            <p:ph type="body"/>
          </p:nvPr>
        </p:nvSpPr>
        <p:spPr>
          <a:xfrm>
            <a:off x="6187320" y="1892160"/>
            <a:ext cx="5193720" cy="3967920"/>
          </a:xfrm>
          <a:prstGeom prst="rect">
            <a:avLst/>
          </a:prstGeom>
          <a:noFill/>
          <a:ln w="0">
            <a:noFill/>
          </a:ln>
        </p:spPr>
        <p:txBody>
          <a:bodyPr lIns="90000" tIns="45000" rIns="90000" bIns="45000" anchor="t">
            <a:normAutofit/>
          </a:bodyPr>
          <a:lstStyle/>
          <a:p>
            <a:pPr marL="343080" indent="-343080" defTabSz="914400">
              <a:lnSpc>
                <a:spcPct val="90000"/>
              </a:lnSpc>
              <a:spcBef>
                <a:spcPts val="1001"/>
              </a:spcBef>
              <a:buClr>
                <a:srgbClr val="48B9FF"/>
              </a:buClr>
              <a:buFont typeface="Arial"/>
              <a:buChar char="•"/>
            </a:pPr>
            <a:r>
              <a:rPr lang="fr-FR" sz="2400" b="0" strike="noStrike" spc="-1">
                <a:solidFill>
                  <a:srgbClr val="002060"/>
                </a:solidFill>
                <a:latin typeface="Poppins"/>
              </a:rPr>
              <a:t>Cliquez pour modifier les styles du texte du masque</a:t>
            </a:r>
            <a:endParaRPr lang="de-DE" sz="2400" b="0" strike="noStrike" spc="-1">
              <a:solidFill>
                <a:srgbClr val="000000"/>
              </a:solidFill>
              <a:latin typeface="Arial"/>
            </a:endParaRPr>
          </a:p>
          <a:p>
            <a:pPr marL="743040" lvl="1" indent="-285840" defTabSz="914400">
              <a:lnSpc>
                <a:spcPct val="90000"/>
              </a:lnSpc>
              <a:spcBef>
                <a:spcPts val="499"/>
              </a:spcBef>
              <a:buClr>
                <a:srgbClr val="0D29F9"/>
              </a:buClr>
              <a:buFont typeface="Courier New"/>
              <a:buChar char="o"/>
            </a:pPr>
            <a:r>
              <a:rPr lang="fr-FR" sz="2000" b="0" strike="noStrike" spc="-1">
                <a:solidFill>
                  <a:srgbClr val="002060"/>
                </a:solidFill>
                <a:latin typeface="Poppins"/>
              </a:rPr>
              <a:t>Deuxième niveau</a:t>
            </a:r>
            <a:endParaRPr lang="de-DE" sz="2000" b="0" strike="noStrike" spc="-1">
              <a:solidFill>
                <a:srgbClr val="000000"/>
              </a:solidFill>
              <a:latin typeface="Arial"/>
            </a:endParaRPr>
          </a:p>
          <a:p>
            <a:pPr marL="1143000" lvl="2" indent="-228600" defTabSz="914400">
              <a:lnSpc>
                <a:spcPct val="90000"/>
              </a:lnSpc>
              <a:spcBef>
                <a:spcPts val="499"/>
              </a:spcBef>
              <a:buClr>
                <a:srgbClr val="48B9FF"/>
              </a:buClr>
              <a:buFont typeface="Wingdings" charset="2"/>
              <a:buChar char=""/>
            </a:pPr>
            <a:r>
              <a:rPr lang="fr-FR" sz="1800" b="0" strike="noStrike" spc="-1">
                <a:solidFill>
                  <a:srgbClr val="002060"/>
                </a:solidFill>
                <a:latin typeface="Poppins"/>
              </a:rPr>
              <a:t>Troisième niveau</a:t>
            </a:r>
            <a:endParaRPr lang="de-DE" sz="1800" b="0" strike="noStrike" spc="-1">
              <a:solidFill>
                <a:srgbClr val="000000"/>
              </a:solidFill>
              <a:latin typeface="Arial"/>
            </a:endParaRPr>
          </a:p>
          <a:p>
            <a:pPr marL="1600200" lvl="3" indent="-228600" defTabSz="914400">
              <a:lnSpc>
                <a:spcPct val="90000"/>
              </a:lnSpc>
              <a:spcBef>
                <a:spcPts val="499"/>
              </a:spcBef>
              <a:buClr>
                <a:srgbClr val="0D29F9"/>
              </a:buClr>
              <a:buFont typeface="Wingdings" charset="2"/>
              <a:buChar char=""/>
            </a:pPr>
            <a:r>
              <a:rPr lang="fr-FR" sz="1600" b="0" strike="noStrike" spc="-1">
                <a:solidFill>
                  <a:srgbClr val="002060"/>
                </a:solidFill>
                <a:latin typeface="Poppins"/>
              </a:rPr>
              <a:t>Quatrième niveau</a:t>
            </a:r>
            <a:endParaRPr lang="de-DE" sz="1600" b="0" strike="noStrike" spc="-1">
              <a:solidFill>
                <a:srgbClr val="000000"/>
              </a:solidFill>
              <a:latin typeface="Arial"/>
            </a:endParaRPr>
          </a:p>
          <a:p>
            <a:pPr marL="2057400" lvl="4" indent="-228600" defTabSz="914400">
              <a:lnSpc>
                <a:spcPct val="90000"/>
              </a:lnSpc>
              <a:spcBef>
                <a:spcPts val="499"/>
              </a:spcBef>
              <a:buClr>
                <a:srgbClr val="48B9FF"/>
              </a:buClr>
              <a:buFont typeface="Arial"/>
              <a:buChar char="•"/>
            </a:pPr>
            <a:r>
              <a:rPr lang="fr-FR" sz="1600" b="0" strike="noStrike" spc="-1">
                <a:solidFill>
                  <a:srgbClr val="002060"/>
                </a:solidFill>
                <a:latin typeface="Poppins"/>
              </a:rPr>
              <a:t>Cinquième niveau</a:t>
            </a:r>
            <a:endParaRPr lang="de-DE" sz="1600" b="0" strike="noStrike" spc="-1">
              <a:solidFill>
                <a:srgbClr val="000000"/>
              </a:solidFill>
              <a:latin typeface="Arial"/>
            </a:endParaRPr>
          </a:p>
        </p:txBody>
      </p:sp>
      <p:sp>
        <p:nvSpPr>
          <p:cNvPr id="32" name="PlaceHolder 4"/>
          <p:cNvSpPr>
            <a:spLocks noGrp="1"/>
          </p:cNvSpPr>
          <p:nvPr>
            <p:ph type="ftr" idx="4"/>
          </p:nvPr>
        </p:nvSpPr>
        <p:spPr>
          <a:xfrm>
            <a:off x="0" y="0"/>
            <a:ext cx="0" cy="0"/>
          </a:xfrm>
          <a:prstGeom prst="rect">
            <a:avLst/>
          </a:prstGeom>
          <a:noFill/>
          <a:ln w="0">
            <a:noFill/>
          </a:ln>
        </p:spPr>
        <p:txBody>
          <a:bodyPr lIns="90000" tIns="-45000" rIns="90000" bIns="-45000" anchor="t">
            <a:noAutofit/>
          </a:bodyPr>
          <a:lstStyle>
            <a:lvl1pPr indent="0" algn="ctr">
              <a:lnSpc>
                <a:spcPct val="100000"/>
              </a:lnSpc>
              <a:buNone/>
              <a:tabLst>
                <a:tab pos="0" algn="l"/>
              </a:tabLst>
              <a:defRPr lang="de-DE" sz="1400" b="0" strike="noStrike" spc="-1">
                <a:solidFill>
                  <a:srgbClr val="000000"/>
                </a:solidFill>
                <a:latin typeface="Times New Roman"/>
              </a:defRPr>
            </a:lvl1pPr>
          </a:lstStyle>
          <a:p>
            <a:pPr indent="0" algn="ctr">
              <a:lnSpc>
                <a:spcPct val="100000"/>
              </a:lnSpc>
              <a:buNone/>
              <a:tabLst>
                <a:tab pos="0" algn="l"/>
              </a:tabLst>
            </a:pPr>
            <a:r>
              <a:rPr lang="de-DE" sz="1400" b="0" strike="noStrike" spc="-1">
                <a:solidFill>
                  <a:srgbClr val="000000"/>
                </a:solidFill>
                <a:latin typeface="Times New Roman"/>
              </a:rPr>
              <a:t>&lt;Fußzeile&gt;</a:t>
            </a:r>
          </a:p>
        </p:txBody>
      </p:sp>
      <p:sp>
        <p:nvSpPr>
          <p:cNvPr id="33" name="PlaceHolder 5"/>
          <p:cNvSpPr>
            <a:spLocks noGrp="1"/>
          </p:cNvSpPr>
          <p:nvPr>
            <p:ph type="sldNum" idx="5"/>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chemeClr val="dk1"/>
                </a:solidFill>
                <a:latin typeface="Poppins SemiBold"/>
              </a:defRPr>
            </a:lvl1pPr>
          </a:lstStyle>
          <a:p>
            <a:pPr indent="0" algn="r" defTabSz="914400">
              <a:lnSpc>
                <a:spcPct val="100000"/>
              </a:lnSpc>
              <a:buNone/>
              <a:tabLst>
                <a:tab pos="0" algn="l"/>
              </a:tabLst>
            </a:pPr>
            <a:fld id="{3AAE25B5-5E71-4075-8E67-1EF38E988C06}" type="slidenum">
              <a:rPr lang="en-US" sz="2800" b="1" strike="noStrike" spc="-1">
                <a:solidFill>
                  <a:schemeClr val="dk1"/>
                </a:solidFill>
                <a:latin typeface="Poppins SemiBold"/>
              </a:rPr>
              <a:t>‹Nr.›</a:t>
            </a:fld>
            <a:endParaRPr lang="de-DE" sz="2800" b="0" strike="noStrike" spc="-1">
              <a:solidFill>
                <a:srgbClr val="000000"/>
              </a:solid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Quote">
    <p:bg>
      <p:bgPr>
        <a:solidFill>
          <a:schemeClr val="lt1"/>
        </a:solidFill>
        <a:effectLst/>
      </p:bgPr>
    </p:bg>
    <p:spTree>
      <p:nvGrpSpPr>
        <p:cNvPr id="1" name=""/>
        <p:cNvGrpSpPr/>
        <p:nvPr/>
      </p:nvGrpSpPr>
      <p:grpSpPr>
        <a:xfrm>
          <a:off x="0" y="0"/>
          <a:ext cx="0" cy="0"/>
          <a:chOff x="0" y="0"/>
          <a:chExt cx="0" cy="0"/>
        </a:xfrm>
      </p:grpSpPr>
      <p:sp>
        <p:nvSpPr>
          <p:cNvPr id="34" name="Rectangle 13"/>
          <p:cNvSpPr/>
          <p:nvPr/>
        </p:nvSpPr>
        <p:spPr>
          <a:xfrm>
            <a:off x="11382120" y="6726240"/>
            <a:ext cx="809280" cy="13104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sp>
        <p:nvSpPr>
          <p:cNvPr id="35" name="Rectangle 19"/>
          <p:cNvSpPr/>
          <p:nvPr/>
        </p:nvSpPr>
        <p:spPr>
          <a:xfrm>
            <a:off x="-2520" y="1200240"/>
            <a:ext cx="608760" cy="47520"/>
          </a:xfrm>
          <a:prstGeom prst="rect">
            <a:avLst/>
          </a:prstGeom>
          <a:solidFill>
            <a:srgbClr val="0F0F55"/>
          </a:solidFill>
          <a:ln>
            <a:noFill/>
          </a:ln>
        </p:spPr>
        <p:style>
          <a:lnRef idx="2">
            <a:schemeClr val="accent1">
              <a:shade val="50000"/>
            </a:schemeClr>
          </a:lnRef>
          <a:fillRef idx="1">
            <a:schemeClr val="accent1"/>
          </a:fillRef>
          <a:effectRef idx="0">
            <a:schemeClr val="accent1"/>
          </a:effectRef>
          <a:fontRef idx="minor"/>
        </p:style>
        <p:txBody>
          <a:bodyPr lIns="90000" tIns="3240" rIns="90000" bIns="3240" anchor="ctr">
            <a:noAutofit/>
          </a:bodyPr>
          <a:lstStyle/>
          <a:p>
            <a:pPr algn="ctr" defTabSz="914400">
              <a:lnSpc>
                <a:spcPct val="100000"/>
              </a:lnSpc>
            </a:pPr>
            <a:r>
              <a:rPr lang="fr-FR" sz="1800" b="0" strike="noStrike" spc="-1">
                <a:solidFill>
                  <a:schemeClr val="lt1"/>
                </a:solidFill>
                <a:latin typeface="Open Sans"/>
              </a:rPr>
              <a:t> </a:t>
            </a:r>
            <a:endParaRPr lang="de-DE" sz="1800" b="0" strike="noStrike" spc="-1">
              <a:solidFill>
                <a:srgbClr val="FFFFFF"/>
              </a:solidFill>
              <a:latin typeface="Arial"/>
            </a:endParaRPr>
          </a:p>
        </p:txBody>
      </p:sp>
      <p:pic>
        <p:nvPicPr>
          <p:cNvPr id="36" name="Picture 3" descr="Icon&#10;&#10;Description automatically generated"/>
          <p:cNvPicPr/>
          <p:nvPr/>
        </p:nvPicPr>
        <p:blipFill>
          <a:blip r:embed="rId2"/>
          <a:stretch/>
        </p:blipFill>
        <p:spPr>
          <a:xfrm>
            <a:off x="302040" y="6066360"/>
            <a:ext cx="1892880" cy="529200"/>
          </a:xfrm>
          <a:prstGeom prst="rect">
            <a:avLst/>
          </a:prstGeom>
          <a:noFill/>
          <a:ln w="0">
            <a:noFill/>
          </a:ln>
        </p:spPr>
      </p:pic>
      <p:sp>
        <p:nvSpPr>
          <p:cNvPr id="37" name="PlaceHolder 1"/>
          <p:cNvSpPr>
            <a:spLocks noGrp="1"/>
          </p:cNvSpPr>
          <p:nvPr>
            <p:ph type="body"/>
          </p:nvPr>
        </p:nvSpPr>
        <p:spPr>
          <a:xfrm>
            <a:off x="2594880" y="1321560"/>
            <a:ext cx="7001280" cy="4291200"/>
          </a:xfrm>
          <a:prstGeom prst="rect">
            <a:avLst/>
          </a:prstGeom>
          <a:solidFill>
            <a:srgbClr val="00B8F2">
              <a:alpha val="20000"/>
            </a:srgbClr>
          </a:solidFill>
          <a:ln w="0">
            <a:noFill/>
          </a:ln>
        </p:spPr>
        <p:txBody>
          <a:bodyPr lIns="90000" tIns="45000" rIns="90000" bIns="45000" anchor="ctr">
            <a:noAutofit/>
          </a:bodyPr>
          <a:lstStyle/>
          <a:p>
            <a:pPr indent="0" algn="ctr" defTabSz="457200">
              <a:lnSpc>
                <a:spcPct val="100000"/>
              </a:lnSpc>
              <a:spcBef>
                <a:spcPts val="641"/>
              </a:spcBef>
              <a:spcAft>
                <a:spcPts val="601"/>
              </a:spcAft>
              <a:buNone/>
              <a:tabLst>
                <a:tab pos="0" algn="l"/>
              </a:tabLst>
            </a:pPr>
            <a:r>
              <a:rPr lang="en-US" sz="3200" b="0" strike="noStrike" spc="-1">
                <a:solidFill>
                  <a:srgbClr val="004494"/>
                </a:solidFill>
                <a:latin typeface="Poppins"/>
                <a:ea typeface="Open Sans"/>
              </a:rPr>
              <a:t>Click to edit Master text styles</a:t>
            </a:r>
            <a:endParaRPr lang="de-DE" sz="3200" b="0" strike="noStrike" spc="-1">
              <a:solidFill>
                <a:srgbClr val="FFFFFF"/>
              </a:solidFill>
              <a:latin typeface="Arial"/>
            </a:endParaRPr>
          </a:p>
        </p:txBody>
      </p:sp>
      <p:pic>
        <p:nvPicPr>
          <p:cNvPr id="38" name="Image 6"/>
          <p:cNvPicPr/>
          <p:nvPr/>
        </p:nvPicPr>
        <p:blipFill>
          <a:blip r:embed="rId3"/>
          <a:stretch/>
        </p:blipFill>
        <p:spPr>
          <a:xfrm>
            <a:off x="1680840" y="570960"/>
            <a:ext cx="1218600" cy="1040760"/>
          </a:xfrm>
          <a:prstGeom prst="rect">
            <a:avLst/>
          </a:prstGeom>
          <a:noFill/>
          <a:ln w="0">
            <a:noFill/>
          </a:ln>
        </p:spPr>
      </p:pic>
      <p:pic>
        <p:nvPicPr>
          <p:cNvPr id="39" name="Image 7"/>
          <p:cNvPicPr/>
          <p:nvPr/>
        </p:nvPicPr>
        <p:blipFill>
          <a:blip r:embed="rId4"/>
          <a:stretch/>
        </p:blipFill>
        <p:spPr>
          <a:xfrm>
            <a:off x="9273600" y="5299200"/>
            <a:ext cx="1396440" cy="1180440"/>
          </a:xfrm>
          <a:prstGeom prst="rect">
            <a:avLst/>
          </a:prstGeom>
          <a:noFill/>
          <a:ln w="0">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53.svg"/><Relationship Id="rId5" Type="http://schemas.openxmlformats.org/officeDocument/2006/relationships/image" Target="../media/image52.png"/><Relationship Id="rId4" Type="http://schemas.openxmlformats.org/officeDocument/2006/relationships/image" Target="../media/image51.svg"/></Relationships>
</file>

<file path=ppt/slides/_rels/slide1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59.jpe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jpe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sv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 Id="rId9"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svg"/><Relationship Id="rId18" Type="http://schemas.openxmlformats.org/officeDocument/2006/relationships/image" Target="../media/image90.png"/><Relationship Id="rId26" Type="http://schemas.openxmlformats.org/officeDocument/2006/relationships/image" Target="../media/image98.png"/><Relationship Id="rId3" Type="http://schemas.openxmlformats.org/officeDocument/2006/relationships/image" Target="../media/image75.png"/><Relationship Id="rId21" Type="http://schemas.openxmlformats.org/officeDocument/2006/relationships/image" Target="../media/image93.svg"/><Relationship Id="rId7" Type="http://schemas.openxmlformats.org/officeDocument/2006/relationships/image" Target="../media/image79.svg"/><Relationship Id="rId12" Type="http://schemas.openxmlformats.org/officeDocument/2006/relationships/image" Target="../media/image84.png"/><Relationship Id="rId17" Type="http://schemas.openxmlformats.org/officeDocument/2006/relationships/image" Target="../media/image89.svg"/><Relationship Id="rId25" Type="http://schemas.openxmlformats.org/officeDocument/2006/relationships/image" Target="../media/image97.svg"/><Relationship Id="rId2" Type="http://schemas.openxmlformats.org/officeDocument/2006/relationships/notesSlide" Target="../notesSlides/notesSlide12.xml"/><Relationship Id="rId16" Type="http://schemas.openxmlformats.org/officeDocument/2006/relationships/image" Target="../media/image88.png"/><Relationship Id="rId20" Type="http://schemas.openxmlformats.org/officeDocument/2006/relationships/image" Target="../media/image92.png"/><Relationship Id="rId29" Type="http://schemas.openxmlformats.org/officeDocument/2006/relationships/image" Target="../media/image101.svg"/><Relationship Id="rId1" Type="http://schemas.openxmlformats.org/officeDocument/2006/relationships/slideLayout" Target="../slideLayouts/slideLayout13.xml"/><Relationship Id="rId6" Type="http://schemas.openxmlformats.org/officeDocument/2006/relationships/image" Target="../media/image78.png"/><Relationship Id="rId11" Type="http://schemas.openxmlformats.org/officeDocument/2006/relationships/image" Target="../media/image83.svg"/><Relationship Id="rId24" Type="http://schemas.openxmlformats.org/officeDocument/2006/relationships/image" Target="../media/image96.png"/><Relationship Id="rId5" Type="http://schemas.openxmlformats.org/officeDocument/2006/relationships/image" Target="../media/image77.png"/><Relationship Id="rId15" Type="http://schemas.openxmlformats.org/officeDocument/2006/relationships/image" Target="../media/image87.svg"/><Relationship Id="rId23" Type="http://schemas.openxmlformats.org/officeDocument/2006/relationships/image" Target="../media/image95.svg"/><Relationship Id="rId28" Type="http://schemas.openxmlformats.org/officeDocument/2006/relationships/image" Target="../media/image100.png"/><Relationship Id="rId10" Type="http://schemas.openxmlformats.org/officeDocument/2006/relationships/image" Target="../media/image82.png"/><Relationship Id="rId19" Type="http://schemas.openxmlformats.org/officeDocument/2006/relationships/image" Target="../media/image91.svg"/><Relationship Id="rId31" Type="http://schemas.openxmlformats.org/officeDocument/2006/relationships/image" Target="../media/image103.svg"/><Relationship Id="rId4" Type="http://schemas.openxmlformats.org/officeDocument/2006/relationships/image" Target="../media/image76.svg"/><Relationship Id="rId9" Type="http://schemas.openxmlformats.org/officeDocument/2006/relationships/image" Target="../media/image81.svg"/><Relationship Id="rId14" Type="http://schemas.openxmlformats.org/officeDocument/2006/relationships/image" Target="../media/image86.png"/><Relationship Id="rId22" Type="http://schemas.openxmlformats.org/officeDocument/2006/relationships/image" Target="../media/image94.png"/><Relationship Id="rId27" Type="http://schemas.openxmlformats.org/officeDocument/2006/relationships/image" Target="../media/image99.svg"/><Relationship Id="rId30" Type="http://schemas.openxmlformats.org/officeDocument/2006/relationships/image" Target="../media/image102.png"/></Relationships>
</file>

<file path=ppt/slides/_rels/slide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jpe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07.jpeg"/><Relationship Id="rId5" Type="http://schemas.openxmlformats.org/officeDocument/2006/relationships/image" Target="../media/image106.png"/><Relationship Id="rId4" Type="http://schemas.openxmlformats.org/officeDocument/2006/relationships/image" Target="../media/image105.jpeg"/></Relationships>
</file>

<file path=ppt/slides/_rels/slide2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4.xml"/><Relationship Id="rId1" Type="http://schemas.openxmlformats.org/officeDocument/2006/relationships/slideLayout" Target="../slideLayouts/slideLayout10.xml"/><Relationship Id="rId5" Type="http://schemas.openxmlformats.org/officeDocument/2006/relationships/image" Target="../media/image111.png"/><Relationship Id="rId4" Type="http://schemas.openxmlformats.org/officeDocument/2006/relationships/image" Target="../media/image110.svg"/></Relationships>
</file>

<file path=ppt/slides/_rels/slide2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15.png"/><Relationship Id="rId5" Type="http://schemas.openxmlformats.org/officeDocument/2006/relationships/image" Target="../media/image114.jpeg"/><Relationship Id="rId4" Type="http://schemas.openxmlformats.org/officeDocument/2006/relationships/image" Target="../media/image113.png"/></Relationships>
</file>

<file path=ppt/slides/_rels/slide23.xml.rels><?xml version="1.0" encoding="UTF-8" standalone="yes"?>
<Relationships xmlns="http://schemas.openxmlformats.org/package/2006/relationships"><Relationship Id="rId3" Type="http://schemas.openxmlformats.org/officeDocument/2006/relationships/hyperlink" Target="https://coara.eu/news/25-projects-selected-for-the-first-cascade-funding-call/"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116.jpeg"/></Relationships>
</file>

<file path=ppt/slides/_rels/slide24.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image" Target="../media/image117.png"/><Relationship Id="rId7" Type="http://schemas.openxmlformats.org/officeDocument/2006/relationships/image" Target="../media/image118.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hyperlink" Target="https://coara.eu/news/25-projects-selected-for-the-first-cascade-funding-call/"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122.svg"/><Relationship Id="rId4" Type="http://schemas.openxmlformats.org/officeDocument/2006/relationships/image" Target="../media/image121.png"/></Relationships>
</file>

<file path=ppt/slides/_rels/slide2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24.jpeg"/><Relationship Id="rId7" Type="http://schemas.openxmlformats.org/officeDocument/2006/relationships/image" Target="../media/image12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28.xml.rels><?xml version="1.0" encoding="UTF-8" standalone="yes"?>
<Relationships xmlns="http://schemas.openxmlformats.org/package/2006/relationships"><Relationship Id="rId8" Type="http://schemas.openxmlformats.org/officeDocument/2006/relationships/hyperlink" Target="https://www.hepi.ac.uk/2024/06/17/the-research-excellence-framework-uk-higher-educations-great-export/#page=1" TargetMode="External"/><Relationship Id="rId13" Type="http://schemas.openxmlformats.org/officeDocument/2006/relationships/hyperlink" Target="https://www.europarl.europa.eu/RegData/docs_autres_institutions/commission_europeenne/com/2024/0490/COM_COM(2024)0490_EN.pdf" TargetMode="External"/><Relationship Id="rId3" Type="http://schemas.openxmlformats.org/officeDocument/2006/relationships/image" Target="../media/image129.png"/><Relationship Id="rId7" Type="http://schemas.openxmlformats.org/officeDocument/2006/relationships/image" Target="../media/image133.png"/><Relationship Id="rId12" Type="http://schemas.openxmlformats.org/officeDocument/2006/relationships/hyperlink" Target="https://www.mext.go.jp/content/20240521-mxt_chousei01-100000404_01.pdf"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132.png"/><Relationship Id="rId11" Type="http://schemas.openxmlformats.org/officeDocument/2006/relationships/hyperlink" Target="https://unesdoc.unesco.org/ark:/48223/pf0000388985" TargetMode="External"/><Relationship Id="rId5" Type="http://schemas.openxmlformats.org/officeDocument/2006/relationships/image" Target="../media/image131.png"/><Relationship Id="rId10" Type="http://schemas.openxmlformats.org/officeDocument/2006/relationships/hyperlink" Target="https://www.google.com/url?sa=t&amp;rct=j&amp;q=&amp;esrc=s&amp;source=web&amp;cd=&amp;ved=2ahUKEwjc_pjyx4uKAxV3hf0HHaUFK3oQFnoECB4QAQ&amp;url=https%3A%2F%2Fwww.sbfi.admin.ch%2Fdam%2Fsbfi%2Fde%2Fdokumente%2F2023%2F06%2Fswiss_position_paper_on_fp10.pdf.download.pdf%2Fswiss_position_paper_on_fp10_de.pdf&amp;usg=AOvVaw2wvf3ifvZJLMieXtVnpmeX&amp;opi=89978449" TargetMode="External"/><Relationship Id="rId4" Type="http://schemas.openxmlformats.org/officeDocument/2006/relationships/image" Target="../media/image130.png"/><Relationship Id="rId9" Type="http://schemas.openxmlformats.org/officeDocument/2006/relationships/hyperlink" Target="https://www.oecd-ilibrary.org/education/the-state-of-academic-careers-in-oecd-countries_ea9d3108-en" TargetMode="External"/><Relationship Id="rId14" Type="http://schemas.openxmlformats.org/officeDocument/2006/relationships/image" Target="../media/image134.png"/></Relationships>
</file>

<file path=ppt/slides/_rels/slide29.xml.rels><?xml version="1.0" encoding="UTF-8" standalone="yes"?>
<Relationships xmlns="http://schemas.openxmlformats.org/package/2006/relationships"><Relationship Id="rId3" Type="http://schemas.openxmlformats.org/officeDocument/2006/relationships/image" Target="../media/image135.png"/><Relationship Id="rId7" Type="http://schemas.openxmlformats.org/officeDocument/2006/relationships/image" Target="../media/image138.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hyperlink" Target="https://www.zotero.org/groups/5547912/research_assessment_reform/library"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coara.eu/app/uploads/2022/09/2022_07_19_rra_agreement_final.pdf" TargetMode="Externa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8" Type="http://schemas.openxmlformats.org/officeDocument/2006/relationships/hyperlink" Target="https://zenodo.org/communities/coara_action_plans/records?q=&amp;l=list&amp;p=1&amp;s=10&amp;sort=newest" TargetMode="External"/><Relationship Id="rId3" Type="http://schemas.openxmlformats.org/officeDocument/2006/relationships/hyperlink" Target="https://www.linkedin.com/company/coarassessment/" TargetMode="External"/><Relationship Id="rId7" Type="http://schemas.openxmlformats.org/officeDocument/2006/relationships/hyperlink" Target="https://coara.eu/advocacy-materials/" TargetMode="External"/><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140.png"/><Relationship Id="rId11" Type="http://schemas.openxmlformats.org/officeDocument/2006/relationships/image" Target="../media/image141.png"/><Relationship Id="rId5" Type="http://schemas.openxmlformats.org/officeDocument/2006/relationships/image" Target="../media/image139.png"/><Relationship Id="rId10" Type="http://schemas.openxmlformats.org/officeDocument/2006/relationships/hyperlink" Target="https://coara.org/news/" TargetMode="External"/><Relationship Id="rId4" Type="http://schemas.openxmlformats.org/officeDocument/2006/relationships/hyperlink" Target="https://www.youtube.com/channel/UCr5Ygrr-IZ0ZWMslnObIdBg" TargetMode="External"/><Relationship Id="rId9" Type="http://schemas.openxmlformats.org/officeDocument/2006/relationships/hyperlink" Target="https://coara.org/sign-up-for-the-coara-members-newsletter/"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notesSlide" Target="../notesSlides/notesSlide4.xml"/><Relationship Id="rId16" Type="http://schemas.openxmlformats.org/officeDocument/2006/relationships/image" Target="../media/image11.png"/><Relationship Id="rId1" Type="http://schemas.openxmlformats.org/officeDocument/2006/relationships/slideLayout" Target="../slideLayouts/slideLayout13.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1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 Id="rId14" Type="http://schemas.openxmlformats.org/officeDocument/2006/relationships/image" Target="../media/image29.svg"/></Relationships>
</file>

<file path=ppt/slides/_rels/slide9.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39.svg"/><Relationship Id="rId18" Type="http://schemas.openxmlformats.org/officeDocument/2006/relationships/hyperlink" Target="https://coara.eu/working-groups/latest-news-and-documentation-working-groups-and-national-chapters/" TargetMode="External"/><Relationship Id="rId3" Type="http://schemas.openxmlformats.org/officeDocument/2006/relationships/image" Target="../media/image30.png"/><Relationship Id="rId21" Type="http://schemas.openxmlformats.org/officeDocument/2006/relationships/image" Target="../media/image45.svg"/><Relationship Id="rId7" Type="http://schemas.openxmlformats.org/officeDocument/2006/relationships/image" Target="../media/image34.pn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49.svg"/><Relationship Id="rId2" Type="http://schemas.openxmlformats.org/officeDocument/2006/relationships/notesSlide" Target="../notesSlides/notesSlide5.xml"/><Relationship Id="rId16" Type="http://schemas.openxmlformats.org/officeDocument/2006/relationships/image" Target="../media/image42.png"/><Relationship Id="rId20" Type="http://schemas.openxmlformats.org/officeDocument/2006/relationships/image" Target="../media/image44.png"/><Relationship Id="rId1" Type="http://schemas.openxmlformats.org/officeDocument/2006/relationships/slideLayout" Target="../slideLayouts/slideLayout14.xml"/><Relationship Id="rId6" Type="http://schemas.openxmlformats.org/officeDocument/2006/relationships/image" Target="../media/image33.svg"/><Relationship Id="rId11" Type="http://schemas.openxmlformats.org/officeDocument/2006/relationships/hyperlink" Target="https://coara.eu/agreement/the-commitments/" TargetMode="External"/><Relationship Id="rId24" Type="http://schemas.openxmlformats.org/officeDocument/2006/relationships/image" Target="../media/image48.png"/><Relationship Id="rId5"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7.svg"/><Relationship Id="rId10" Type="http://schemas.openxmlformats.org/officeDocument/2006/relationships/image" Target="../media/image37.svg"/><Relationship Id="rId19" Type="http://schemas.openxmlformats.org/officeDocument/2006/relationships/hyperlink" Target="https://coara.eu/coalition/governance/" TargetMode="External"/><Relationship Id="rId4" Type="http://schemas.openxmlformats.org/officeDocument/2006/relationships/image" Target="../media/image31.svg"/><Relationship Id="rId9" Type="http://schemas.openxmlformats.org/officeDocument/2006/relationships/image" Target="../media/image36.png"/><Relationship Id="rId14" Type="http://schemas.openxmlformats.org/officeDocument/2006/relationships/image" Target="../media/image40.png"/><Relationship Id="rId22"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1"/>
          <p:cNvSpPr/>
          <p:nvPr/>
        </p:nvSpPr>
        <p:spPr>
          <a:xfrm>
            <a:off x="0" y="0"/>
            <a:ext cx="12191400" cy="6857280"/>
          </a:xfrm>
          <a:prstGeom prst="rect">
            <a:avLst/>
          </a:prstGeom>
          <a:solidFill>
            <a:srgbClr val="0C0C54"/>
          </a:solidFill>
          <a:ln>
            <a:solidFill>
              <a:srgbClr val="05126D"/>
            </a:solid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alibri"/>
            </a:endParaRPr>
          </a:p>
        </p:txBody>
      </p:sp>
      <p:sp>
        <p:nvSpPr>
          <p:cNvPr id="91" name="PlaceHolder 1"/>
          <p:cNvSpPr>
            <a:spLocks noGrp="1"/>
          </p:cNvSpPr>
          <p:nvPr>
            <p:ph/>
          </p:nvPr>
        </p:nvSpPr>
        <p:spPr>
          <a:xfrm>
            <a:off x="1111680" y="2795040"/>
            <a:ext cx="8492400" cy="849600"/>
          </a:xfrm>
          <a:prstGeom prst="rect">
            <a:avLst/>
          </a:prstGeom>
          <a:noFill/>
          <a:ln w="0">
            <a:noFill/>
          </a:ln>
        </p:spPr>
        <p:txBody>
          <a:bodyPr lIns="0" tIns="45000" rIns="90000" bIns="45000" anchor="b">
            <a:noAutofit/>
          </a:bodyPr>
          <a:lstStyle/>
          <a:p>
            <a:pPr indent="0" defTabSz="914400">
              <a:lnSpc>
                <a:spcPct val="90000"/>
              </a:lnSpc>
              <a:spcBef>
                <a:spcPts val="1001"/>
              </a:spcBef>
              <a:buNone/>
              <a:tabLst>
                <a:tab pos="0" algn="l"/>
              </a:tabLst>
            </a:pPr>
            <a:r>
              <a:rPr lang="en-GB" sz="4400" b="1" strike="noStrike" cap="all" spc="-1">
                <a:solidFill>
                  <a:schemeClr val="lt1"/>
                </a:solidFill>
                <a:latin typeface="Poppins SemiBold"/>
                <a:ea typeface="Open Sans"/>
              </a:rPr>
              <a:t>COALITION FOR ADVANCING RESEARCH ASSESSMENT</a:t>
            </a:r>
            <a:endParaRPr lang="de-DE" sz="4400" b="0" strike="noStrike" spc="-1">
              <a:solidFill>
                <a:srgbClr val="000000"/>
              </a:solidFill>
              <a:latin typeface="Arial"/>
            </a:endParaRPr>
          </a:p>
        </p:txBody>
      </p:sp>
      <p:pic>
        <p:nvPicPr>
          <p:cNvPr id="92" name="Picture 8" descr="A logo with a blue and white sun&#10;&#10;Description automatically generated"/>
          <p:cNvPicPr/>
          <p:nvPr/>
        </p:nvPicPr>
        <p:blipFill>
          <a:blip r:embed="rId3"/>
          <a:stretch/>
        </p:blipFill>
        <p:spPr>
          <a:xfrm>
            <a:off x="218520" y="-1378800"/>
            <a:ext cx="3490200" cy="3490200"/>
          </a:xfrm>
          <a:prstGeom prst="rect">
            <a:avLst/>
          </a:prstGeom>
          <a:noFill/>
          <a:ln w="0">
            <a:noFill/>
          </a:ln>
        </p:spPr>
      </p:pic>
      <p:pic>
        <p:nvPicPr>
          <p:cNvPr id="93" name="Picture 12" descr="A blue and green dotted wave&#10;&#10;Description automatically generated"/>
          <p:cNvPicPr/>
          <p:nvPr/>
        </p:nvPicPr>
        <p:blipFill>
          <a:blip r:embed="rId4"/>
          <a:stretch/>
        </p:blipFill>
        <p:spPr>
          <a:xfrm>
            <a:off x="7024680" y="1691640"/>
            <a:ext cx="5162400" cy="5162400"/>
          </a:xfrm>
          <a:prstGeom prst="rect">
            <a:avLst/>
          </a:prstGeom>
          <a:noFill/>
          <a:ln w="0">
            <a:noFill/>
          </a:ln>
        </p:spPr>
      </p:pic>
      <p:sp>
        <p:nvSpPr>
          <p:cNvPr id="94" name="Text Placeholder 3"/>
          <p:cNvSpPr/>
          <p:nvPr/>
        </p:nvSpPr>
        <p:spPr>
          <a:xfrm>
            <a:off x="1111680" y="4255200"/>
            <a:ext cx="8491680" cy="699840"/>
          </a:xfrm>
          <a:prstGeom prst="rect">
            <a:avLst/>
          </a:prstGeom>
          <a:noFill/>
          <a:ln w="0">
            <a:noFill/>
          </a:ln>
        </p:spPr>
        <p:style>
          <a:lnRef idx="0">
            <a:scrgbClr r="0" g="0" b="0"/>
          </a:lnRef>
          <a:fillRef idx="0">
            <a:scrgbClr r="0" g="0" b="0"/>
          </a:fillRef>
          <a:effectRef idx="0">
            <a:scrgbClr r="0" g="0" b="0"/>
          </a:effectRef>
          <a:fontRef idx="minor"/>
        </p:style>
        <p:txBody>
          <a:bodyPr lIns="0" tIns="45000" rIns="90000" bIns="45000" anchor="t">
            <a:noAutofit/>
          </a:bodyPr>
          <a:lstStyle/>
          <a:p>
            <a:pPr defTabSz="914400">
              <a:lnSpc>
                <a:spcPct val="90000"/>
              </a:lnSpc>
              <a:spcBef>
                <a:spcPts val="1001"/>
              </a:spcBef>
              <a:tabLst>
                <a:tab pos="0" algn="l"/>
              </a:tabLst>
            </a:pPr>
            <a:r>
              <a:rPr lang="en-GB" sz="2800" b="1" strike="noStrike" cap="all" spc="-1">
                <a:solidFill>
                  <a:srgbClr val="00B7F1"/>
                </a:solidFill>
                <a:latin typeface="Poppins SemiBold"/>
                <a:ea typeface="Open Sans"/>
              </a:rPr>
              <a:t>Datum</a:t>
            </a:r>
            <a:endParaRPr lang="de-DE" sz="2800" b="0" strike="noStrike" spc="-1">
              <a:solidFill>
                <a:srgbClr val="000000"/>
              </a:solidFill>
              <a:latin typeface="Arial"/>
            </a:endParaRPr>
          </a:p>
        </p:txBody>
      </p:sp>
      <p:sp>
        <p:nvSpPr>
          <p:cNvPr id="95" name="Text Placeholder 3"/>
          <p:cNvSpPr/>
          <p:nvPr/>
        </p:nvSpPr>
        <p:spPr>
          <a:xfrm>
            <a:off x="1111680" y="4875840"/>
            <a:ext cx="8491680" cy="699840"/>
          </a:xfrm>
          <a:prstGeom prst="rect">
            <a:avLst/>
          </a:prstGeom>
          <a:noFill/>
          <a:ln w="0">
            <a:noFill/>
          </a:ln>
        </p:spPr>
        <p:style>
          <a:lnRef idx="0">
            <a:scrgbClr r="0" g="0" b="0"/>
          </a:lnRef>
          <a:fillRef idx="0">
            <a:scrgbClr r="0" g="0" b="0"/>
          </a:fillRef>
          <a:effectRef idx="0">
            <a:scrgbClr r="0" g="0" b="0"/>
          </a:effectRef>
          <a:fontRef idx="minor"/>
        </p:style>
        <p:txBody>
          <a:bodyPr lIns="0" tIns="45000" rIns="90000" bIns="45000" anchor="t">
            <a:noAutofit/>
          </a:bodyPr>
          <a:lstStyle/>
          <a:p>
            <a:pPr defTabSz="914400">
              <a:lnSpc>
                <a:spcPct val="90000"/>
              </a:lnSpc>
              <a:spcBef>
                <a:spcPts val="1001"/>
              </a:spcBef>
              <a:tabLst>
                <a:tab pos="0" algn="l"/>
              </a:tabLst>
            </a:pPr>
            <a:r>
              <a:rPr lang="en-GB" sz="1800" b="1" strike="noStrike" cap="all" spc="-1">
                <a:solidFill>
                  <a:srgbClr val="00B7F1"/>
                </a:solidFill>
                <a:latin typeface="Poppins SemiBold"/>
                <a:ea typeface="Open Sans"/>
              </a:rPr>
              <a:t>Ort</a:t>
            </a:r>
            <a:endParaRPr lang="de-DE" sz="1800" b="0" strike="noStrike" spc="-1">
              <a:solidFill>
                <a:srgbClr val="000000"/>
              </a:solidFill>
              <a:latin typeface="Arial"/>
            </a:endParaRPr>
          </a:p>
        </p:txBody>
      </p:sp>
      <p:sp>
        <p:nvSpPr>
          <p:cNvPr id="96" name="Text Placeholder 3"/>
          <p:cNvSpPr/>
          <p:nvPr/>
        </p:nvSpPr>
        <p:spPr>
          <a:xfrm>
            <a:off x="1111680" y="5401080"/>
            <a:ext cx="8491680" cy="699840"/>
          </a:xfrm>
          <a:prstGeom prst="rect">
            <a:avLst/>
          </a:prstGeom>
          <a:noFill/>
          <a:ln w="0">
            <a:noFill/>
          </a:ln>
        </p:spPr>
        <p:style>
          <a:lnRef idx="0">
            <a:scrgbClr r="0" g="0" b="0"/>
          </a:lnRef>
          <a:fillRef idx="0">
            <a:scrgbClr r="0" g="0" b="0"/>
          </a:fillRef>
          <a:effectRef idx="0">
            <a:scrgbClr r="0" g="0" b="0"/>
          </a:effectRef>
          <a:fontRef idx="minor"/>
        </p:style>
        <p:txBody>
          <a:bodyPr lIns="0" tIns="45000" rIns="90000" bIns="45000" anchor="t">
            <a:noAutofit/>
          </a:bodyPr>
          <a:lstStyle/>
          <a:p>
            <a:pPr defTabSz="914400">
              <a:lnSpc>
                <a:spcPct val="90000"/>
              </a:lnSpc>
              <a:spcBef>
                <a:spcPts val="1001"/>
              </a:spcBef>
              <a:tabLst>
                <a:tab pos="0" algn="l"/>
              </a:tabLst>
            </a:pPr>
            <a:r>
              <a:rPr lang="en-GB" sz="1800" b="1" strike="noStrike" cap="all" spc="-1" dirty="0" err="1">
                <a:solidFill>
                  <a:srgbClr val="00B7F1"/>
                </a:solidFill>
                <a:latin typeface="Poppins SemiBold"/>
                <a:ea typeface="Open Sans"/>
              </a:rPr>
              <a:t>Präsentiert</a:t>
            </a:r>
            <a:r>
              <a:rPr lang="en-GB" sz="1800" b="1" strike="noStrike" cap="all" spc="-1" dirty="0">
                <a:solidFill>
                  <a:srgbClr val="00B7F1"/>
                </a:solidFill>
                <a:latin typeface="Poppins SemiBold"/>
                <a:ea typeface="Open Sans"/>
              </a:rPr>
              <a:t> von</a:t>
            </a:r>
            <a:endParaRPr lang="de-DE" sz="1800" b="0" strike="noStrike" spc="-1" dirty="0">
              <a:solidFill>
                <a:srgbClr val="000000"/>
              </a:solidFill>
              <a:latin typeface="Arial"/>
            </a:endParaRPr>
          </a:p>
        </p:txBody>
      </p:sp>
      <p:grpSp>
        <p:nvGrpSpPr>
          <p:cNvPr id="97" name="Group 2"/>
          <p:cNvGrpSpPr/>
          <p:nvPr/>
        </p:nvGrpSpPr>
        <p:grpSpPr>
          <a:xfrm>
            <a:off x="1111680" y="5903640"/>
            <a:ext cx="4513680" cy="927720"/>
            <a:chOff x="1111680" y="5903640"/>
            <a:chExt cx="4513680" cy="927720"/>
          </a:xfrm>
        </p:grpSpPr>
        <p:sp>
          <p:nvSpPr>
            <p:cNvPr id="98" name="Freeform 9"/>
            <p:cNvSpPr/>
            <p:nvPr/>
          </p:nvSpPr>
          <p:spPr>
            <a:xfrm>
              <a:off x="4016880" y="5903640"/>
              <a:ext cx="1608480" cy="927720"/>
            </a:xfrm>
            <a:custGeom>
              <a:avLst/>
              <a:gdLst>
                <a:gd name="textAreaLeft" fmla="*/ 0 w 1608480"/>
                <a:gd name="textAreaRight" fmla="*/ 1609200 w 1608480"/>
                <a:gd name="textAreaTop" fmla="*/ 0 h 927720"/>
                <a:gd name="textAreaBottom" fmla="*/ 928440 h 927720"/>
              </a:gdLst>
              <a:ahLst/>
              <a:cxnLst/>
              <a:rect l="textAreaLeft" t="textAreaTop" r="textAreaRight" b="textAreaBottom"/>
              <a:pathLst>
                <a:path w="2145661" h="1237881">
                  <a:moveTo>
                    <a:pt x="0" y="0"/>
                  </a:moveTo>
                  <a:lnTo>
                    <a:pt x="2145661" y="0"/>
                  </a:lnTo>
                  <a:lnTo>
                    <a:pt x="2145661" y="1237881"/>
                  </a:lnTo>
                  <a:lnTo>
                    <a:pt x="0" y="1237881"/>
                  </a:lnTo>
                  <a:lnTo>
                    <a:pt x="0" y="0"/>
                  </a:lnTo>
                  <a:close/>
                </a:path>
              </a:pathLst>
            </a:custGeom>
            <a:blipFill rotWithShape="0">
              <a:blip r:embed="rId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alibri"/>
              </a:endParaRPr>
            </a:p>
          </p:txBody>
        </p:sp>
        <p:sp>
          <p:nvSpPr>
            <p:cNvPr id="99" name="Freeform 10"/>
            <p:cNvSpPr/>
            <p:nvPr/>
          </p:nvSpPr>
          <p:spPr>
            <a:xfrm>
              <a:off x="1111680" y="6063480"/>
              <a:ext cx="2603520" cy="578880"/>
            </a:xfrm>
            <a:custGeom>
              <a:avLst/>
              <a:gdLst>
                <a:gd name="textAreaLeft" fmla="*/ 0 w 2603520"/>
                <a:gd name="textAreaRight" fmla="*/ 2604240 w 2603520"/>
                <a:gd name="textAreaTop" fmla="*/ 0 h 578880"/>
                <a:gd name="textAreaBottom" fmla="*/ 579600 h 578880"/>
              </a:gdLst>
              <a:ahLst/>
              <a:cxnLst/>
              <a:rect l="textAreaLeft" t="textAreaTop" r="textAreaRight" b="textAreaBottom"/>
              <a:pathLst>
                <a:path w="3472528" h="772637">
                  <a:moveTo>
                    <a:pt x="0" y="0"/>
                  </a:moveTo>
                  <a:lnTo>
                    <a:pt x="3472528" y="0"/>
                  </a:lnTo>
                  <a:lnTo>
                    <a:pt x="3472528" y="772637"/>
                  </a:lnTo>
                  <a:lnTo>
                    <a:pt x="0" y="772637"/>
                  </a:lnTo>
                  <a:lnTo>
                    <a:pt x="0" y="0"/>
                  </a:lnTo>
                  <a:close/>
                </a:path>
              </a:pathLst>
            </a:custGeom>
            <a:blipFill rotWithShape="0">
              <a:blip r:embed="rId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alibri"/>
              </a:endParaRPr>
            </a:p>
          </p:txBody>
        </p:sp>
      </p:grpSp>
      <p:sp>
        <p:nvSpPr>
          <p:cNvPr id="100" name="Rechteck 99"/>
          <p:cNvSpPr/>
          <p:nvPr/>
        </p:nvSpPr>
        <p:spPr>
          <a:xfrm>
            <a:off x="0" y="0"/>
            <a:ext cx="180360" cy="232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de-DE" sz="1000" b="0" strike="noStrike" spc="-1">
              <a:solidFill>
                <a:srgbClr val="000000"/>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PlaceHolder 1"/>
          <p:cNvSpPr>
            <a:spLocks noGrp="1"/>
          </p:cNvSpPr>
          <p:nvPr>
            <p:ph type="title"/>
          </p:nvPr>
        </p:nvSpPr>
        <p:spPr>
          <a:xfrm>
            <a:off x="799200" y="489240"/>
            <a:ext cx="10571400" cy="895320"/>
          </a:xfrm>
          <a:prstGeom prst="rect">
            <a:avLst/>
          </a:prstGeom>
          <a:noFill/>
          <a:ln w="0">
            <a:noFill/>
          </a:ln>
        </p:spPr>
        <p:txBody>
          <a:bodyPr lIns="90000" tIns="45720" rIns="91440" bIns="45720" anchor="t">
            <a:noAutofit/>
          </a:bodyPr>
          <a:lstStyle/>
          <a:p>
            <a:pPr indent="0" defTabSz="457200">
              <a:lnSpc>
                <a:spcPct val="100000"/>
              </a:lnSpc>
              <a:buNone/>
              <a:tabLst>
                <a:tab pos="0" algn="l"/>
              </a:tabLst>
            </a:pPr>
            <a:r>
              <a:rPr lang="en-GB" sz="3200" b="1" strike="noStrike" spc="-1">
                <a:solidFill>
                  <a:srgbClr val="0F0F55"/>
                </a:solidFill>
                <a:latin typeface="Poppins SemiBold"/>
              </a:rPr>
              <a:t>CoARA-Gremien</a:t>
            </a:r>
            <a:endParaRPr lang="de-DE" sz="3200" b="0" strike="noStrike" spc="-1">
              <a:solidFill>
                <a:srgbClr val="000000"/>
              </a:solidFill>
              <a:latin typeface="Arial"/>
            </a:endParaRPr>
          </a:p>
        </p:txBody>
      </p:sp>
      <p:sp>
        <p:nvSpPr>
          <p:cNvPr id="241" name="PlaceHolder 2"/>
          <p:cNvSpPr>
            <a:spLocks noGrp="1"/>
          </p:cNvSpPr>
          <p:nvPr>
            <p:ph type="sldNum" idx="25"/>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5226D5EF-71A7-48AA-857C-0305D8457712}" type="slidenum">
              <a:rPr lang="en-US" sz="2800" b="1" strike="noStrike" spc="-1">
                <a:solidFill>
                  <a:srgbClr val="000000"/>
                </a:solidFill>
                <a:latin typeface="Poppins SemiBold"/>
              </a:rPr>
              <a:t>10</a:t>
            </a:fld>
            <a:endParaRPr lang="de-DE" sz="2800" b="0" strike="noStrike" spc="-1">
              <a:solidFill>
                <a:srgbClr val="000000"/>
              </a:solidFill>
              <a:latin typeface="Times New Roman"/>
            </a:endParaRPr>
          </a:p>
        </p:txBody>
      </p:sp>
      <p:pic>
        <p:nvPicPr>
          <p:cNvPr id="242" name="Graphic 6" descr="Group of people with solid fill"/>
          <p:cNvPicPr/>
          <p:nvPr/>
        </p:nvPicPr>
        <p:blipFill>
          <a:blip r:embed="rId3">
            <a:extLst>
              <a:ext uri="{96DAC541-7B7A-43D3-8B79-37D633B846F1}">
                <asvg:svgBlip xmlns:asvg="http://schemas.microsoft.com/office/drawing/2016/SVG/main" r:embed="rId4"/>
              </a:ext>
            </a:extLst>
          </a:blip>
          <a:stretch/>
        </p:blipFill>
        <p:spPr>
          <a:xfrm>
            <a:off x="1644480" y="1693800"/>
            <a:ext cx="1579320" cy="1579320"/>
          </a:xfrm>
          <a:prstGeom prst="rect">
            <a:avLst/>
          </a:prstGeom>
          <a:noFill/>
          <a:ln w="0">
            <a:noFill/>
          </a:ln>
        </p:spPr>
      </p:pic>
      <p:pic>
        <p:nvPicPr>
          <p:cNvPr id="243" name="Graphic 11" descr="Meeting with solid fill"/>
          <p:cNvPicPr/>
          <p:nvPr/>
        </p:nvPicPr>
        <p:blipFill>
          <a:blip r:embed="rId5">
            <a:extLst>
              <a:ext uri="{96DAC541-7B7A-43D3-8B79-37D633B846F1}">
                <asvg:svgBlip xmlns:asvg="http://schemas.microsoft.com/office/drawing/2016/SVG/main" r:embed="rId6"/>
              </a:ext>
            </a:extLst>
          </a:blip>
          <a:stretch/>
        </p:blipFill>
        <p:spPr>
          <a:xfrm>
            <a:off x="5496840" y="1768680"/>
            <a:ext cx="1429560" cy="1429560"/>
          </a:xfrm>
          <a:prstGeom prst="rect">
            <a:avLst/>
          </a:prstGeom>
          <a:noFill/>
          <a:ln w="0">
            <a:noFill/>
          </a:ln>
        </p:spPr>
      </p:pic>
      <p:pic>
        <p:nvPicPr>
          <p:cNvPr id="244" name="Graphic 13" descr="Social network with solid fill"/>
          <p:cNvPicPr/>
          <p:nvPr/>
        </p:nvPicPr>
        <p:blipFill>
          <a:blip r:embed="rId7">
            <a:extLst>
              <a:ext uri="{96DAC541-7B7A-43D3-8B79-37D633B846F1}">
                <asvg:svgBlip xmlns:asvg="http://schemas.microsoft.com/office/drawing/2016/SVG/main" r:embed="rId8"/>
              </a:ext>
            </a:extLst>
          </a:blip>
          <a:stretch/>
        </p:blipFill>
        <p:spPr>
          <a:xfrm>
            <a:off x="9048960" y="1685880"/>
            <a:ext cx="1594800" cy="1594800"/>
          </a:xfrm>
          <a:prstGeom prst="rect">
            <a:avLst/>
          </a:prstGeom>
          <a:noFill/>
          <a:ln w="0">
            <a:noFill/>
          </a:ln>
        </p:spPr>
      </p:pic>
      <p:sp>
        <p:nvSpPr>
          <p:cNvPr id="245" name="TextBox 14"/>
          <p:cNvSpPr/>
          <p:nvPr/>
        </p:nvSpPr>
        <p:spPr>
          <a:xfrm>
            <a:off x="799200" y="3429000"/>
            <a:ext cx="3272040" cy="1735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1800" b="1" strike="noStrike" spc="-1">
                <a:solidFill>
                  <a:srgbClr val="0070C0"/>
                </a:solidFill>
                <a:highlight>
                  <a:srgbClr val="FFFFFF"/>
                </a:highlight>
                <a:latin typeface="Poppins"/>
              </a:rPr>
              <a:t>Generalversammlung der Mitglieder: </a:t>
            </a:r>
            <a:r>
              <a:rPr lang="en-US" sz="1800" b="1" strike="noStrike" spc="-1">
                <a:solidFill>
                  <a:srgbClr val="002060"/>
                </a:solidFill>
                <a:highlight>
                  <a:srgbClr val="FFFFFF"/>
                </a:highlight>
                <a:latin typeface="Poppins"/>
              </a:rPr>
              <a:t>Alle Mitglieder</a:t>
            </a:r>
            <a:r>
              <a:rPr lang="en-US" sz="1800" b="0" strike="noStrike" spc="-1">
                <a:solidFill>
                  <a:srgbClr val="002060"/>
                </a:solidFill>
                <a:highlight>
                  <a:srgbClr val="FFFFFF"/>
                </a:highlight>
                <a:latin typeface="Poppins"/>
              </a:rPr>
              <a:t>. Repräsentiert alle Mitglieder der Koalition. Das höchste Entscheidungsgremium.</a:t>
            </a:r>
            <a:endParaRPr lang="de-DE" sz="1800" b="0" strike="noStrike" spc="-1">
              <a:solidFill>
                <a:srgbClr val="000000"/>
              </a:solidFill>
              <a:latin typeface="Arial"/>
            </a:endParaRPr>
          </a:p>
          <a:p>
            <a:pPr defTabSz="914400">
              <a:lnSpc>
                <a:spcPct val="100000"/>
              </a:lnSpc>
            </a:pPr>
            <a:endParaRPr lang="de-DE" sz="1800" b="0" strike="noStrike" spc="-1">
              <a:solidFill>
                <a:srgbClr val="000000"/>
              </a:solidFill>
              <a:latin typeface="Arial"/>
            </a:endParaRPr>
          </a:p>
        </p:txBody>
      </p:sp>
      <p:sp>
        <p:nvSpPr>
          <p:cNvPr id="246" name="TextBox 15"/>
          <p:cNvSpPr/>
          <p:nvPr/>
        </p:nvSpPr>
        <p:spPr>
          <a:xfrm>
            <a:off x="4575600" y="3429000"/>
            <a:ext cx="3272040" cy="1735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1800" b="1" strike="noStrike" spc="-1">
                <a:solidFill>
                  <a:srgbClr val="0070C0"/>
                </a:solidFill>
                <a:highlight>
                  <a:srgbClr val="FFFFFF"/>
                </a:highlight>
                <a:latin typeface="Poppins"/>
              </a:rPr>
              <a:t>Lenkungsausschuss: </a:t>
            </a:r>
            <a:r>
              <a:rPr lang="en-US" sz="1800" b="1" strike="noStrike" spc="-1">
                <a:solidFill>
                  <a:srgbClr val="002060"/>
                </a:solidFill>
                <a:highlight>
                  <a:srgbClr val="FFFFFF"/>
                </a:highlight>
                <a:latin typeface="Poppins"/>
              </a:rPr>
              <a:t>Gewählt</a:t>
            </a:r>
            <a:r>
              <a:rPr lang="en-US" sz="1800" b="0" strike="noStrike" spc="-1">
                <a:solidFill>
                  <a:srgbClr val="002060"/>
                </a:solidFill>
                <a:highlight>
                  <a:srgbClr val="FFFFFF"/>
                </a:highlight>
                <a:latin typeface="Poppins"/>
              </a:rPr>
              <a:t>. Verantwortlich für Aufsicht, Erfolg, Strategie, Geschäftsplan und Nachhaltigkeit der Koalition.</a:t>
            </a:r>
            <a:endParaRPr lang="de-DE" sz="1800" b="0" strike="noStrike" spc="-1">
              <a:solidFill>
                <a:srgbClr val="000000"/>
              </a:solidFill>
              <a:latin typeface="Arial"/>
            </a:endParaRPr>
          </a:p>
          <a:p>
            <a:pPr defTabSz="914400">
              <a:lnSpc>
                <a:spcPct val="100000"/>
              </a:lnSpc>
            </a:pPr>
            <a:endParaRPr lang="de-DE" sz="1800" b="0" strike="noStrike" spc="-1">
              <a:solidFill>
                <a:srgbClr val="000000"/>
              </a:solidFill>
              <a:latin typeface="Arial"/>
            </a:endParaRPr>
          </a:p>
        </p:txBody>
      </p:sp>
      <p:sp>
        <p:nvSpPr>
          <p:cNvPr id="247" name="TextBox 16"/>
          <p:cNvSpPr/>
          <p:nvPr/>
        </p:nvSpPr>
        <p:spPr>
          <a:xfrm>
            <a:off x="8184240" y="3429000"/>
            <a:ext cx="3323880" cy="2009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US" sz="1800" b="1" strike="noStrike" spc="-1">
                <a:solidFill>
                  <a:srgbClr val="0070C0"/>
                </a:solidFill>
                <a:highlight>
                  <a:srgbClr val="FFFFFF"/>
                </a:highlight>
                <a:latin typeface="Poppins"/>
              </a:rPr>
              <a:t>CoARA-Sekretariat: </a:t>
            </a:r>
            <a:r>
              <a:rPr lang="en-US" sz="1800" b="0" strike="noStrike" spc="-1">
                <a:solidFill>
                  <a:srgbClr val="002060"/>
                </a:solidFill>
                <a:highlight>
                  <a:srgbClr val="FFFFFF"/>
                </a:highlight>
                <a:latin typeface="Poppins"/>
              </a:rPr>
              <a:t>Erleichtert den täglichen Betrieb, fördert die Gemeinschaften rund um CoARA und koordiniert das Projekt CoARA Boost. </a:t>
            </a:r>
            <a:endParaRPr lang="de-DE" sz="1800" b="0" strike="noStrike" spc="-1">
              <a:solidFill>
                <a:srgbClr val="000000"/>
              </a:solidFill>
              <a:latin typeface="Arial"/>
            </a:endParaRPr>
          </a:p>
          <a:p>
            <a:pPr defTabSz="914400">
              <a:lnSpc>
                <a:spcPct val="100000"/>
              </a:lnSpc>
            </a:pPr>
            <a:endParaRPr lang="de-DE" sz="1800" b="0" strike="noStrike" spc="-1">
              <a:solidFill>
                <a:srgbClr val="000000"/>
              </a:solidFill>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PlaceHolder 1"/>
          <p:cNvSpPr>
            <a:spLocks noGrp="1"/>
          </p:cNvSpPr>
          <p:nvPr>
            <p:ph type="sldNum" idx="26"/>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27335712-DABE-49AA-8905-2A367D1444D6}" type="slidenum">
              <a:rPr lang="en-US" sz="2800" b="1" strike="noStrike" spc="-1">
                <a:solidFill>
                  <a:srgbClr val="000000"/>
                </a:solidFill>
                <a:latin typeface="Poppins SemiBold"/>
              </a:rPr>
              <a:t>11</a:t>
            </a:fld>
            <a:endParaRPr lang="de-DE" sz="2800" b="0" strike="noStrike" spc="-1">
              <a:solidFill>
                <a:srgbClr val="000000"/>
              </a:solidFill>
              <a:latin typeface="Times New Roman"/>
            </a:endParaRPr>
          </a:p>
        </p:txBody>
      </p:sp>
      <p:pic>
        <p:nvPicPr>
          <p:cNvPr id="249" name="Image 2" descr="Une image contenant texte, capture d’écran, diagramme, Caractère coloré&#10;&#10;Description générée automatiquement"/>
          <p:cNvPicPr/>
          <p:nvPr/>
        </p:nvPicPr>
        <p:blipFill>
          <a:blip r:embed="rId3"/>
          <a:stretch/>
        </p:blipFill>
        <p:spPr>
          <a:xfrm>
            <a:off x="241920" y="2569680"/>
            <a:ext cx="4361760" cy="3269160"/>
          </a:xfrm>
          <a:prstGeom prst="rect">
            <a:avLst/>
          </a:prstGeom>
          <a:noFill/>
          <a:ln w="0">
            <a:noFill/>
          </a:ln>
        </p:spPr>
      </p:pic>
      <p:pic>
        <p:nvPicPr>
          <p:cNvPr id="250" name="Image 3" descr="Une image contenant capture d’écran, Caractère coloré, cercle, diagramme&#10;&#10;Description générée automatiquement"/>
          <p:cNvPicPr/>
          <p:nvPr/>
        </p:nvPicPr>
        <p:blipFill>
          <a:blip r:embed="rId4"/>
          <a:stretch/>
        </p:blipFill>
        <p:spPr>
          <a:xfrm>
            <a:off x="5046480" y="2621160"/>
            <a:ext cx="3669120" cy="2776320"/>
          </a:xfrm>
          <a:prstGeom prst="rect">
            <a:avLst/>
          </a:prstGeom>
          <a:noFill/>
          <a:ln w="0">
            <a:noFill/>
          </a:ln>
        </p:spPr>
      </p:pic>
      <p:pic>
        <p:nvPicPr>
          <p:cNvPr id="251" name="Espace réservé du contenu 12" descr="Une image contenant diagramme, texte, carte&#10;&#10;Description générée automatiquement"/>
          <p:cNvPicPr/>
          <p:nvPr/>
        </p:nvPicPr>
        <p:blipFill>
          <a:blip r:embed="rId5"/>
          <a:stretch/>
        </p:blipFill>
        <p:spPr>
          <a:xfrm>
            <a:off x="8826480" y="2569680"/>
            <a:ext cx="3229200" cy="2856960"/>
          </a:xfrm>
          <a:prstGeom prst="rect">
            <a:avLst/>
          </a:prstGeom>
          <a:noFill/>
          <a:ln w="0">
            <a:noFill/>
          </a:ln>
        </p:spPr>
      </p:pic>
      <p:pic>
        <p:nvPicPr>
          <p:cNvPr id="252" name="Image 1" descr="Une image contenant logo, Graphique, Police, graphisme&#10;&#10;Description générée automatiquement"/>
          <p:cNvPicPr/>
          <p:nvPr/>
        </p:nvPicPr>
        <p:blipFill>
          <a:blip r:embed="rId6"/>
          <a:stretch/>
        </p:blipFill>
        <p:spPr>
          <a:xfrm>
            <a:off x="9638280" y="6053040"/>
            <a:ext cx="1531800" cy="499680"/>
          </a:xfrm>
          <a:prstGeom prst="rect">
            <a:avLst/>
          </a:prstGeom>
          <a:noFill/>
          <a:ln w="0">
            <a:noFill/>
          </a:ln>
        </p:spPr>
      </p:pic>
      <p:pic>
        <p:nvPicPr>
          <p:cNvPr id="253" name="Image 4" descr="Une image contenant symbole, logo, Graphique, Police&#10;&#10;Description générée automatiquement"/>
          <p:cNvPicPr/>
          <p:nvPr/>
        </p:nvPicPr>
        <p:blipFill>
          <a:blip r:embed="rId7"/>
          <a:stretch/>
        </p:blipFill>
        <p:spPr>
          <a:xfrm>
            <a:off x="8842680" y="5970600"/>
            <a:ext cx="646920" cy="675720"/>
          </a:xfrm>
          <a:prstGeom prst="rect">
            <a:avLst/>
          </a:prstGeom>
          <a:noFill/>
          <a:ln w="0">
            <a:noFill/>
          </a:ln>
        </p:spPr>
      </p:pic>
      <p:sp>
        <p:nvSpPr>
          <p:cNvPr id="254" name="ZoneTexte 6"/>
          <p:cNvSpPr/>
          <p:nvPr/>
        </p:nvSpPr>
        <p:spPr>
          <a:xfrm>
            <a:off x="6091560" y="6201000"/>
            <a:ext cx="1746000" cy="63828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r>
              <a:rPr lang="fr-FR" sz="1800" b="0" strike="noStrike" spc="-1">
                <a:solidFill>
                  <a:srgbClr val="002060"/>
                </a:solidFill>
                <a:latin typeface="Poppins"/>
              </a:rPr>
              <a:t>Angetrieben durch: </a:t>
            </a:r>
            <a:endParaRPr lang="de-DE" sz="1800" b="0" strike="noStrike" spc="-1">
              <a:solidFill>
                <a:srgbClr val="000000"/>
              </a:solidFill>
              <a:latin typeface="Arial"/>
            </a:endParaRPr>
          </a:p>
        </p:txBody>
      </p:sp>
      <p:pic>
        <p:nvPicPr>
          <p:cNvPr id="255" name="Picture 2"/>
          <p:cNvPicPr/>
          <p:nvPr/>
        </p:nvPicPr>
        <p:blipFill>
          <a:blip r:embed="rId8"/>
          <a:srcRect t="27016" b="34084"/>
          <a:stretch/>
        </p:blipFill>
        <p:spPr>
          <a:xfrm>
            <a:off x="2293200" y="6185160"/>
            <a:ext cx="1516320" cy="379440"/>
          </a:xfrm>
          <a:prstGeom prst="rect">
            <a:avLst/>
          </a:prstGeom>
          <a:noFill/>
          <a:ln w="0">
            <a:noFill/>
          </a:ln>
        </p:spPr>
      </p:pic>
      <p:pic>
        <p:nvPicPr>
          <p:cNvPr id="256" name="Picture 2" descr="Funded by the EU"/>
          <p:cNvPicPr/>
          <p:nvPr/>
        </p:nvPicPr>
        <p:blipFill>
          <a:blip r:embed="rId9"/>
          <a:stretch/>
        </p:blipFill>
        <p:spPr>
          <a:xfrm>
            <a:off x="3924000" y="6195960"/>
            <a:ext cx="2167920" cy="357840"/>
          </a:xfrm>
          <a:prstGeom prst="rect">
            <a:avLst/>
          </a:prstGeom>
          <a:noFill/>
          <a:ln w="0">
            <a:noFill/>
          </a:ln>
        </p:spPr>
      </p:pic>
      <p:pic>
        <p:nvPicPr>
          <p:cNvPr id="257" name="Image 13" descr="recherche scientifique ..."/>
          <p:cNvPicPr/>
          <p:nvPr/>
        </p:nvPicPr>
        <p:blipFill>
          <a:blip r:embed="rId10"/>
          <a:stretch/>
        </p:blipFill>
        <p:spPr>
          <a:xfrm>
            <a:off x="7826040" y="5965560"/>
            <a:ext cx="696960" cy="640800"/>
          </a:xfrm>
          <a:prstGeom prst="rect">
            <a:avLst/>
          </a:prstGeom>
          <a:noFill/>
          <a:ln w="0">
            <a:noFill/>
          </a:ln>
        </p:spPr>
      </p:pic>
      <p:sp>
        <p:nvSpPr>
          <p:cNvPr id="258" name="PlaceHolder 2"/>
          <p:cNvSpPr>
            <a:spLocks noGrp="1"/>
          </p:cNvSpPr>
          <p:nvPr>
            <p:ph type="title"/>
          </p:nvPr>
        </p:nvSpPr>
        <p:spPr>
          <a:xfrm>
            <a:off x="799200" y="489240"/>
            <a:ext cx="10571400" cy="895320"/>
          </a:xfrm>
          <a:prstGeom prst="rect">
            <a:avLst/>
          </a:prstGeom>
          <a:noFill/>
          <a:ln w="0">
            <a:noFill/>
          </a:ln>
        </p:spPr>
        <p:txBody>
          <a:bodyPr lIns="90000" tIns="45720" rIns="91440" bIns="45720" anchor="t">
            <a:noAutofit/>
          </a:bodyPr>
          <a:lstStyle/>
          <a:p>
            <a:pPr indent="0" defTabSz="457200">
              <a:lnSpc>
                <a:spcPct val="100000"/>
              </a:lnSpc>
              <a:buNone/>
              <a:tabLst>
                <a:tab pos="0" algn="l"/>
              </a:tabLst>
            </a:pPr>
            <a:r>
              <a:rPr lang="en-GB" sz="3200" b="1" strike="noStrike" spc="-1">
                <a:solidFill>
                  <a:srgbClr val="0F0F55"/>
                </a:solidFill>
                <a:latin typeface="Poppins SemiBold"/>
              </a:rPr>
              <a:t>Aktionspläne: Vogelperspektive</a:t>
            </a:r>
            <a:endParaRPr lang="de-DE" sz="3200" b="0" strike="noStrike" spc="-1">
              <a:solidFill>
                <a:srgbClr val="000000"/>
              </a:solidFill>
              <a:latin typeface="Arial"/>
            </a:endParaRPr>
          </a:p>
        </p:txBody>
      </p:sp>
      <p:sp>
        <p:nvSpPr>
          <p:cNvPr id="259" name="TextBox 10"/>
          <p:cNvSpPr/>
          <p:nvPr/>
        </p:nvSpPr>
        <p:spPr>
          <a:xfrm>
            <a:off x="799200" y="1541880"/>
            <a:ext cx="10862640" cy="921876"/>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pPr>
            <a:r>
              <a:rPr lang="en-GB" sz="1800" b="0" strike="noStrike" spc="-1" dirty="0">
                <a:solidFill>
                  <a:schemeClr val="dk1"/>
                </a:solidFill>
                <a:latin typeface="Century Gothic"/>
              </a:rPr>
              <a:t>Die </a:t>
            </a:r>
            <a:r>
              <a:rPr lang="en-GB" sz="1800" b="0" strike="noStrike" spc="-1" dirty="0" err="1">
                <a:solidFill>
                  <a:schemeClr val="dk1"/>
                </a:solidFill>
                <a:latin typeface="Century Gothic"/>
              </a:rPr>
              <a:t>Unterzeichnenden</a:t>
            </a:r>
            <a:r>
              <a:rPr lang="en-GB" sz="1800" b="0" strike="noStrike" spc="-1" dirty="0">
                <a:solidFill>
                  <a:schemeClr val="dk1"/>
                </a:solidFill>
                <a:latin typeface="Century Gothic"/>
              </a:rPr>
              <a:t> der </a:t>
            </a:r>
            <a:r>
              <a:rPr lang="en-GB" sz="1800" b="0" strike="noStrike" spc="-1" dirty="0" err="1">
                <a:solidFill>
                  <a:schemeClr val="dk1"/>
                </a:solidFill>
                <a:latin typeface="Century Gothic"/>
              </a:rPr>
              <a:t>Vereinbarung</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verpflichten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sich</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innerhalb</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eines</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Jahres</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nach</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Unterzeichnung</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einen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Aktionsplan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vorzulegen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Aktionspläne</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bieten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einen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Fahrplan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für</a:t>
            </a:r>
            <a:r>
              <a:rPr lang="en-GB" sz="1800" b="0" strike="noStrike" spc="-1" dirty="0">
                <a:solidFill>
                  <a:schemeClr val="dk1"/>
                </a:solidFill>
                <a:latin typeface="Century Gothic"/>
              </a:rPr>
              <a:t> die </a:t>
            </a:r>
            <a:r>
              <a:rPr lang="en-GB" sz="1800" b="0" strike="noStrike" spc="-1" dirty="0" err="1">
                <a:solidFill>
                  <a:schemeClr val="dk1"/>
                </a:solidFill>
                <a:latin typeface="Century Gothic"/>
              </a:rPr>
              <a:t>Umsetzung</a:t>
            </a:r>
            <a:r>
              <a:rPr lang="en-GB" sz="1800" b="0" strike="noStrike" spc="-1" dirty="0">
                <a:solidFill>
                  <a:schemeClr val="dk1"/>
                </a:solidFill>
                <a:latin typeface="Century Gothic"/>
              </a:rPr>
              <a:t> der </a:t>
            </a:r>
            <a:r>
              <a:rPr lang="en-GB" sz="1800" b="0" strike="noStrike" spc="-1" dirty="0" err="1">
                <a:solidFill>
                  <a:schemeClr val="dk1"/>
                </a:solidFill>
                <a:latin typeface="Century Gothic"/>
              </a:rPr>
              <a:t>Kernverpflichtungen</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durch</a:t>
            </a:r>
            <a:r>
              <a:rPr lang="en-GB" sz="1800" b="0" strike="noStrike" spc="-1" dirty="0">
                <a:solidFill>
                  <a:schemeClr val="dk1"/>
                </a:solidFill>
                <a:latin typeface="Century Gothic"/>
              </a:rPr>
              <a:t> </a:t>
            </a:r>
            <a:r>
              <a:rPr lang="en-GB" sz="1800" b="0" strike="noStrike" spc="-1" dirty="0" err="1">
                <a:solidFill>
                  <a:schemeClr val="dk1"/>
                </a:solidFill>
                <a:latin typeface="Century Gothic"/>
              </a:rPr>
              <a:t>eine</a:t>
            </a:r>
            <a:r>
              <a:rPr lang="en-GB" sz="1800" b="0" strike="noStrike" spc="-1" dirty="0">
                <a:solidFill>
                  <a:schemeClr val="dk1"/>
                </a:solidFill>
                <a:latin typeface="Century Gothic"/>
              </a:rPr>
              <a:t> Organisation.</a:t>
            </a:r>
            <a:endParaRPr lang="de-DE" sz="1800" b="0" strike="noStrike" spc="-1" dirty="0">
              <a:solidFill>
                <a:srgbClr val="000000"/>
              </a:solidFill>
              <a:latin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 name="Picture 19"/>
          <p:cNvPicPr/>
          <p:nvPr/>
        </p:nvPicPr>
        <p:blipFill>
          <a:blip r:embed="rId2">
            <a:alphaModFix amt="31000"/>
          </a:blip>
          <a:srcRect b="49596"/>
          <a:stretch/>
        </p:blipFill>
        <p:spPr>
          <a:xfrm>
            <a:off x="0" y="3690000"/>
            <a:ext cx="12191400" cy="3238200"/>
          </a:xfrm>
          <a:prstGeom prst="rect">
            <a:avLst/>
          </a:prstGeom>
          <a:noFill/>
          <a:ln w="0">
            <a:noFill/>
          </a:ln>
        </p:spPr>
      </p:pic>
      <p:sp>
        <p:nvSpPr>
          <p:cNvPr id="261" name="PlaceHolder 1"/>
          <p:cNvSpPr>
            <a:spLocks noGrp="1"/>
          </p:cNvSpPr>
          <p:nvPr>
            <p:ph type="title"/>
          </p:nvPr>
        </p:nvSpPr>
        <p:spPr>
          <a:xfrm>
            <a:off x="638640" y="2981160"/>
            <a:ext cx="10571400" cy="895320"/>
          </a:xfrm>
          <a:prstGeom prst="rect">
            <a:avLst/>
          </a:prstGeom>
          <a:noFill/>
          <a:ln w="0">
            <a:noFill/>
          </a:ln>
        </p:spPr>
        <p:txBody>
          <a:bodyPr lIns="0" tIns="45720" rIns="91440" bIns="45720" anchor="t">
            <a:noAutofit/>
          </a:bodyPr>
          <a:lstStyle/>
          <a:p>
            <a:pPr indent="0" defTabSz="914400">
              <a:lnSpc>
                <a:spcPct val="90000"/>
              </a:lnSpc>
              <a:buNone/>
              <a:tabLst>
                <a:tab pos="0" algn="l"/>
              </a:tabLst>
            </a:pPr>
            <a:r>
              <a:rPr lang="en-GB" sz="3200" b="1" strike="noStrike" spc="-1">
                <a:solidFill>
                  <a:schemeClr val="lt1"/>
                </a:solidFill>
                <a:latin typeface="Poppins SemiBold"/>
              </a:rPr>
              <a:t>CoARA-Mitgliedschaft</a:t>
            </a:r>
            <a:endParaRPr lang="de-DE" sz="3200" b="0" strike="noStrike" spc="-1">
              <a:solidFill>
                <a:srgbClr val="000000"/>
              </a:solidFill>
              <a:latin typeface="Arial"/>
            </a:endParaRPr>
          </a:p>
        </p:txBody>
      </p:sp>
      <p:cxnSp>
        <p:nvCxnSpPr>
          <p:cNvPr id="262" name="Straight Connector 9"/>
          <p:cNvCxnSpPr/>
          <p:nvPr/>
        </p:nvCxnSpPr>
        <p:spPr>
          <a:xfrm>
            <a:off x="0" y="3690000"/>
            <a:ext cx="12192480" cy="720"/>
          </a:xfrm>
          <a:prstGeom prst="straightConnector1">
            <a:avLst/>
          </a:prstGeom>
          <a:ln w="28575">
            <a:solidFill>
              <a:srgbClr val="FFFFFF"/>
            </a:solidFill>
            <a:roun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3" name="Graphique 7" descr="Amérique du Nord avec un remplissage uni"/>
          <p:cNvPicPr/>
          <p:nvPr/>
        </p:nvPicPr>
        <p:blipFill>
          <a:blip r:embed="rId3">
            <a:extLst>
              <a:ext uri="{96DAC541-7B7A-43D3-8B79-37D633B846F1}">
                <asvg:svgBlip xmlns:asvg="http://schemas.microsoft.com/office/drawing/2016/SVG/main" r:embed="rId4"/>
              </a:ext>
            </a:extLst>
          </a:blip>
          <a:stretch/>
        </p:blipFill>
        <p:spPr>
          <a:xfrm rot="657600">
            <a:off x="3830400" y="-1650960"/>
            <a:ext cx="10615320" cy="10615320"/>
          </a:xfrm>
          <a:prstGeom prst="rect">
            <a:avLst/>
          </a:prstGeom>
          <a:noFill/>
          <a:ln w="0">
            <a:noFill/>
          </a:ln>
        </p:spPr>
      </p:pic>
      <p:sp>
        <p:nvSpPr>
          <p:cNvPr id="264" name="PlaceHolder 1"/>
          <p:cNvSpPr>
            <a:spLocks noGrp="1"/>
          </p:cNvSpPr>
          <p:nvPr>
            <p:ph type="ftr" idx="27"/>
          </p:nvPr>
        </p:nvSpPr>
        <p:spPr>
          <a:xfrm>
            <a:off x="2581920" y="6041520"/>
            <a:ext cx="8453880" cy="489960"/>
          </a:xfrm>
          <a:prstGeom prst="rect">
            <a:avLst/>
          </a:prstGeom>
          <a:noFill/>
          <a:ln w="0">
            <a:noFill/>
          </a:ln>
        </p:spPr>
        <p:txBody>
          <a:bodyPr lIns="91440" tIns="45720" rIns="91440" bIns="45720" anchor="b">
            <a:noAutofit/>
          </a:bodyPr>
          <a:lstStyle/>
          <a:p>
            <a:pPr indent="0">
              <a:buNone/>
            </a:pPr>
            <a:endParaRPr lang="de-DE" sz="1400" b="0" strike="noStrike" spc="-1">
              <a:solidFill>
                <a:srgbClr val="000000"/>
              </a:solidFill>
              <a:latin typeface="Times New Roman"/>
            </a:endParaRPr>
          </a:p>
        </p:txBody>
      </p:sp>
      <p:sp>
        <p:nvSpPr>
          <p:cNvPr id="265" name="PlaceHolder 2"/>
          <p:cNvSpPr>
            <a:spLocks noGrp="1"/>
          </p:cNvSpPr>
          <p:nvPr>
            <p:ph type="sldNum" idx="28"/>
          </p:nvPr>
        </p:nvSpPr>
        <p:spPr>
          <a:xfrm>
            <a:off x="10917000" y="6161040"/>
            <a:ext cx="1061280" cy="489960"/>
          </a:xfrm>
          <a:prstGeom prst="rect">
            <a:avLst/>
          </a:prstGeom>
          <a:noFill/>
          <a:ln w="0">
            <a:noFill/>
          </a:ln>
        </p:spPr>
        <p:txBody>
          <a:bodyPr lIns="90000" tIns="45000" rIns="90000" bIns="45000" anchor="t">
            <a:normAutofit/>
          </a:bodyPr>
          <a:lstStyle>
            <a:lvl1pPr indent="0" algn="r" defTabSz="914400">
              <a:lnSpc>
                <a:spcPct val="90000"/>
              </a:lnSpc>
              <a:spcAft>
                <a:spcPts val="601"/>
              </a:spcAft>
              <a:buNone/>
              <a:tabLst>
                <a:tab pos="0" algn="l"/>
              </a:tabLst>
              <a:defRPr lang="en-US" sz="2800" b="1" strike="noStrike" spc="-1">
                <a:solidFill>
                  <a:srgbClr val="000000"/>
                </a:solidFill>
                <a:latin typeface="Poppins SemiBold"/>
              </a:defRPr>
            </a:lvl1pPr>
          </a:lstStyle>
          <a:p>
            <a:pPr indent="0" algn="r" defTabSz="914400">
              <a:lnSpc>
                <a:spcPct val="90000"/>
              </a:lnSpc>
              <a:spcAft>
                <a:spcPts val="601"/>
              </a:spcAft>
              <a:buNone/>
              <a:tabLst>
                <a:tab pos="0" algn="l"/>
              </a:tabLst>
            </a:pPr>
            <a:fld id="{B1159378-55A1-458C-8107-6778172F8DD9}" type="slidenum">
              <a:rPr lang="en-US" sz="2800" b="1" strike="noStrike" spc="-1">
                <a:solidFill>
                  <a:srgbClr val="000000"/>
                </a:solidFill>
                <a:latin typeface="Poppins SemiBold"/>
              </a:rPr>
              <a:t>13</a:t>
            </a:fld>
            <a:endParaRPr lang="de-DE" sz="2800" b="0" strike="noStrike" spc="-1">
              <a:solidFill>
                <a:srgbClr val="000000"/>
              </a:solidFill>
              <a:latin typeface="Times New Roman"/>
            </a:endParaRPr>
          </a:p>
        </p:txBody>
      </p:sp>
      <p:sp>
        <p:nvSpPr>
          <p:cNvPr id="266" name="Title 1"/>
          <p:cNvSpPr/>
          <p:nvPr/>
        </p:nvSpPr>
        <p:spPr>
          <a:xfrm>
            <a:off x="809640" y="50436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Meilenstein von 700 Mitgliedern im November erreicht</a:t>
            </a:r>
            <a:endParaRPr lang="de-DE" sz="3200" b="0" strike="noStrike" spc="-1">
              <a:solidFill>
                <a:srgbClr val="000000"/>
              </a:solidFill>
              <a:latin typeface="Arial"/>
            </a:endParaRPr>
          </a:p>
        </p:txBody>
      </p:sp>
      <p:sp>
        <p:nvSpPr>
          <p:cNvPr id="267" name="Rectangle: Rounded Corners 8"/>
          <p:cNvSpPr/>
          <p:nvPr/>
        </p:nvSpPr>
        <p:spPr>
          <a:xfrm>
            <a:off x="7601760" y="2006280"/>
            <a:ext cx="3615840" cy="3082680"/>
          </a:xfrm>
          <a:prstGeom prst="roundRect">
            <a:avLst>
              <a:gd name="adj" fmla="val 16667"/>
            </a:avLst>
          </a:prstGeom>
          <a:noFill/>
          <a:ln w="38100" cap="rnd">
            <a:solidFill>
              <a:srgbClr val="005651"/>
            </a:solidFill>
            <a:prstDash val="sysDot"/>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268" name="TextBox 9"/>
          <p:cNvSpPr/>
          <p:nvPr/>
        </p:nvSpPr>
        <p:spPr>
          <a:xfrm>
            <a:off x="7765560" y="2305080"/>
            <a:ext cx="3269880" cy="1735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1800" b="0" strike="noStrike" spc="-1">
                <a:solidFill>
                  <a:srgbClr val="002060"/>
                </a:solidFill>
                <a:latin typeface="Poppins"/>
              </a:rPr>
              <a:t>Seit Juni 2024 sind neue Länder der Koalition beigetreten:</a:t>
            </a:r>
            <a:endParaRPr lang="de-DE" sz="1800" b="0" strike="noStrike" spc="-1">
              <a:solidFill>
                <a:srgbClr val="000000"/>
              </a:solidFill>
              <a:latin typeface="Arial"/>
            </a:endParaRPr>
          </a:p>
          <a:p>
            <a:pPr marL="285840" indent="-285840" defTabSz="914400">
              <a:lnSpc>
                <a:spcPct val="100000"/>
              </a:lnSpc>
              <a:buClr>
                <a:srgbClr val="002060"/>
              </a:buClr>
              <a:buFont typeface="Arial"/>
              <a:buChar char="•"/>
              <a:tabLst>
                <a:tab pos="0" algn="l"/>
              </a:tabLst>
            </a:pPr>
            <a:r>
              <a:rPr lang="en-GB" sz="1800" b="0" i="1" strike="noStrike" spc="-1">
                <a:solidFill>
                  <a:srgbClr val="002060"/>
                </a:solidFill>
                <a:latin typeface="Poppins"/>
              </a:rPr>
              <a:t>Kenia</a:t>
            </a:r>
            <a:endParaRPr lang="de-DE" sz="1800" b="0" strike="noStrike" spc="-1">
              <a:solidFill>
                <a:srgbClr val="000000"/>
              </a:solidFill>
              <a:latin typeface="Arial"/>
            </a:endParaRPr>
          </a:p>
          <a:p>
            <a:pPr marL="285840" indent="-285840" defTabSz="914400">
              <a:lnSpc>
                <a:spcPct val="100000"/>
              </a:lnSpc>
              <a:buClr>
                <a:srgbClr val="002060"/>
              </a:buClr>
              <a:buFont typeface="Arial"/>
              <a:buChar char="•"/>
              <a:tabLst>
                <a:tab pos="0" algn="l"/>
              </a:tabLst>
            </a:pPr>
            <a:r>
              <a:rPr lang="en-GB" sz="1800" b="0" i="1" strike="noStrike" spc="-1">
                <a:solidFill>
                  <a:srgbClr val="002060"/>
                </a:solidFill>
                <a:latin typeface="Poppins"/>
              </a:rPr>
              <a:t>Mexiko</a:t>
            </a:r>
            <a:endParaRPr lang="de-DE" sz="1800" b="0" strike="noStrike" spc="-1">
              <a:solidFill>
                <a:srgbClr val="000000"/>
              </a:solidFill>
              <a:latin typeface="Arial"/>
            </a:endParaRPr>
          </a:p>
          <a:p>
            <a:pPr marL="285840" indent="-285840" defTabSz="914400">
              <a:lnSpc>
                <a:spcPct val="100000"/>
              </a:lnSpc>
              <a:buClr>
                <a:srgbClr val="002060"/>
              </a:buClr>
              <a:buFont typeface="Arial"/>
              <a:buChar char="•"/>
              <a:tabLst>
                <a:tab pos="0" algn="l"/>
              </a:tabLst>
            </a:pPr>
            <a:r>
              <a:rPr lang="en-GB" sz="1800" b="0" i="1" strike="noStrike" spc="-1">
                <a:solidFill>
                  <a:srgbClr val="002060"/>
                </a:solidFill>
                <a:latin typeface="Poppins"/>
              </a:rPr>
              <a:t>Tansania</a:t>
            </a:r>
            <a:endParaRPr lang="de-DE" sz="1800" b="0" strike="noStrike" spc="-1">
              <a:solidFill>
                <a:srgbClr val="000000"/>
              </a:solidFill>
              <a:latin typeface="Arial"/>
            </a:endParaRPr>
          </a:p>
        </p:txBody>
      </p:sp>
      <p:pic>
        <p:nvPicPr>
          <p:cNvPr id="269" name="Picture 2" descr="Flag of Kenya - Wikipedia"/>
          <p:cNvPicPr/>
          <p:nvPr/>
        </p:nvPicPr>
        <p:blipFill>
          <a:blip r:embed="rId5"/>
          <a:stretch/>
        </p:blipFill>
        <p:spPr>
          <a:xfrm>
            <a:off x="7963200" y="4260960"/>
            <a:ext cx="822240" cy="547920"/>
          </a:xfrm>
          <a:prstGeom prst="rect">
            <a:avLst/>
          </a:prstGeom>
          <a:noFill/>
          <a:ln w="0">
            <a:noFill/>
          </a:ln>
        </p:spPr>
      </p:pic>
      <p:pic>
        <p:nvPicPr>
          <p:cNvPr id="270" name="Picture 4"/>
          <p:cNvPicPr/>
          <p:nvPr/>
        </p:nvPicPr>
        <p:blipFill>
          <a:blip r:embed="rId6"/>
          <a:stretch/>
        </p:blipFill>
        <p:spPr>
          <a:xfrm>
            <a:off x="9002160" y="4260960"/>
            <a:ext cx="932760" cy="532800"/>
          </a:xfrm>
          <a:prstGeom prst="rect">
            <a:avLst/>
          </a:prstGeom>
          <a:noFill/>
          <a:ln w="0">
            <a:noFill/>
          </a:ln>
        </p:spPr>
      </p:pic>
      <p:pic>
        <p:nvPicPr>
          <p:cNvPr id="271" name="Picture 6" descr="Flag of Tanzania - Wikipedia"/>
          <p:cNvPicPr/>
          <p:nvPr/>
        </p:nvPicPr>
        <p:blipFill>
          <a:blip r:embed="rId7"/>
          <a:stretch/>
        </p:blipFill>
        <p:spPr>
          <a:xfrm>
            <a:off x="10151640" y="4258080"/>
            <a:ext cx="822240" cy="547920"/>
          </a:xfrm>
          <a:prstGeom prst="rect">
            <a:avLst/>
          </a:prstGeom>
          <a:noFill/>
          <a:ln w="0">
            <a:noFill/>
          </a:ln>
        </p:spPr>
      </p:pic>
      <p:pic>
        <p:nvPicPr>
          <p:cNvPr id="272" name="Image 2" descr="No alt text provided for this image"/>
          <p:cNvPicPr/>
          <p:nvPr/>
        </p:nvPicPr>
        <p:blipFill>
          <a:blip r:embed="rId8"/>
          <a:stretch/>
        </p:blipFill>
        <p:spPr>
          <a:xfrm>
            <a:off x="806760" y="1813320"/>
            <a:ext cx="6117840" cy="3461760"/>
          </a:xfrm>
          <a:prstGeom prst="rect">
            <a:avLst/>
          </a:prstGeom>
          <a:noFill/>
          <a:ln w="0">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PlaceHolder 1"/>
          <p:cNvSpPr>
            <a:spLocks noGrp="1"/>
          </p:cNvSpPr>
          <p:nvPr>
            <p:ph/>
          </p:nvPr>
        </p:nvSpPr>
        <p:spPr>
          <a:xfrm>
            <a:off x="9131400" y="2803680"/>
            <a:ext cx="2905920" cy="1825560"/>
          </a:xfrm>
          <a:prstGeom prst="rect">
            <a:avLst/>
          </a:prstGeom>
          <a:noFill/>
          <a:ln w="0">
            <a:noFill/>
          </a:ln>
        </p:spPr>
        <p:txBody>
          <a:bodyPr lIns="91440" tIns="45720" rIns="91440" bIns="45720" anchor="t">
            <a:noAutofit/>
          </a:bodyPr>
          <a:lstStyle/>
          <a:p>
            <a:pPr indent="0" defTabSz="457200">
              <a:lnSpc>
                <a:spcPct val="100000"/>
              </a:lnSpc>
              <a:spcBef>
                <a:spcPts val="360"/>
              </a:spcBef>
              <a:spcAft>
                <a:spcPts val="1199"/>
              </a:spcAft>
              <a:buNone/>
              <a:tabLst>
                <a:tab pos="0" algn="l"/>
              </a:tabLst>
            </a:pPr>
            <a:r>
              <a:rPr lang="fr-BE" sz="1800" b="1" strike="noStrike" spc="-1">
                <a:solidFill>
                  <a:srgbClr val="0070C0"/>
                </a:solidFill>
                <a:highlight>
                  <a:srgbClr val="FFFFFF"/>
                </a:highlight>
                <a:latin typeface="Poppins"/>
              </a:rPr>
              <a:t>716 </a:t>
            </a:r>
            <a:r>
              <a:rPr lang="fr-BE" sz="1800" b="1" strike="noStrike" spc="-1">
                <a:solidFill>
                  <a:srgbClr val="0070C0"/>
                </a:solidFill>
                <a:latin typeface="Poppins"/>
              </a:rPr>
              <a:t>Mitglieds-organisationen </a:t>
            </a:r>
            <a:endParaRPr lang="de-DE" sz="1800" b="0" strike="noStrike" spc="-1">
              <a:solidFill>
                <a:srgbClr val="000000"/>
              </a:solidFill>
              <a:latin typeface="Arial"/>
            </a:endParaRPr>
          </a:p>
          <a:p>
            <a:pPr indent="0" defTabSz="457200">
              <a:lnSpc>
                <a:spcPct val="100000"/>
              </a:lnSpc>
              <a:spcBef>
                <a:spcPts val="360"/>
              </a:spcBef>
              <a:spcAft>
                <a:spcPts val="1199"/>
              </a:spcAft>
              <a:buNone/>
              <a:tabLst>
                <a:tab pos="0" algn="l"/>
              </a:tabLst>
            </a:pPr>
            <a:r>
              <a:rPr lang="fr-BE" sz="1800" b="1" strike="noStrike" spc="-1">
                <a:solidFill>
                  <a:srgbClr val="0070C0"/>
                </a:solidFill>
                <a:latin typeface="Poppins"/>
              </a:rPr>
              <a:t>816 </a:t>
            </a:r>
            <a:r>
              <a:rPr lang="en-GB" sz="1800" b="1" strike="noStrike" spc="-1">
                <a:solidFill>
                  <a:srgbClr val="0070C0"/>
                </a:solidFill>
                <a:latin typeface="Poppins"/>
              </a:rPr>
              <a:t>Unterzeichner</a:t>
            </a:r>
            <a:endParaRPr lang="de-DE" sz="1800" b="0" strike="noStrike" spc="-1">
              <a:solidFill>
                <a:srgbClr val="000000"/>
              </a:solidFill>
              <a:latin typeface="Arial"/>
            </a:endParaRPr>
          </a:p>
          <a:p>
            <a:pPr indent="0" defTabSz="457200">
              <a:lnSpc>
                <a:spcPct val="100000"/>
              </a:lnSpc>
              <a:spcBef>
                <a:spcPts val="281"/>
              </a:spcBef>
              <a:spcAft>
                <a:spcPts val="1199"/>
              </a:spcAft>
              <a:buNone/>
              <a:tabLst>
                <a:tab pos="0" algn="l"/>
              </a:tabLst>
            </a:pPr>
            <a:r>
              <a:rPr lang="en-US" sz="1400" b="0" strike="noStrike" spc="-1">
                <a:solidFill>
                  <a:schemeClr val="lt1">
                    <a:lumMod val="65000"/>
                  </a:schemeClr>
                </a:solidFill>
                <a:highlight>
                  <a:srgbClr val="FFFFFF"/>
                </a:highlight>
                <a:latin typeface="Poppins"/>
              </a:rPr>
              <a:t>[22. Januar 2025]</a:t>
            </a:r>
            <a:endParaRPr lang="de-DE" sz="1400" b="0" strike="noStrike" spc="-1">
              <a:solidFill>
                <a:srgbClr val="000000"/>
              </a:solidFill>
              <a:latin typeface="Arial"/>
            </a:endParaRPr>
          </a:p>
        </p:txBody>
      </p:sp>
      <p:sp>
        <p:nvSpPr>
          <p:cNvPr id="274" name="PlaceHolder 2"/>
          <p:cNvSpPr>
            <a:spLocks noGrp="1"/>
          </p:cNvSpPr>
          <p:nvPr>
            <p:ph type="sldNum" idx="29"/>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B72A6EB3-F5B9-4DA9-92F8-696FCFF62770}" type="slidenum">
              <a:rPr lang="en-US" sz="2800" b="1" strike="noStrike" spc="-1">
                <a:solidFill>
                  <a:srgbClr val="000000"/>
                </a:solidFill>
                <a:latin typeface="Poppins SemiBold"/>
              </a:rPr>
              <a:t>14</a:t>
            </a:fld>
            <a:endParaRPr lang="de-DE" sz="2800" b="0" strike="noStrike" spc="-1">
              <a:solidFill>
                <a:srgbClr val="000000"/>
              </a:solidFill>
              <a:latin typeface="Times New Roman"/>
            </a:endParaRPr>
          </a:p>
        </p:txBody>
      </p:sp>
      <p:graphicFrame>
        <p:nvGraphicFramePr>
          <p:cNvPr id="275" name="Chart 3"/>
          <p:cNvGraphicFramePr/>
          <p:nvPr/>
        </p:nvGraphicFramePr>
        <p:xfrm>
          <a:off x="-178560" y="1914840"/>
          <a:ext cx="8914680" cy="4139280"/>
        </p:xfrm>
        <a:graphic>
          <a:graphicData uri="http://schemas.openxmlformats.org/drawingml/2006/chart">
            <c:chart xmlns:c="http://schemas.openxmlformats.org/drawingml/2006/chart" xmlns:r="http://schemas.openxmlformats.org/officeDocument/2006/relationships" r:id="rId3"/>
          </a:graphicData>
        </a:graphic>
      </p:graphicFrame>
      <p:sp>
        <p:nvSpPr>
          <p:cNvPr id="276" name="TextBox 3"/>
          <p:cNvSpPr/>
          <p:nvPr/>
        </p:nvSpPr>
        <p:spPr>
          <a:xfrm>
            <a:off x="5403240" y="2331720"/>
            <a:ext cx="2752200" cy="2271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US" sz="900" b="0" strike="noStrike" spc="-1">
                <a:solidFill>
                  <a:srgbClr val="000000"/>
                </a:solidFill>
                <a:latin typeface="Poppins"/>
              </a:rPr>
              <a:t>In absteigender Reihenfolge des Gesamtanteils:</a:t>
            </a:r>
            <a:endParaRPr lang="de-DE" sz="900" b="0" strike="noStrike" spc="-1">
              <a:solidFill>
                <a:srgbClr val="000000"/>
              </a:solidFill>
              <a:latin typeface="Arial"/>
            </a:endParaRPr>
          </a:p>
        </p:txBody>
      </p:sp>
      <p:sp>
        <p:nvSpPr>
          <p:cNvPr id="277" name="Rectangle: Rounded Corners 10"/>
          <p:cNvSpPr/>
          <p:nvPr/>
        </p:nvSpPr>
        <p:spPr>
          <a:xfrm>
            <a:off x="8998200" y="2803680"/>
            <a:ext cx="2905920" cy="1463040"/>
          </a:xfrm>
          <a:prstGeom prst="roundRect">
            <a:avLst>
              <a:gd name="adj" fmla="val 16667"/>
            </a:avLst>
          </a:prstGeom>
          <a:noFill/>
          <a:ln w="28575" cap="rnd">
            <a:solidFill>
              <a:srgbClr val="00B7F1"/>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GB" sz="1800" b="0" strike="noStrike" spc="-1">
              <a:solidFill>
                <a:srgbClr val="FFFFFF"/>
              </a:solidFill>
              <a:latin typeface="Century Gothic"/>
            </a:endParaRPr>
          </a:p>
        </p:txBody>
      </p:sp>
      <p:sp>
        <p:nvSpPr>
          <p:cNvPr id="278" name="Title 1"/>
          <p:cNvSpPr/>
          <p:nvPr/>
        </p:nvSpPr>
        <p:spPr>
          <a:xfrm>
            <a:off x="809640" y="50436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CoARA-Mitgliedschaft nach Art der Organisation</a:t>
            </a:r>
            <a:endParaRPr lang="de-DE" sz="3200" b="0" strike="noStrike" spc="-1">
              <a:solidFill>
                <a:srgbClr val="000000"/>
              </a:solidFill>
              <a:latin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PlaceHolder 1"/>
          <p:cNvSpPr>
            <a:spLocks noGrp="1"/>
          </p:cNvSpPr>
          <p:nvPr>
            <p:ph type="sldNum" idx="30"/>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B725FE1B-72E9-45BE-9F58-7F5F80FBF9E7}" type="slidenum">
              <a:rPr lang="en-US" sz="2800" b="1" strike="noStrike" spc="-1">
                <a:solidFill>
                  <a:srgbClr val="000000"/>
                </a:solidFill>
                <a:latin typeface="Poppins SemiBold"/>
              </a:rPr>
              <a:t>15</a:t>
            </a:fld>
            <a:endParaRPr lang="de-DE" sz="2800" b="0" strike="noStrike" spc="-1">
              <a:solidFill>
                <a:srgbClr val="000000"/>
              </a:solidFill>
              <a:latin typeface="Times New Roman"/>
            </a:endParaRPr>
          </a:p>
        </p:txBody>
      </p:sp>
      <p:sp>
        <p:nvSpPr>
          <p:cNvPr id="280" name="Rectangle: Rounded Corners 10"/>
          <p:cNvSpPr/>
          <p:nvPr/>
        </p:nvSpPr>
        <p:spPr>
          <a:xfrm rot="5400000">
            <a:off x="10179000" y="298080"/>
            <a:ext cx="1528920" cy="1840320"/>
          </a:xfrm>
          <a:prstGeom prst="roundRect">
            <a:avLst>
              <a:gd name="adj" fmla="val 16667"/>
            </a:avLst>
          </a:prstGeom>
          <a:solidFill>
            <a:schemeClr val="bg1"/>
          </a:solidFill>
          <a:ln cap="rnd">
            <a:solidFill>
              <a:srgbClr val="00B7F1"/>
            </a:solidFill>
            <a:prstDash val="sysDash"/>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281" name="TextBox 3"/>
          <p:cNvSpPr/>
          <p:nvPr/>
        </p:nvSpPr>
        <p:spPr>
          <a:xfrm>
            <a:off x="9956880" y="628200"/>
            <a:ext cx="2079360" cy="127080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457200">
              <a:lnSpc>
                <a:spcPct val="100000"/>
              </a:lnSpc>
              <a:tabLst>
                <a:tab pos="0" algn="l"/>
              </a:tabLst>
            </a:pPr>
            <a:r>
              <a:rPr lang="en-GB" sz="1000" b="1" strike="noStrike" spc="-1">
                <a:solidFill>
                  <a:srgbClr val="000000"/>
                </a:solidFill>
                <a:latin typeface="Poppins"/>
              </a:rPr>
              <a:t>Gesamtzahl der Mitglieder: </a:t>
            </a:r>
            <a:endParaRPr lang="de-DE" sz="1000" b="0" strike="noStrike" spc="-1">
              <a:solidFill>
                <a:srgbClr val="000000"/>
              </a:solidFill>
              <a:latin typeface="Arial"/>
            </a:endParaRPr>
          </a:p>
          <a:p>
            <a:pPr algn="ctr" defTabSz="457200">
              <a:lnSpc>
                <a:spcPct val="100000"/>
              </a:lnSpc>
              <a:tabLst>
                <a:tab pos="0" algn="l"/>
              </a:tabLst>
            </a:pPr>
            <a:r>
              <a:rPr lang="en-GB" sz="1200" b="1" strike="noStrike" spc="-1">
                <a:solidFill>
                  <a:srgbClr val="00B7F1"/>
                </a:solidFill>
                <a:latin typeface="Poppins"/>
              </a:rPr>
              <a:t>716</a:t>
            </a:r>
            <a:endParaRPr lang="de-DE" sz="1200" b="0" strike="noStrike" spc="-1">
              <a:solidFill>
                <a:srgbClr val="000000"/>
              </a:solidFill>
              <a:latin typeface="Arial"/>
            </a:endParaRPr>
          </a:p>
          <a:p>
            <a:pPr algn="ctr" defTabSz="457200">
              <a:lnSpc>
                <a:spcPct val="100000"/>
              </a:lnSpc>
              <a:tabLst>
                <a:tab pos="0" algn="l"/>
              </a:tabLst>
            </a:pPr>
            <a:endParaRPr lang="de-DE" sz="1050" b="0" strike="noStrike" spc="-1">
              <a:solidFill>
                <a:srgbClr val="000000"/>
              </a:solidFill>
              <a:latin typeface="Arial"/>
            </a:endParaRPr>
          </a:p>
          <a:p>
            <a:pPr algn="ctr" defTabSz="457200">
              <a:lnSpc>
                <a:spcPct val="100000"/>
              </a:lnSpc>
              <a:tabLst>
                <a:tab pos="0" algn="l"/>
              </a:tabLst>
            </a:pPr>
            <a:r>
              <a:rPr lang="en-GB" sz="1050" b="1" strike="noStrike" spc="-1">
                <a:solidFill>
                  <a:srgbClr val="000000"/>
                </a:solidFill>
                <a:latin typeface="Poppins"/>
              </a:rPr>
              <a:t># Anzahl der </a:t>
            </a:r>
            <a:r>
              <a:rPr lang="en-GB" sz="1050" b="1" strike="noStrike" spc="-1">
                <a:solidFill>
                  <a:srgbClr val="C00000"/>
                </a:solidFill>
                <a:latin typeface="Poppins"/>
              </a:rPr>
              <a:t>Länder*</a:t>
            </a:r>
            <a:r>
              <a:rPr lang="en-GB" sz="1050" b="1" strike="noStrike" spc="-1">
                <a:solidFill>
                  <a:srgbClr val="000000"/>
                </a:solidFill>
                <a:latin typeface="Poppins"/>
              </a:rPr>
              <a:t>: </a:t>
            </a:r>
            <a:endParaRPr lang="de-DE" sz="1050" b="0" strike="noStrike" spc="-1">
              <a:solidFill>
                <a:srgbClr val="000000"/>
              </a:solidFill>
              <a:latin typeface="Arial"/>
            </a:endParaRPr>
          </a:p>
          <a:p>
            <a:pPr algn="ctr" defTabSz="457200">
              <a:lnSpc>
                <a:spcPct val="100000"/>
              </a:lnSpc>
              <a:tabLst>
                <a:tab pos="0" algn="l"/>
              </a:tabLst>
            </a:pPr>
            <a:r>
              <a:rPr lang="en-GB" sz="1400" b="1" strike="noStrike" spc="-1">
                <a:solidFill>
                  <a:srgbClr val="00B7F1"/>
                </a:solidFill>
                <a:latin typeface="Poppins"/>
              </a:rPr>
              <a:t>55</a:t>
            </a:r>
            <a:endParaRPr lang="de-DE" sz="1400" b="0" strike="noStrike" spc="-1">
              <a:solidFill>
                <a:srgbClr val="000000"/>
              </a:solidFill>
              <a:latin typeface="Arial"/>
            </a:endParaRPr>
          </a:p>
          <a:p>
            <a:pPr algn="ctr" defTabSz="457200">
              <a:lnSpc>
                <a:spcPct val="100000"/>
              </a:lnSpc>
              <a:tabLst>
                <a:tab pos="0" algn="l"/>
              </a:tabLst>
            </a:pPr>
            <a:endParaRPr lang="de-DE" sz="1050" b="0" strike="noStrike" spc="-1">
              <a:solidFill>
                <a:srgbClr val="000000"/>
              </a:solidFill>
              <a:latin typeface="Arial"/>
            </a:endParaRPr>
          </a:p>
          <a:p>
            <a:pPr algn="ctr" defTabSz="457200">
              <a:lnSpc>
                <a:spcPct val="100000"/>
              </a:lnSpc>
              <a:tabLst>
                <a:tab pos="0" algn="l"/>
              </a:tabLst>
            </a:pPr>
            <a:r>
              <a:rPr lang="en-GB" sz="1000" b="0" strike="noStrike" spc="-1">
                <a:solidFill>
                  <a:srgbClr val="A6A6A6"/>
                </a:solidFill>
                <a:latin typeface="Poppins"/>
              </a:rPr>
              <a:t>(22. Januar 2025)</a:t>
            </a:r>
            <a:endParaRPr lang="de-DE" sz="1000" b="0" strike="noStrike" spc="-1">
              <a:solidFill>
                <a:srgbClr val="000000"/>
              </a:solidFill>
              <a:latin typeface="Arial"/>
            </a:endParaRPr>
          </a:p>
        </p:txBody>
      </p:sp>
      <p:grpSp>
        <p:nvGrpSpPr>
          <p:cNvPr id="282" name="Group 1"/>
          <p:cNvGrpSpPr/>
          <p:nvPr/>
        </p:nvGrpSpPr>
        <p:grpSpPr>
          <a:xfrm>
            <a:off x="-321480" y="1410120"/>
            <a:ext cx="12184920" cy="5163120"/>
            <a:chOff x="-321480" y="1410120"/>
            <a:chExt cx="12184920" cy="5163120"/>
          </a:xfrm>
        </p:grpSpPr>
        <p:sp>
          <p:nvSpPr>
            <p:cNvPr id="283" name="Rectangle 3"/>
            <p:cNvSpPr/>
            <p:nvPr/>
          </p:nvSpPr>
          <p:spPr>
            <a:xfrm>
              <a:off x="-321480" y="1410120"/>
              <a:ext cx="12184920" cy="5163120"/>
            </a:xfrm>
            <a:prstGeom prst="rect">
              <a:avLst/>
            </a:prstGeom>
            <a:noFill/>
            <a:ln w="12700">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grpSp>
          <p:nvGrpSpPr>
            <p:cNvPr id="284" name="Group 2"/>
            <p:cNvGrpSpPr/>
            <p:nvPr/>
          </p:nvGrpSpPr>
          <p:grpSpPr>
            <a:xfrm>
              <a:off x="60120" y="1545120"/>
              <a:ext cx="11620800" cy="4453920"/>
              <a:chOff x="60120" y="1545120"/>
              <a:chExt cx="11620800" cy="4453920"/>
            </a:xfrm>
          </p:grpSpPr>
          <p:graphicFrame>
            <p:nvGraphicFramePr>
              <p:cNvPr id="285" name="Graphique 1"/>
              <p:cNvGraphicFramePr/>
              <p:nvPr/>
            </p:nvGraphicFramePr>
            <p:xfrm>
              <a:off x="97560" y="1545120"/>
              <a:ext cx="11583360" cy="4453920"/>
            </p:xfrm>
            <a:graphic>
              <a:graphicData uri="http://schemas.openxmlformats.org/drawingml/2006/chart">
                <c:chart xmlns:c="http://schemas.openxmlformats.org/drawingml/2006/chart" xmlns:r="http://schemas.openxmlformats.org/officeDocument/2006/relationships" r:id="rId2"/>
              </a:graphicData>
            </a:graphic>
          </p:graphicFrame>
          <p:sp>
            <p:nvSpPr>
              <p:cNvPr id="286" name="TextBox 5"/>
              <p:cNvSpPr/>
              <p:nvPr/>
            </p:nvSpPr>
            <p:spPr>
              <a:xfrm>
                <a:off x="60120" y="2622600"/>
                <a:ext cx="312120" cy="1169280"/>
              </a:xfrm>
              <a:prstGeom prst="rect">
                <a:avLst/>
              </a:prstGeom>
              <a:noFill/>
              <a:ln w="0">
                <a:noFill/>
              </a:ln>
            </p:spPr>
            <p:style>
              <a:lnRef idx="0">
                <a:scrgbClr r="0" g="0" b="0"/>
              </a:lnRef>
              <a:fillRef idx="0">
                <a:scrgbClr r="0" g="0" b="0"/>
              </a:fillRef>
              <a:effectRef idx="0">
                <a:scrgbClr r="0" g="0" b="0"/>
              </a:effectRef>
              <a:fontRef idx="minor"/>
            </p:style>
            <p:txBody>
              <a:bodyPr vert="vert270" wrap="none" lIns="45000" tIns="90000" rIns="45000" bIns="90000" anchor="t">
                <a:noAutofit/>
              </a:bodyPr>
              <a:lstStyle/>
              <a:p>
                <a:pPr defTabSz="457200">
                  <a:lnSpc>
                    <a:spcPct val="100000"/>
                  </a:lnSpc>
                  <a:tabLst>
                    <a:tab pos="0" algn="l"/>
                  </a:tabLst>
                </a:pPr>
                <a:r>
                  <a:rPr lang="en-US" sz="800" b="0" strike="noStrike" spc="-1">
                    <a:solidFill>
                      <a:srgbClr val="A6A6A6"/>
                    </a:solidFill>
                    <a:latin typeface="Poppins"/>
                  </a:rPr>
                  <a:t>Anzahl der Mitglieder</a:t>
                </a:r>
                <a:endParaRPr lang="de-DE" sz="800" b="0" strike="noStrike" spc="-1">
                  <a:solidFill>
                    <a:srgbClr val="000000"/>
                  </a:solidFill>
                  <a:latin typeface="Arial"/>
                </a:endParaRPr>
              </a:p>
            </p:txBody>
          </p:sp>
        </p:grpSp>
      </p:grpSp>
      <p:sp>
        <p:nvSpPr>
          <p:cNvPr id="287" name="TextBox 5"/>
          <p:cNvSpPr/>
          <p:nvPr/>
        </p:nvSpPr>
        <p:spPr>
          <a:xfrm>
            <a:off x="145440" y="4005720"/>
            <a:ext cx="307080" cy="500400"/>
          </a:xfrm>
          <a:prstGeom prst="rect">
            <a:avLst/>
          </a:prstGeom>
          <a:noFill/>
          <a:ln w="0">
            <a:noFill/>
          </a:ln>
        </p:spPr>
        <p:style>
          <a:lnRef idx="0">
            <a:scrgbClr r="0" g="0" b="0"/>
          </a:lnRef>
          <a:fillRef idx="0">
            <a:scrgbClr r="0" g="0" b="0"/>
          </a:fillRef>
          <a:effectRef idx="0">
            <a:scrgbClr r="0" g="0" b="0"/>
          </a:effectRef>
          <a:fontRef idx="minor"/>
        </p:style>
        <p:txBody>
          <a:bodyPr vert="vert270" wrap="none" lIns="45000" tIns="90000" rIns="45000" bIns="90000" anchor="t">
            <a:noAutofit/>
          </a:bodyPr>
          <a:lstStyle/>
          <a:p>
            <a:pPr defTabSz="457200">
              <a:lnSpc>
                <a:spcPct val="100000"/>
              </a:lnSpc>
              <a:tabLst>
                <a:tab pos="0" algn="l"/>
              </a:tabLst>
            </a:pPr>
            <a:r>
              <a:rPr lang="en-US" sz="800" b="0" strike="noStrike" spc="-1">
                <a:solidFill>
                  <a:srgbClr val="A6A6A6"/>
                </a:solidFill>
                <a:latin typeface="Poppins"/>
              </a:rPr>
              <a:t>Land</a:t>
            </a:r>
            <a:endParaRPr lang="de-DE" sz="800" b="0" strike="noStrike" spc="-1">
              <a:solidFill>
                <a:srgbClr val="000000"/>
              </a:solidFill>
              <a:latin typeface="Arial"/>
            </a:endParaRPr>
          </a:p>
        </p:txBody>
      </p:sp>
      <p:sp>
        <p:nvSpPr>
          <p:cNvPr id="288" name="TextBox 12"/>
          <p:cNvSpPr/>
          <p:nvPr/>
        </p:nvSpPr>
        <p:spPr>
          <a:xfrm>
            <a:off x="6210000" y="6473520"/>
            <a:ext cx="3679920" cy="257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tabLst>
                <a:tab pos="0" algn="l"/>
              </a:tabLst>
            </a:pPr>
            <a:r>
              <a:rPr lang="en-GB" sz="1100" b="1" i="1" strike="noStrike" spc="-1">
                <a:solidFill>
                  <a:srgbClr val="C00000"/>
                </a:solidFill>
                <a:latin typeface="Poppins"/>
              </a:rPr>
              <a:t>*ohne </a:t>
            </a:r>
            <a:r>
              <a:rPr lang="en-GB" sz="1100" b="0" i="1" strike="noStrike" spc="-1">
                <a:solidFill>
                  <a:srgbClr val="000000"/>
                </a:solidFill>
                <a:latin typeface="Poppins"/>
              </a:rPr>
              <a:t>paneuropäische und globale Organisationen</a:t>
            </a:r>
            <a:endParaRPr lang="de-DE" sz="1100" b="0" strike="noStrike" spc="-1">
              <a:solidFill>
                <a:srgbClr val="000000"/>
              </a:solidFill>
              <a:latin typeface="Arial"/>
            </a:endParaRPr>
          </a:p>
        </p:txBody>
      </p:sp>
      <p:sp>
        <p:nvSpPr>
          <p:cNvPr id="289" name="Title 1"/>
          <p:cNvSpPr/>
          <p:nvPr/>
        </p:nvSpPr>
        <p:spPr>
          <a:xfrm>
            <a:off x="809640" y="50436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CoARA-Mitgliedschaft nach Land</a:t>
            </a:r>
            <a:endParaRPr lang="de-DE" sz="3200" b="0" strike="noStrike" spc="-1">
              <a:solidFill>
                <a:srgbClr val="000000"/>
              </a:solidFill>
              <a:latin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PlaceHolder 1"/>
          <p:cNvSpPr>
            <a:spLocks noGrp="1"/>
          </p:cNvSpPr>
          <p:nvPr>
            <p:ph type="sldNum" idx="31"/>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r>
              <a:rPr lang="en-US" sz="2800" b="1" strike="noStrike" spc="-1">
                <a:solidFill>
                  <a:srgbClr val="000000"/>
                </a:solidFill>
                <a:latin typeface="Poppins SemiBold"/>
              </a:rPr>
              <a:t>3</a:t>
            </a:r>
            <a:endParaRPr lang="de-DE" sz="2800" b="0" strike="noStrike" spc="-1">
              <a:solidFill>
                <a:srgbClr val="000000"/>
              </a:solidFill>
              <a:latin typeface="Times New Roman"/>
            </a:endParaRPr>
          </a:p>
        </p:txBody>
      </p:sp>
      <p:grpSp>
        <p:nvGrpSpPr>
          <p:cNvPr id="291" name="Group 4"/>
          <p:cNvGrpSpPr/>
          <p:nvPr/>
        </p:nvGrpSpPr>
        <p:grpSpPr>
          <a:xfrm>
            <a:off x="1016640" y="1526040"/>
            <a:ext cx="9182520" cy="4357440"/>
            <a:chOff x="1016640" y="1526040"/>
            <a:chExt cx="9182520" cy="4357440"/>
          </a:xfrm>
        </p:grpSpPr>
        <p:sp>
          <p:nvSpPr>
            <p:cNvPr id="292" name="Freeform 2665"/>
            <p:cNvSpPr/>
            <p:nvPr/>
          </p:nvSpPr>
          <p:spPr>
            <a:xfrm>
              <a:off x="5386680" y="3386880"/>
              <a:ext cx="523800" cy="480960"/>
            </a:xfrm>
            <a:custGeom>
              <a:avLst/>
              <a:gdLst>
                <a:gd name="textAreaLeft" fmla="*/ 0 w 523800"/>
                <a:gd name="textAreaRight" fmla="*/ 524520 w 523800"/>
                <a:gd name="textAreaTop" fmla="*/ 0 h 480960"/>
                <a:gd name="textAreaBottom" fmla="*/ 481680 h 480960"/>
              </a:gdLst>
              <a:ahLst/>
              <a:cxnLst/>
              <a:rect l="textAreaLeft" t="textAreaTop" r="textAreaRight" b="textAreaBottom"/>
              <a:pathLst>
                <a:path w="264" h="250">
                  <a:moveTo>
                    <a:pt x="82" y="29"/>
                  </a:moveTo>
                  <a:lnTo>
                    <a:pt x="85" y="29"/>
                  </a:lnTo>
                  <a:lnTo>
                    <a:pt x="91" y="26"/>
                  </a:lnTo>
                  <a:lnTo>
                    <a:pt x="93" y="23"/>
                  </a:lnTo>
                  <a:lnTo>
                    <a:pt x="96" y="17"/>
                  </a:lnTo>
                  <a:lnTo>
                    <a:pt x="105" y="17"/>
                  </a:lnTo>
                  <a:lnTo>
                    <a:pt x="105" y="14"/>
                  </a:lnTo>
                  <a:lnTo>
                    <a:pt x="108" y="17"/>
                  </a:lnTo>
                  <a:lnTo>
                    <a:pt x="111" y="17"/>
                  </a:lnTo>
                  <a:lnTo>
                    <a:pt x="113" y="14"/>
                  </a:lnTo>
                  <a:lnTo>
                    <a:pt x="116" y="12"/>
                  </a:lnTo>
                  <a:lnTo>
                    <a:pt x="119" y="12"/>
                  </a:lnTo>
                  <a:lnTo>
                    <a:pt x="125" y="6"/>
                  </a:lnTo>
                  <a:lnTo>
                    <a:pt x="136" y="6"/>
                  </a:lnTo>
                  <a:lnTo>
                    <a:pt x="139" y="3"/>
                  </a:lnTo>
                  <a:lnTo>
                    <a:pt x="147" y="3"/>
                  </a:lnTo>
                  <a:lnTo>
                    <a:pt x="150" y="3"/>
                  </a:lnTo>
                  <a:lnTo>
                    <a:pt x="153" y="3"/>
                  </a:lnTo>
                  <a:lnTo>
                    <a:pt x="156" y="3"/>
                  </a:lnTo>
                  <a:lnTo>
                    <a:pt x="159" y="0"/>
                  </a:lnTo>
                  <a:lnTo>
                    <a:pt x="167" y="0"/>
                  </a:lnTo>
                  <a:lnTo>
                    <a:pt x="173" y="0"/>
                  </a:lnTo>
                  <a:lnTo>
                    <a:pt x="176" y="3"/>
                  </a:lnTo>
                  <a:lnTo>
                    <a:pt x="179" y="6"/>
                  </a:lnTo>
                  <a:lnTo>
                    <a:pt x="184" y="0"/>
                  </a:lnTo>
                  <a:lnTo>
                    <a:pt x="187" y="3"/>
                  </a:lnTo>
                  <a:lnTo>
                    <a:pt x="190" y="0"/>
                  </a:lnTo>
                  <a:lnTo>
                    <a:pt x="193" y="0"/>
                  </a:lnTo>
                  <a:lnTo>
                    <a:pt x="196" y="0"/>
                  </a:lnTo>
                  <a:lnTo>
                    <a:pt x="201" y="0"/>
                  </a:lnTo>
                  <a:lnTo>
                    <a:pt x="204" y="0"/>
                  </a:lnTo>
                  <a:lnTo>
                    <a:pt x="207" y="0"/>
                  </a:lnTo>
                  <a:lnTo>
                    <a:pt x="210" y="3"/>
                  </a:lnTo>
                  <a:lnTo>
                    <a:pt x="213" y="0"/>
                  </a:lnTo>
                  <a:lnTo>
                    <a:pt x="219" y="0"/>
                  </a:lnTo>
                  <a:lnTo>
                    <a:pt x="219" y="3"/>
                  </a:lnTo>
                  <a:lnTo>
                    <a:pt x="216" y="6"/>
                  </a:lnTo>
                  <a:lnTo>
                    <a:pt x="216" y="9"/>
                  </a:lnTo>
                  <a:lnTo>
                    <a:pt x="216" y="34"/>
                  </a:lnTo>
                  <a:lnTo>
                    <a:pt x="207" y="43"/>
                  </a:lnTo>
                  <a:lnTo>
                    <a:pt x="207" y="46"/>
                  </a:lnTo>
                  <a:lnTo>
                    <a:pt x="207" y="54"/>
                  </a:lnTo>
                  <a:lnTo>
                    <a:pt x="216" y="57"/>
                  </a:lnTo>
                  <a:lnTo>
                    <a:pt x="216" y="66"/>
                  </a:lnTo>
                  <a:lnTo>
                    <a:pt x="227" y="71"/>
                  </a:lnTo>
                  <a:lnTo>
                    <a:pt x="233" y="97"/>
                  </a:lnTo>
                  <a:lnTo>
                    <a:pt x="230" y="97"/>
                  </a:lnTo>
                  <a:lnTo>
                    <a:pt x="230" y="100"/>
                  </a:lnTo>
                  <a:lnTo>
                    <a:pt x="230" y="103"/>
                  </a:lnTo>
                  <a:lnTo>
                    <a:pt x="236" y="105"/>
                  </a:lnTo>
                  <a:lnTo>
                    <a:pt x="236" y="114"/>
                  </a:lnTo>
                  <a:lnTo>
                    <a:pt x="238" y="117"/>
                  </a:lnTo>
                  <a:lnTo>
                    <a:pt x="236" y="125"/>
                  </a:lnTo>
                  <a:lnTo>
                    <a:pt x="238" y="131"/>
                  </a:lnTo>
                  <a:lnTo>
                    <a:pt x="236" y="137"/>
                  </a:lnTo>
                  <a:lnTo>
                    <a:pt x="236" y="140"/>
                  </a:lnTo>
                  <a:lnTo>
                    <a:pt x="236" y="148"/>
                  </a:lnTo>
                  <a:lnTo>
                    <a:pt x="230" y="151"/>
                  </a:lnTo>
                  <a:lnTo>
                    <a:pt x="230" y="154"/>
                  </a:lnTo>
                  <a:lnTo>
                    <a:pt x="230" y="157"/>
                  </a:lnTo>
                  <a:lnTo>
                    <a:pt x="241" y="165"/>
                  </a:lnTo>
                  <a:lnTo>
                    <a:pt x="241" y="171"/>
                  </a:lnTo>
                  <a:lnTo>
                    <a:pt x="244" y="177"/>
                  </a:lnTo>
                  <a:lnTo>
                    <a:pt x="244" y="179"/>
                  </a:lnTo>
                  <a:lnTo>
                    <a:pt x="247" y="177"/>
                  </a:lnTo>
                  <a:lnTo>
                    <a:pt x="253" y="179"/>
                  </a:lnTo>
                  <a:lnTo>
                    <a:pt x="255" y="179"/>
                  </a:lnTo>
                  <a:lnTo>
                    <a:pt x="261" y="185"/>
                  </a:lnTo>
                  <a:lnTo>
                    <a:pt x="264" y="191"/>
                  </a:lnTo>
                  <a:lnTo>
                    <a:pt x="253" y="196"/>
                  </a:lnTo>
                  <a:lnTo>
                    <a:pt x="244" y="202"/>
                  </a:lnTo>
                  <a:lnTo>
                    <a:pt x="236" y="205"/>
                  </a:lnTo>
                  <a:lnTo>
                    <a:pt x="230" y="211"/>
                  </a:lnTo>
                  <a:lnTo>
                    <a:pt x="221" y="216"/>
                  </a:lnTo>
                  <a:lnTo>
                    <a:pt x="207" y="225"/>
                  </a:lnTo>
                  <a:lnTo>
                    <a:pt x="199" y="231"/>
                  </a:lnTo>
                  <a:lnTo>
                    <a:pt x="190" y="239"/>
                  </a:lnTo>
                  <a:lnTo>
                    <a:pt x="182" y="245"/>
                  </a:lnTo>
                  <a:lnTo>
                    <a:pt x="176" y="245"/>
                  </a:lnTo>
                  <a:lnTo>
                    <a:pt x="167" y="248"/>
                  </a:lnTo>
                  <a:lnTo>
                    <a:pt x="156" y="250"/>
                  </a:lnTo>
                  <a:lnTo>
                    <a:pt x="153" y="250"/>
                  </a:lnTo>
                  <a:lnTo>
                    <a:pt x="150" y="239"/>
                  </a:lnTo>
                  <a:lnTo>
                    <a:pt x="142" y="236"/>
                  </a:lnTo>
                  <a:lnTo>
                    <a:pt x="139" y="233"/>
                  </a:lnTo>
                  <a:lnTo>
                    <a:pt x="136" y="233"/>
                  </a:lnTo>
                  <a:lnTo>
                    <a:pt x="133" y="233"/>
                  </a:lnTo>
                  <a:lnTo>
                    <a:pt x="133" y="231"/>
                  </a:lnTo>
                  <a:lnTo>
                    <a:pt x="128" y="231"/>
                  </a:lnTo>
                  <a:lnTo>
                    <a:pt x="128" y="225"/>
                  </a:lnTo>
                  <a:lnTo>
                    <a:pt x="125" y="225"/>
                  </a:lnTo>
                  <a:lnTo>
                    <a:pt x="122" y="222"/>
                  </a:lnTo>
                  <a:lnTo>
                    <a:pt x="113" y="213"/>
                  </a:lnTo>
                  <a:lnTo>
                    <a:pt x="105" y="211"/>
                  </a:lnTo>
                  <a:lnTo>
                    <a:pt x="96" y="202"/>
                  </a:lnTo>
                  <a:lnTo>
                    <a:pt x="88" y="196"/>
                  </a:lnTo>
                  <a:lnTo>
                    <a:pt x="76" y="191"/>
                  </a:lnTo>
                  <a:lnTo>
                    <a:pt x="71" y="188"/>
                  </a:lnTo>
                  <a:lnTo>
                    <a:pt x="62" y="182"/>
                  </a:lnTo>
                  <a:lnTo>
                    <a:pt x="54" y="177"/>
                  </a:lnTo>
                  <a:lnTo>
                    <a:pt x="48" y="171"/>
                  </a:lnTo>
                  <a:lnTo>
                    <a:pt x="39" y="165"/>
                  </a:lnTo>
                  <a:lnTo>
                    <a:pt x="31" y="159"/>
                  </a:lnTo>
                  <a:lnTo>
                    <a:pt x="22" y="154"/>
                  </a:lnTo>
                  <a:lnTo>
                    <a:pt x="14" y="148"/>
                  </a:lnTo>
                  <a:lnTo>
                    <a:pt x="5" y="142"/>
                  </a:lnTo>
                  <a:lnTo>
                    <a:pt x="0" y="137"/>
                  </a:lnTo>
                  <a:lnTo>
                    <a:pt x="0" y="134"/>
                  </a:lnTo>
                  <a:lnTo>
                    <a:pt x="0" y="122"/>
                  </a:lnTo>
                  <a:lnTo>
                    <a:pt x="8" y="117"/>
                  </a:lnTo>
                  <a:lnTo>
                    <a:pt x="11" y="111"/>
                  </a:lnTo>
                  <a:lnTo>
                    <a:pt x="17" y="111"/>
                  </a:lnTo>
                  <a:lnTo>
                    <a:pt x="28" y="108"/>
                  </a:lnTo>
                  <a:lnTo>
                    <a:pt x="31" y="108"/>
                  </a:lnTo>
                  <a:lnTo>
                    <a:pt x="37" y="108"/>
                  </a:lnTo>
                  <a:lnTo>
                    <a:pt x="45" y="105"/>
                  </a:lnTo>
                  <a:lnTo>
                    <a:pt x="48" y="97"/>
                  </a:lnTo>
                  <a:lnTo>
                    <a:pt x="62" y="91"/>
                  </a:lnTo>
                  <a:lnTo>
                    <a:pt x="65" y="88"/>
                  </a:lnTo>
                  <a:lnTo>
                    <a:pt x="62" y="83"/>
                  </a:lnTo>
                  <a:lnTo>
                    <a:pt x="62" y="80"/>
                  </a:lnTo>
                  <a:lnTo>
                    <a:pt x="74" y="77"/>
                  </a:lnTo>
                  <a:lnTo>
                    <a:pt x="76" y="74"/>
                  </a:lnTo>
                  <a:lnTo>
                    <a:pt x="93" y="71"/>
                  </a:lnTo>
                  <a:lnTo>
                    <a:pt x="93" y="68"/>
                  </a:lnTo>
                  <a:lnTo>
                    <a:pt x="96" y="66"/>
                  </a:lnTo>
                  <a:lnTo>
                    <a:pt x="96" y="63"/>
                  </a:lnTo>
                  <a:lnTo>
                    <a:pt x="93" y="63"/>
                  </a:lnTo>
                  <a:lnTo>
                    <a:pt x="91" y="60"/>
                  </a:lnTo>
                  <a:lnTo>
                    <a:pt x="91" y="43"/>
                  </a:lnTo>
                  <a:lnTo>
                    <a:pt x="91" y="40"/>
                  </a:lnTo>
                  <a:lnTo>
                    <a:pt x="91" y="37"/>
                  </a:lnTo>
                  <a:lnTo>
                    <a:pt x="88" y="37"/>
                  </a:lnTo>
                  <a:lnTo>
                    <a:pt x="88" y="34"/>
                  </a:lnTo>
                  <a:lnTo>
                    <a:pt x="85" y="29"/>
                  </a:lnTo>
                  <a:lnTo>
                    <a:pt x="82" y="2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 name="Freeform 2666"/>
            <p:cNvSpPr/>
            <p:nvPr/>
          </p:nvSpPr>
          <p:spPr>
            <a:xfrm>
              <a:off x="5772240" y="3065400"/>
              <a:ext cx="112680" cy="59040"/>
            </a:xfrm>
            <a:custGeom>
              <a:avLst/>
              <a:gdLst>
                <a:gd name="textAreaLeft" fmla="*/ 0 w 112680"/>
                <a:gd name="textAreaRight" fmla="*/ 113400 w 112680"/>
                <a:gd name="textAreaTop" fmla="*/ 0 h 59040"/>
                <a:gd name="textAreaBottom" fmla="*/ 59760 h 59040"/>
              </a:gdLst>
              <a:ahLst/>
              <a:cxnLst/>
              <a:rect l="textAreaLeft" t="textAreaTop" r="textAreaRight" b="textAreaBottom"/>
              <a:pathLst>
                <a:path w="57" h="31">
                  <a:moveTo>
                    <a:pt x="11" y="31"/>
                  </a:moveTo>
                  <a:lnTo>
                    <a:pt x="8" y="25"/>
                  </a:lnTo>
                  <a:lnTo>
                    <a:pt x="8" y="22"/>
                  </a:lnTo>
                  <a:lnTo>
                    <a:pt x="3" y="22"/>
                  </a:lnTo>
                  <a:lnTo>
                    <a:pt x="3" y="25"/>
                  </a:lnTo>
                  <a:lnTo>
                    <a:pt x="0" y="28"/>
                  </a:lnTo>
                  <a:lnTo>
                    <a:pt x="0" y="22"/>
                  </a:lnTo>
                  <a:lnTo>
                    <a:pt x="0" y="19"/>
                  </a:lnTo>
                  <a:lnTo>
                    <a:pt x="3" y="17"/>
                  </a:lnTo>
                  <a:lnTo>
                    <a:pt x="6" y="14"/>
                  </a:lnTo>
                  <a:lnTo>
                    <a:pt x="8" y="11"/>
                  </a:lnTo>
                  <a:lnTo>
                    <a:pt x="11" y="8"/>
                  </a:lnTo>
                  <a:lnTo>
                    <a:pt x="11" y="5"/>
                  </a:lnTo>
                  <a:lnTo>
                    <a:pt x="14" y="5"/>
                  </a:lnTo>
                  <a:lnTo>
                    <a:pt x="17" y="2"/>
                  </a:lnTo>
                  <a:lnTo>
                    <a:pt x="20" y="2"/>
                  </a:lnTo>
                  <a:lnTo>
                    <a:pt x="23" y="5"/>
                  </a:lnTo>
                  <a:lnTo>
                    <a:pt x="26" y="2"/>
                  </a:lnTo>
                  <a:lnTo>
                    <a:pt x="31" y="2"/>
                  </a:lnTo>
                  <a:lnTo>
                    <a:pt x="34" y="2"/>
                  </a:lnTo>
                  <a:lnTo>
                    <a:pt x="37" y="0"/>
                  </a:lnTo>
                  <a:lnTo>
                    <a:pt x="40" y="2"/>
                  </a:lnTo>
                  <a:lnTo>
                    <a:pt x="43" y="5"/>
                  </a:lnTo>
                  <a:lnTo>
                    <a:pt x="45" y="5"/>
                  </a:lnTo>
                  <a:lnTo>
                    <a:pt x="45" y="11"/>
                  </a:lnTo>
                  <a:lnTo>
                    <a:pt x="43" y="11"/>
                  </a:lnTo>
                  <a:lnTo>
                    <a:pt x="45" y="11"/>
                  </a:lnTo>
                  <a:lnTo>
                    <a:pt x="48" y="11"/>
                  </a:lnTo>
                  <a:lnTo>
                    <a:pt x="48" y="17"/>
                  </a:lnTo>
                  <a:lnTo>
                    <a:pt x="51" y="17"/>
                  </a:lnTo>
                  <a:lnTo>
                    <a:pt x="51" y="14"/>
                  </a:lnTo>
                  <a:lnTo>
                    <a:pt x="54" y="14"/>
                  </a:lnTo>
                  <a:lnTo>
                    <a:pt x="57" y="17"/>
                  </a:lnTo>
                  <a:lnTo>
                    <a:pt x="57" y="19"/>
                  </a:lnTo>
                  <a:lnTo>
                    <a:pt x="51" y="22"/>
                  </a:lnTo>
                  <a:lnTo>
                    <a:pt x="51" y="25"/>
                  </a:lnTo>
                  <a:lnTo>
                    <a:pt x="48" y="25"/>
                  </a:lnTo>
                  <a:lnTo>
                    <a:pt x="45" y="22"/>
                  </a:lnTo>
                  <a:lnTo>
                    <a:pt x="43" y="25"/>
                  </a:lnTo>
                  <a:lnTo>
                    <a:pt x="37" y="25"/>
                  </a:lnTo>
                  <a:lnTo>
                    <a:pt x="37" y="31"/>
                  </a:lnTo>
                  <a:lnTo>
                    <a:pt x="34" y="31"/>
                  </a:lnTo>
                  <a:lnTo>
                    <a:pt x="34" y="28"/>
                  </a:lnTo>
                  <a:lnTo>
                    <a:pt x="31" y="25"/>
                  </a:lnTo>
                  <a:lnTo>
                    <a:pt x="28" y="22"/>
                  </a:lnTo>
                  <a:lnTo>
                    <a:pt x="26" y="25"/>
                  </a:lnTo>
                  <a:lnTo>
                    <a:pt x="23" y="28"/>
                  </a:lnTo>
                  <a:lnTo>
                    <a:pt x="20" y="28"/>
                  </a:lnTo>
                  <a:lnTo>
                    <a:pt x="17" y="28"/>
                  </a:lnTo>
                  <a:lnTo>
                    <a:pt x="11" y="31"/>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 name="Freeform 2667"/>
            <p:cNvSpPr/>
            <p:nvPr/>
          </p:nvSpPr>
          <p:spPr>
            <a:xfrm>
              <a:off x="5646960" y="3339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6" y="0"/>
                  </a:lnTo>
                  <a:lnTo>
                    <a:pt x="6" y="3"/>
                  </a:lnTo>
                  <a:lnTo>
                    <a:pt x="6" y="0"/>
                  </a:lnTo>
                  <a:lnTo>
                    <a:pt x="6" y="0"/>
                  </a:lnTo>
                  <a:lnTo>
                    <a:pt x="3"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 name="Freeform 2668"/>
            <p:cNvSpPr/>
            <p:nvPr/>
          </p:nvSpPr>
          <p:spPr>
            <a:xfrm>
              <a:off x="5646960" y="33274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6"/>
                  </a:moveTo>
                  <a:lnTo>
                    <a:pt x="0" y="3"/>
                  </a:lnTo>
                  <a:lnTo>
                    <a:pt x="0" y="0"/>
                  </a:lnTo>
                  <a:lnTo>
                    <a:pt x="3" y="0"/>
                  </a:lnTo>
                  <a:lnTo>
                    <a:pt x="6"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 name="Freeform 2669"/>
            <p:cNvSpPr/>
            <p:nvPr/>
          </p:nvSpPr>
          <p:spPr>
            <a:xfrm>
              <a:off x="5676840" y="3300480"/>
              <a:ext cx="27000" cy="20520"/>
            </a:xfrm>
            <a:custGeom>
              <a:avLst/>
              <a:gdLst>
                <a:gd name="textAreaLeft" fmla="*/ 0 w 27000"/>
                <a:gd name="textAreaRight" fmla="*/ 27720 w 27000"/>
                <a:gd name="textAreaTop" fmla="*/ 0 h 20520"/>
                <a:gd name="textAreaBottom" fmla="*/ 21240 h 20520"/>
              </a:gdLst>
              <a:ahLst/>
              <a:cxnLst/>
              <a:rect l="textAreaLeft" t="textAreaTop" r="textAreaRight" b="textAreaBottom"/>
              <a:pathLst>
                <a:path w="14" h="11">
                  <a:moveTo>
                    <a:pt x="5" y="8"/>
                  </a:moveTo>
                  <a:lnTo>
                    <a:pt x="2" y="8"/>
                  </a:lnTo>
                  <a:lnTo>
                    <a:pt x="0" y="8"/>
                  </a:lnTo>
                  <a:lnTo>
                    <a:pt x="0" y="5"/>
                  </a:lnTo>
                  <a:lnTo>
                    <a:pt x="2" y="5"/>
                  </a:lnTo>
                  <a:lnTo>
                    <a:pt x="5" y="3"/>
                  </a:lnTo>
                  <a:lnTo>
                    <a:pt x="11" y="0"/>
                  </a:lnTo>
                  <a:lnTo>
                    <a:pt x="11" y="3"/>
                  </a:lnTo>
                  <a:lnTo>
                    <a:pt x="8" y="3"/>
                  </a:lnTo>
                  <a:lnTo>
                    <a:pt x="11" y="3"/>
                  </a:lnTo>
                  <a:lnTo>
                    <a:pt x="11" y="5"/>
                  </a:lnTo>
                  <a:lnTo>
                    <a:pt x="14" y="5"/>
                  </a:lnTo>
                  <a:lnTo>
                    <a:pt x="14" y="8"/>
                  </a:lnTo>
                  <a:lnTo>
                    <a:pt x="11" y="8"/>
                  </a:lnTo>
                  <a:lnTo>
                    <a:pt x="11" y="11"/>
                  </a:lnTo>
                  <a:lnTo>
                    <a:pt x="8" y="11"/>
                  </a:lnTo>
                  <a:lnTo>
                    <a:pt x="5" y="11"/>
                  </a:lnTo>
                  <a:lnTo>
                    <a:pt x="5" y="8"/>
                  </a:lnTo>
                  <a:close/>
                </a:path>
              </a:pathLst>
            </a:custGeom>
            <a:solidFill>
              <a:srgbClr val="0D29F9"/>
            </a:solidFill>
            <a:ln w="9525">
              <a:solidFill>
                <a:srgbClr val="0D29F9"/>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 name="Freeform 2670"/>
            <p:cNvSpPr/>
            <p:nvPr/>
          </p:nvSpPr>
          <p:spPr>
            <a:xfrm>
              <a:off x="5710680" y="330048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0"/>
                  </a:moveTo>
                  <a:lnTo>
                    <a:pt x="0" y="3"/>
                  </a:lnTo>
                  <a:lnTo>
                    <a:pt x="3" y="3"/>
                  </a:lnTo>
                  <a:lnTo>
                    <a:pt x="5" y="3"/>
                  </a:lnTo>
                  <a:lnTo>
                    <a:pt x="8" y="3"/>
                  </a:lnTo>
                  <a:lnTo>
                    <a:pt x="5"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 name="Freeform 2671"/>
            <p:cNvSpPr/>
            <p:nvPr/>
          </p:nvSpPr>
          <p:spPr>
            <a:xfrm>
              <a:off x="5376600" y="3190680"/>
              <a:ext cx="321120" cy="222840"/>
            </a:xfrm>
            <a:custGeom>
              <a:avLst/>
              <a:gdLst>
                <a:gd name="textAreaLeft" fmla="*/ 0 w 321120"/>
                <a:gd name="textAreaRight" fmla="*/ 321840 w 321120"/>
                <a:gd name="textAreaTop" fmla="*/ 0 h 222840"/>
                <a:gd name="textAreaBottom" fmla="*/ 223560 h 222840"/>
              </a:gdLst>
              <a:ahLst/>
              <a:cxnLst/>
              <a:rect l="textAreaLeft" t="textAreaTop" r="textAreaRight" b="textAreaBottom"/>
              <a:pathLst>
                <a:path w="162" h="116">
                  <a:moveTo>
                    <a:pt x="97" y="6"/>
                  </a:moveTo>
                  <a:lnTo>
                    <a:pt x="94" y="8"/>
                  </a:lnTo>
                  <a:lnTo>
                    <a:pt x="91" y="8"/>
                  </a:lnTo>
                  <a:lnTo>
                    <a:pt x="88" y="8"/>
                  </a:lnTo>
                  <a:lnTo>
                    <a:pt x="85" y="6"/>
                  </a:lnTo>
                  <a:lnTo>
                    <a:pt x="82" y="6"/>
                  </a:lnTo>
                  <a:lnTo>
                    <a:pt x="80" y="6"/>
                  </a:lnTo>
                  <a:lnTo>
                    <a:pt x="77" y="6"/>
                  </a:lnTo>
                  <a:lnTo>
                    <a:pt x="74" y="6"/>
                  </a:lnTo>
                  <a:lnTo>
                    <a:pt x="71" y="6"/>
                  </a:lnTo>
                  <a:lnTo>
                    <a:pt x="68" y="6"/>
                  </a:lnTo>
                  <a:lnTo>
                    <a:pt x="65" y="6"/>
                  </a:lnTo>
                  <a:lnTo>
                    <a:pt x="60" y="6"/>
                  </a:lnTo>
                  <a:lnTo>
                    <a:pt x="51" y="6"/>
                  </a:lnTo>
                  <a:lnTo>
                    <a:pt x="48" y="3"/>
                  </a:lnTo>
                  <a:lnTo>
                    <a:pt x="45" y="3"/>
                  </a:lnTo>
                  <a:lnTo>
                    <a:pt x="43" y="3"/>
                  </a:lnTo>
                  <a:lnTo>
                    <a:pt x="28" y="3"/>
                  </a:lnTo>
                  <a:lnTo>
                    <a:pt x="26" y="3"/>
                  </a:lnTo>
                  <a:lnTo>
                    <a:pt x="23" y="0"/>
                  </a:lnTo>
                  <a:lnTo>
                    <a:pt x="20" y="0"/>
                  </a:lnTo>
                  <a:lnTo>
                    <a:pt x="20" y="3"/>
                  </a:lnTo>
                  <a:lnTo>
                    <a:pt x="20" y="0"/>
                  </a:lnTo>
                  <a:lnTo>
                    <a:pt x="17" y="3"/>
                  </a:lnTo>
                  <a:lnTo>
                    <a:pt x="14" y="3"/>
                  </a:lnTo>
                  <a:lnTo>
                    <a:pt x="14" y="6"/>
                  </a:lnTo>
                  <a:lnTo>
                    <a:pt x="14" y="8"/>
                  </a:lnTo>
                  <a:lnTo>
                    <a:pt x="14" y="6"/>
                  </a:lnTo>
                  <a:lnTo>
                    <a:pt x="11" y="6"/>
                  </a:lnTo>
                  <a:lnTo>
                    <a:pt x="8" y="8"/>
                  </a:lnTo>
                  <a:lnTo>
                    <a:pt x="6" y="8"/>
                  </a:lnTo>
                  <a:lnTo>
                    <a:pt x="3" y="8"/>
                  </a:lnTo>
                  <a:lnTo>
                    <a:pt x="0" y="14"/>
                  </a:lnTo>
                  <a:lnTo>
                    <a:pt x="3" y="14"/>
                  </a:lnTo>
                  <a:lnTo>
                    <a:pt x="3" y="17"/>
                  </a:lnTo>
                  <a:lnTo>
                    <a:pt x="6" y="17"/>
                  </a:lnTo>
                  <a:lnTo>
                    <a:pt x="3" y="20"/>
                  </a:lnTo>
                  <a:lnTo>
                    <a:pt x="6" y="20"/>
                  </a:lnTo>
                  <a:lnTo>
                    <a:pt x="6" y="23"/>
                  </a:lnTo>
                  <a:lnTo>
                    <a:pt x="8" y="23"/>
                  </a:lnTo>
                  <a:lnTo>
                    <a:pt x="6" y="23"/>
                  </a:lnTo>
                  <a:lnTo>
                    <a:pt x="6" y="28"/>
                  </a:lnTo>
                  <a:lnTo>
                    <a:pt x="6" y="31"/>
                  </a:lnTo>
                  <a:lnTo>
                    <a:pt x="11" y="28"/>
                  </a:lnTo>
                  <a:lnTo>
                    <a:pt x="14" y="26"/>
                  </a:lnTo>
                  <a:lnTo>
                    <a:pt x="17" y="28"/>
                  </a:lnTo>
                  <a:lnTo>
                    <a:pt x="17" y="31"/>
                  </a:lnTo>
                  <a:lnTo>
                    <a:pt x="20" y="28"/>
                  </a:lnTo>
                  <a:lnTo>
                    <a:pt x="26" y="28"/>
                  </a:lnTo>
                  <a:lnTo>
                    <a:pt x="26" y="31"/>
                  </a:lnTo>
                  <a:lnTo>
                    <a:pt x="28" y="28"/>
                  </a:lnTo>
                  <a:lnTo>
                    <a:pt x="37" y="28"/>
                  </a:lnTo>
                  <a:lnTo>
                    <a:pt x="37" y="31"/>
                  </a:lnTo>
                  <a:lnTo>
                    <a:pt x="40" y="34"/>
                  </a:lnTo>
                  <a:lnTo>
                    <a:pt x="37" y="37"/>
                  </a:lnTo>
                  <a:lnTo>
                    <a:pt x="34" y="40"/>
                  </a:lnTo>
                  <a:lnTo>
                    <a:pt x="31" y="43"/>
                  </a:lnTo>
                  <a:lnTo>
                    <a:pt x="31" y="45"/>
                  </a:lnTo>
                  <a:lnTo>
                    <a:pt x="34" y="51"/>
                  </a:lnTo>
                  <a:lnTo>
                    <a:pt x="31" y="54"/>
                  </a:lnTo>
                  <a:lnTo>
                    <a:pt x="31" y="60"/>
                  </a:lnTo>
                  <a:lnTo>
                    <a:pt x="26" y="65"/>
                  </a:lnTo>
                  <a:lnTo>
                    <a:pt x="28" y="71"/>
                  </a:lnTo>
                  <a:lnTo>
                    <a:pt x="31" y="74"/>
                  </a:lnTo>
                  <a:lnTo>
                    <a:pt x="28" y="82"/>
                  </a:lnTo>
                  <a:lnTo>
                    <a:pt x="31" y="85"/>
                  </a:lnTo>
                  <a:lnTo>
                    <a:pt x="26" y="91"/>
                  </a:lnTo>
                  <a:lnTo>
                    <a:pt x="26" y="97"/>
                  </a:lnTo>
                  <a:lnTo>
                    <a:pt x="26" y="99"/>
                  </a:lnTo>
                  <a:lnTo>
                    <a:pt x="28" y="99"/>
                  </a:lnTo>
                  <a:lnTo>
                    <a:pt x="31" y="99"/>
                  </a:lnTo>
                  <a:lnTo>
                    <a:pt x="34" y="99"/>
                  </a:lnTo>
                  <a:lnTo>
                    <a:pt x="40" y="105"/>
                  </a:lnTo>
                  <a:lnTo>
                    <a:pt x="40" y="108"/>
                  </a:lnTo>
                  <a:lnTo>
                    <a:pt x="40" y="111"/>
                  </a:lnTo>
                  <a:lnTo>
                    <a:pt x="43" y="114"/>
                  </a:lnTo>
                  <a:lnTo>
                    <a:pt x="45" y="116"/>
                  </a:lnTo>
                  <a:lnTo>
                    <a:pt x="48" y="116"/>
                  </a:lnTo>
                  <a:lnTo>
                    <a:pt x="51" y="116"/>
                  </a:lnTo>
                  <a:lnTo>
                    <a:pt x="54" y="111"/>
                  </a:lnTo>
                  <a:lnTo>
                    <a:pt x="60" y="111"/>
                  </a:lnTo>
                  <a:lnTo>
                    <a:pt x="62" y="108"/>
                  </a:lnTo>
                  <a:lnTo>
                    <a:pt x="65" y="108"/>
                  </a:lnTo>
                  <a:lnTo>
                    <a:pt x="74" y="108"/>
                  </a:lnTo>
                  <a:lnTo>
                    <a:pt x="77" y="108"/>
                  </a:lnTo>
                  <a:lnTo>
                    <a:pt x="82" y="108"/>
                  </a:lnTo>
                  <a:lnTo>
                    <a:pt x="85" y="108"/>
                  </a:lnTo>
                  <a:lnTo>
                    <a:pt x="91" y="105"/>
                  </a:lnTo>
                  <a:lnTo>
                    <a:pt x="94" y="108"/>
                  </a:lnTo>
                  <a:lnTo>
                    <a:pt x="94" y="105"/>
                  </a:lnTo>
                  <a:lnTo>
                    <a:pt x="97" y="102"/>
                  </a:lnTo>
                  <a:lnTo>
                    <a:pt x="97" y="99"/>
                  </a:lnTo>
                  <a:lnTo>
                    <a:pt x="97" y="97"/>
                  </a:lnTo>
                  <a:lnTo>
                    <a:pt x="102" y="97"/>
                  </a:lnTo>
                  <a:lnTo>
                    <a:pt x="102" y="94"/>
                  </a:lnTo>
                  <a:lnTo>
                    <a:pt x="105" y="94"/>
                  </a:lnTo>
                  <a:lnTo>
                    <a:pt x="108" y="94"/>
                  </a:lnTo>
                  <a:lnTo>
                    <a:pt x="111" y="94"/>
                  </a:lnTo>
                  <a:lnTo>
                    <a:pt x="111" y="91"/>
                  </a:lnTo>
                  <a:lnTo>
                    <a:pt x="111" y="88"/>
                  </a:lnTo>
                  <a:lnTo>
                    <a:pt x="114" y="85"/>
                  </a:lnTo>
                  <a:lnTo>
                    <a:pt x="114" y="82"/>
                  </a:lnTo>
                  <a:lnTo>
                    <a:pt x="117" y="82"/>
                  </a:lnTo>
                  <a:lnTo>
                    <a:pt x="119" y="80"/>
                  </a:lnTo>
                  <a:lnTo>
                    <a:pt x="119" y="77"/>
                  </a:lnTo>
                  <a:lnTo>
                    <a:pt x="122" y="77"/>
                  </a:lnTo>
                  <a:lnTo>
                    <a:pt x="122" y="74"/>
                  </a:lnTo>
                  <a:lnTo>
                    <a:pt x="119" y="74"/>
                  </a:lnTo>
                  <a:lnTo>
                    <a:pt x="117" y="68"/>
                  </a:lnTo>
                  <a:lnTo>
                    <a:pt x="114" y="68"/>
                  </a:lnTo>
                  <a:lnTo>
                    <a:pt x="117" y="68"/>
                  </a:lnTo>
                  <a:lnTo>
                    <a:pt x="117" y="62"/>
                  </a:lnTo>
                  <a:lnTo>
                    <a:pt x="128" y="48"/>
                  </a:lnTo>
                  <a:lnTo>
                    <a:pt x="131" y="48"/>
                  </a:lnTo>
                  <a:lnTo>
                    <a:pt x="128" y="45"/>
                  </a:lnTo>
                  <a:lnTo>
                    <a:pt x="131" y="43"/>
                  </a:lnTo>
                  <a:lnTo>
                    <a:pt x="139" y="40"/>
                  </a:lnTo>
                  <a:lnTo>
                    <a:pt x="148" y="40"/>
                  </a:lnTo>
                  <a:lnTo>
                    <a:pt x="151" y="34"/>
                  </a:lnTo>
                  <a:lnTo>
                    <a:pt x="153" y="31"/>
                  </a:lnTo>
                  <a:lnTo>
                    <a:pt x="159" y="31"/>
                  </a:lnTo>
                  <a:lnTo>
                    <a:pt x="159" y="28"/>
                  </a:lnTo>
                  <a:lnTo>
                    <a:pt x="162" y="26"/>
                  </a:lnTo>
                  <a:lnTo>
                    <a:pt x="159" y="26"/>
                  </a:lnTo>
                  <a:lnTo>
                    <a:pt x="159" y="23"/>
                  </a:lnTo>
                  <a:lnTo>
                    <a:pt x="162" y="23"/>
                  </a:lnTo>
                  <a:lnTo>
                    <a:pt x="159" y="23"/>
                  </a:lnTo>
                  <a:lnTo>
                    <a:pt x="159" y="20"/>
                  </a:lnTo>
                  <a:lnTo>
                    <a:pt x="153" y="20"/>
                  </a:lnTo>
                  <a:lnTo>
                    <a:pt x="151" y="23"/>
                  </a:lnTo>
                  <a:lnTo>
                    <a:pt x="148" y="23"/>
                  </a:lnTo>
                  <a:lnTo>
                    <a:pt x="145" y="20"/>
                  </a:lnTo>
                  <a:lnTo>
                    <a:pt x="142" y="20"/>
                  </a:lnTo>
                  <a:lnTo>
                    <a:pt x="139" y="20"/>
                  </a:lnTo>
                  <a:lnTo>
                    <a:pt x="139" y="17"/>
                  </a:lnTo>
                  <a:lnTo>
                    <a:pt x="134" y="14"/>
                  </a:lnTo>
                  <a:lnTo>
                    <a:pt x="131" y="14"/>
                  </a:lnTo>
                  <a:lnTo>
                    <a:pt x="128" y="17"/>
                  </a:lnTo>
                  <a:lnTo>
                    <a:pt x="125" y="17"/>
                  </a:lnTo>
                  <a:lnTo>
                    <a:pt x="122" y="17"/>
                  </a:lnTo>
                  <a:lnTo>
                    <a:pt x="117" y="14"/>
                  </a:lnTo>
                  <a:lnTo>
                    <a:pt x="108" y="14"/>
                  </a:lnTo>
                  <a:lnTo>
                    <a:pt x="108" y="11"/>
                  </a:lnTo>
                  <a:lnTo>
                    <a:pt x="102" y="11"/>
                  </a:lnTo>
                  <a:lnTo>
                    <a:pt x="102" y="8"/>
                  </a:lnTo>
                  <a:lnTo>
                    <a:pt x="99" y="8"/>
                  </a:lnTo>
                  <a:lnTo>
                    <a:pt x="99" y="6"/>
                  </a:lnTo>
                  <a:lnTo>
                    <a:pt x="99" y="6"/>
                  </a:lnTo>
                  <a:lnTo>
                    <a:pt x="97" y="6"/>
                  </a:lnTo>
                  <a:close/>
                </a:path>
              </a:pathLst>
            </a:custGeom>
            <a:solidFill>
              <a:srgbClr val="0D29F9"/>
            </a:solidFill>
            <a:ln w="9525">
              <a:solidFill>
                <a:srgbClr val="0D29F9"/>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 name="Freeform 2672"/>
            <p:cNvSpPr/>
            <p:nvPr/>
          </p:nvSpPr>
          <p:spPr>
            <a:xfrm>
              <a:off x="5370840" y="3240720"/>
              <a:ext cx="84600" cy="145800"/>
            </a:xfrm>
            <a:custGeom>
              <a:avLst/>
              <a:gdLst>
                <a:gd name="textAreaLeft" fmla="*/ 0 w 84600"/>
                <a:gd name="textAreaRight" fmla="*/ 85320 w 84600"/>
                <a:gd name="textAreaTop" fmla="*/ 0 h 145800"/>
                <a:gd name="textAreaBottom" fmla="*/ 146520 h 145800"/>
              </a:gdLst>
              <a:ahLst/>
              <a:cxnLst/>
              <a:rect l="textAreaLeft" t="textAreaTop" r="textAreaRight" b="textAreaBottom"/>
              <a:pathLst>
                <a:path w="43" h="76">
                  <a:moveTo>
                    <a:pt x="9" y="5"/>
                  </a:moveTo>
                  <a:lnTo>
                    <a:pt x="9" y="8"/>
                  </a:lnTo>
                  <a:lnTo>
                    <a:pt x="11" y="17"/>
                  </a:lnTo>
                  <a:lnTo>
                    <a:pt x="11" y="25"/>
                  </a:lnTo>
                  <a:lnTo>
                    <a:pt x="9" y="36"/>
                  </a:lnTo>
                  <a:lnTo>
                    <a:pt x="6" y="36"/>
                  </a:lnTo>
                  <a:lnTo>
                    <a:pt x="6" y="39"/>
                  </a:lnTo>
                  <a:lnTo>
                    <a:pt x="3" y="42"/>
                  </a:lnTo>
                  <a:lnTo>
                    <a:pt x="3" y="48"/>
                  </a:lnTo>
                  <a:lnTo>
                    <a:pt x="0" y="51"/>
                  </a:lnTo>
                  <a:lnTo>
                    <a:pt x="3" y="51"/>
                  </a:lnTo>
                  <a:lnTo>
                    <a:pt x="6" y="51"/>
                  </a:lnTo>
                  <a:lnTo>
                    <a:pt x="9" y="48"/>
                  </a:lnTo>
                  <a:lnTo>
                    <a:pt x="11" y="48"/>
                  </a:lnTo>
                  <a:lnTo>
                    <a:pt x="9" y="51"/>
                  </a:lnTo>
                  <a:lnTo>
                    <a:pt x="6" y="54"/>
                  </a:lnTo>
                  <a:lnTo>
                    <a:pt x="6" y="56"/>
                  </a:lnTo>
                  <a:lnTo>
                    <a:pt x="9" y="54"/>
                  </a:lnTo>
                  <a:lnTo>
                    <a:pt x="11" y="54"/>
                  </a:lnTo>
                  <a:lnTo>
                    <a:pt x="11" y="56"/>
                  </a:lnTo>
                  <a:lnTo>
                    <a:pt x="11" y="54"/>
                  </a:lnTo>
                  <a:lnTo>
                    <a:pt x="9" y="56"/>
                  </a:lnTo>
                  <a:lnTo>
                    <a:pt x="11" y="59"/>
                  </a:lnTo>
                  <a:lnTo>
                    <a:pt x="9" y="62"/>
                  </a:lnTo>
                  <a:lnTo>
                    <a:pt x="11" y="68"/>
                  </a:lnTo>
                  <a:lnTo>
                    <a:pt x="11" y="71"/>
                  </a:lnTo>
                  <a:lnTo>
                    <a:pt x="9" y="76"/>
                  </a:lnTo>
                  <a:lnTo>
                    <a:pt x="11" y="76"/>
                  </a:lnTo>
                  <a:lnTo>
                    <a:pt x="14" y="73"/>
                  </a:lnTo>
                  <a:lnTo>
                    <a:pt x="17" y="76"/>
                  </a:lnTo>
                  <a:lnTo>
                    <a:pt x="20" y="76"/>
                  </a:lnTo>
                  <a:lnTo>
                    <a:pt x="23" y="76"/>
                  </a:lnTo>
                  <a:lnTo>
                    <a:pt x="26" y="76"/>
                  </a:lnTo>
                  <a:lnTo>
                    <a:pt x="29" y="73"/>
                  </a:lnTo>
                  <a:lnTo>
                    <a:pt x="29" y="71"/>
                  </a:lnTo>
                  <a:lnTo>
                    <a:pt x="29" y="65"/>
                  </a:lnTo>
                  <a:lnTo>
                    <a:pt x="34" y="59"/>
                  </a:lnTo>
                  <a:lnTo>
                    <a:pt x="31" y="56"/>
                  </a:lnTo>
                  <a:lnTo>
                    <a:pt x="34" y="48"/>
                  </a:lnTo>
                  <a:lnTo>
                    <a:pt x="31" y="45"/>
                  </a:lnTo>
                  <a:lnTo>
                    <a:pt x="29" y="39"/>
                  </a:lnTo>
                  <a:lnTo>
                    <a:pt x="34" y="34"/>
                  </a:lnTo>
                  <a:lnTo>
                    <a:pt x="34" y="28"/>
                  </a:lnTo>
                  <a:lnTo>
                    <a:pt x="37" y="25"/>
                  </a:lnTo>
                  <a:lnTo>
                    <a:pt x="34" y="19"/>
                  </a:lnTo>
                  <a:lnTo>
                    <a:pt x="34" y="17"/>
                  </a:lnTo>
                  <a:lnTo>
                    <a:pt x="37" y="14"/>
                  </a:lnTo>
                  <a:lnTo>
                    <a:pt x="40" y="11"/>
                  </a:lnTo>
                  <a:lnTo>
                    <a:pt x="43" y="8"/>
                  </a:lnTo>
                  <a:lnTo>
                    <a:pt x="40" y="5"/>
                  </a:lnTo>
                  <a:lnTo>
                    <a:pt x="40" y="2"/>
                  </a:lnTo>
                  <a:lnTo>
                    <a:pt x="31" y="2"/>
                  </a:lnTo>
                  <a:lnTo>
                    <a:pt x="29" y="5"/>
                  </a:lnTo>
                  <a:lnTo>
                    <a:pt x="29" y="2"/>
                  </a:lnTo>
                  <a:lnTo>
                    <a:pt x="23" y="2"/>
                  </a:lnTo>
                  <a:lnTo>
                    <a:pt x="20" y="5"/>
                  </a:lnTo>
                  <a:lnTo>
                    <a:pt x="20" y="2"/>
                  </a:lnTo>
                  <a:lnTo>
                    <a:pt x="17" y="0"/>
                  </a:lnTo>
                  <a:lnTo>
                    <a:pt x="14" y="2"/>
                  </a:lnTo>
                  <a:lnTo>
                    <a:pt x="9" y="5"/>
                  </a:lnTo>
                  <a:close/>
                </a:path>
              </a:pathLst>
            </a:custGeom>
            <a:solidFill>
              <a:srgbClr val="00B0F0"/>
            </a:solidFill>
            <a:ln w="317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 name="Freeform 2673"/>
            <p:cNvSpPr/>
            <p:nvPr/>
          </p:nvSpPr>
          <p:spPr>
            <a:xfrm>
              <a:off x="5173920" y="3419640"/>
              <a:ext cx="404640" cy="399960"/>
            </a:xfrm>
            <a:custGeom>
              <a:avLst/>
              <a:gdLst>
                <a:gd name="textAreaLeft" fmla="*/ 0 w 404640"/>
                <a:gd name="textAreaRight" fmla="*/ 405360 w 404640"/>
                <a:gd name="textAreaTop" fmla="*/ 0 h 399960"/>
                <a:gd name="textAreaBottom" fmla="*/ 400680 h 399960"/>
              </a:gdLst>
              <a:ahLst/>
              <a:cxnLst/>
              <a:rect l="textAreaLeft" t="textAreaTop" r="textAreaRight" b="textAreaBottom"/>
              <a:pathLst>
                <a:path w="204" h="208">
                  <a:moveTo>
                    <a:pt x="190" y="12"/>
                  </a:moveTo>
                  <a:lnTo>
                    <a:pt x="196" y="17"/>
                  </a:lnTo>
                  <a:lnTo>
                    <a:pt x="196" y="20"/>
                  </a:lnTo>
                  <a:lnTo>
                    <a:pt x="199" y="20"/>
                  </a:lnTo>
                  <a:lnTo>
                    <a:pt x="199" y="23"/>
                  </a:lnTo>
                  <a:lnTo>
                    <a:pt x="199" y="26"/>
                  </a:lnTo>
                  <a:lnTo>
                    <a:pt x="199" y="43"/>
                  </a:lnTo>
                  <a:lnTo>
                    <a:pt x="201" y="46"/>
                  </a:lnTo>
                  <a:lnTo>
                    <a:pt x="204" y="46"/>
                  </a:lnTo>
                  <a:lnTo>
                    <a:pt x="204" y="49"/>
                  </a:lnTo>
                  <a:lnTo>
                    <a:pt x="201" y="51"/>
                  </a:lnTo>
                  <a:lnTo>
                    <a:pt x="201" y="54"/>
                  </a:lnTo>
                  <a:lnTo>
                    <a:pt x="184" y="57"/>
                  </a:lnTo>
                  <a:lnTo>
                    <a:pt x="182" y="60"/>
                  </a:lnTo>
                  <a:lnTo>
                    <a:pt x="170" y="63"/>
                  </a:lnTo>
                  <a:lnTo>
                    <a:pt x="170" y="66"/>
                  </a:lnTo>
                  <a:lnTo>
                    <a:pt x="173" y="71"/>
                  </a:lnTo>
                  <a:lnTo>
                    <a:pt x="170" y="74"/>
                  </a:lnTo>
                  <a:lnTo>
                    <a:pt x="156" y="80"/>
                  </a:lnTo>
                  <a:lnTo>
                    <a:pt x="153" y="88"/>
                  </a:lnTo>
                  <a:lnTo>
                    <a:pt x="145" y="91"/>
                  </a:lnTo>
                  <a:lnTo>
                    <a:pt x="139" y="91"/>
                  </a:lnTo>
                  <a:lnTo>
                    <a:pt x="136" y="91"/>
                  </a:lnTo>
                  <a:lnTo>
                    <a:pt x="125" y="94"/>
                  </a:lnTo>
                  <a:lnTo>
                    <a:pt x="119" y="94"/>
                  </a:lnTo>
                  <a:lnTo>
                    <a:pt x="116" y="100"/>
                  </a:lnTo>
                  <a:lnTo>
                    <a:pt x="108" y="105"/>
                  </a:lnTo>
                  <a:lnTo>
                    <a:pt x="108" y="117"/>
                  </a:lnTo>
                  <a:lnTo>
                    <a:pt x="108" y="120"/>
                  </a:lnTo>
                  <a:lnTo>
                    <a:pt x="108" y="140"/>
                  </a:lnTo>
                  <a:lnTo>
                    <a:pt x="65" y="142"/>
                  </a:lnTo>
                  <a:lnTo>
                    <a:pt x="65" y="174"/>
                  </a:lnTo>
                  <a:lnTo>
                    <a:pt x="54" y="177"/>
                  </a:lnTo>
                  <a:lnTo>
                    <a:pt x="51" y="182"/>
                  </a:lnTo>
                  <a:lnTo>
                    <a:pt x="54" y="205"/>
                  </a:lnTo>
                  <a:lnTo>
                    <a:pt x="2" y="205"/>
                  </a:lnTo>
                  <a:lnTo>
                    <a:pt x="2" y="208"/>
                  </a:lnTo>
                  <a:lnTo>
                    <a:pt x="0" y="202"/>
                  </a:lnTo>
                  <a:lnTo>
                    <a:pt x="2" y="199"/>
                  </a:lnTo>
                  <a:lnTo>
                    <a:pt x="2" y="191"/>
                  </a:lnTo>
                  <a:lnTo>
                    <a:pt x="8" y="188"/>
                  </a:lnTo>
                  <a:lnTo>
                    <a:pt x="8" y="185"/>
                  </a:lnTo>
                  <a:lnTo>
                    <a:pt x="14" y="179"/>
                  </a:lnTo>
                  <a:lnTo>
                    <a:pt x="11" y="177"/>
                  </a:lnTo>
                  <a:lnTo>
                    <a:pt x="17" y="171"/>
                  </a:lnTo>
                  <a:lnTo>
                    <a:pt x="17" y="168"/>
                  </a:lnTo>
                  <a:lnTo>
                    <a:pt x="20" y="165"/>
                  </a:lnTo>
                  <a:lnTo>
                    <a:pt x="28" y="157"/>
                  </a:lnTo>
                  <a:lnTo>
                    <a:pt x="28" y="154"/>
                  </a:lnTo>
                  <a:lnTo>
                    <a:pt x="28" y="151"/>
                  </a:lnTo>
                  <a:lnTo>
                    <a:pt x="31" y="148"/>
                  </a:lnTo>
                  <a:lnTo>
                    <a:pt x="31" y="145"/>
                  </a:lnTo>
                  <a:lnTo>
                    <a:pt x="31" y="142"/>
                  </a:lnTo>
                  <a:lnTo>
                    <a:pt x="34" y="137"/>
                  </a:lnTo>
                  <a:lnTo>
                    <a:pt x="37" y="137"/>
                  </a:lnTo>
                  <a:lnTo>
                    <a:pt x="37" y="131"/>
                  </a:lnTo>
                  <a:lnTo>
                    <a:pt x="42" y="131"/>
                  </a:lnTo>
                  <a:lnTo>
                    <a:pt x="45" y="128"/>
                  </a:lnTo>
                  <a:lnTo>
                    <a:pt x="48" y="125"/>
                  </a:lnTo>
                  <a:lnTo>
                    <a:pt x="48" y="123"/>
                  </a:lnTo>
                  <a:lnTo>
                    <a:pt x="48" y="120"/>
                  </a:lnTo>
                  <a:lnTo>
                    <a:pt x="51" y="117"/>
                  </a:lnTo>
                  <a:lnTo>
                    <a:pt x="51" y="114"/>
                  </a:lnTo>
                  <a:lnTo>
                    <a:pt x="56" y="114"/>
                  </a:lnTo>
                  <a:lnTo>
                    <a:pt x="59" y="111"/>
                  </a:lnTo>
                  <a:lnTo>
                    <a:pt x="71" y="108"/>
                  </a:lnTo>
                  <a:lnTo>
                    <a:pt x="74" y="105"/>
                  </a:lnTo>
                  <a:lnTo>
                    <a:pt x="74" y="103"/>
                  </a:lnTo>
                  <a:lnTo>
                    <a:pt x="79" y="100"/>
                  </a:lnTo>
                  <a:lnTo>
                    <a:pt x="88" y="97"/>
                  </a:lnTo>
                  <a:lnTo>
                    <a:pt x="88" y="94"/>
                  </a:lnTo>
                  <a:lnTo>
                    <a:pt x="91" y="91"/>
                  </a:lnTo>
                  <a:lnTo>
                    <a:pt x="96" y="83"/>
                  </a:lnTo>
                  <a:lnTo>
                    <a:pt x="96" y="77"/>
                  </a:lnTo>
                  <a:lnTo>
                    <a:pt x="93" y="77"/>
                  </a:lnTo>
                  <a:lnTo>
                    <a:pt x="91" y="74"/>
                  </a:lnTo>
                  <a:lnTo>
                    <a:pt x="93" y="71"/>
                  </a:lnTo>
                  <a:lnTo>
                    <a:pt x="91" y="66"/>
                  </a:lnTo>
                  <a:lnTo>
                    <a:pt x="93" y="63"/>
                  </a:lnTo>
                  <a:lnTo>
                    <a:pt x="93" y="60"/>
                  </a:lnTo>
                  <a:lnTo>
                    <a:pt x="99" y="54"/>
                  </a:lnTo>
                  <a:lnTo>
                    <a:pt x="99" y="51"/>
                  </a:lnTo>
                  <a:lnTo>
                    <a:pt x="99" y="49"/>
                  </a:lnTo>
                  <a:lnTo>
                    <a:pt x="105" y="43"/>
                  </a:lnTo>
                  <a:lnTo>
                    <a:pt x="108" y="37"/>
                  </a:lnTo>
                  <a:lnTo>
                    <a:pt x="113" y="34"/>
                  </a:lnTo>
                  <a:lnTo>
                    <a:pt x="116" y="34"/>
                  </a:lnTo>
                  <a:lnTo>
                    <a:pt x="119" y="34"/>
                  </a:lnTo>
                  <a:lnTo>
                    <a:pt x="130" y="26"/>
                  </a:lnTo>
                  <a:lnTo>
                    <a:pt x="136" y="17"/>
                  </a:lnTo>
                  <a:lnTo>
                    <a:pt x="139" y="9"/>
                  </a:lnTo>
                  <a:lnTo>
                    <a:pt x="142" y="0"/>
                  </a:lnTo>
                  <a:lnTo>
                    <a:pt x="145" y="0"/>
                  </a:lnTo>
                  <a:lnTo>
                    <a:pt x="150" y="0"/>
                  </a:lnTo>
                  <a:lnTo>
                    <a:pt x="150" y="3"/>
                  </a:lnTo>
                  <a:lnTo>
                    <a:pt x="153" y="6"/>
                  </a:lnTo>
                  <a:lnTo>
                    <a:pt x="156" y="6"/>
                  </a:lnTo>
                  <a:lnTo>
                    <a:pt x="162" y="12"/>
                  </a:lnTo>
                  <a:lnTo>
                    <a:pt x="164" y="9"/>
                  </a:lnTo>
                  <a:lnTo>
                    <a:pt x="170" y="9"/>
                  </a:lnTo>
                  <a:lnTo>
                    <a:pt x="173" y="9"/>
                  </a:lnTo>
                  <a:lnTo>
                    <a:pt x="179" y="9"/>
                  </a:lnTo>
                  <a:lnTo>
                    <a:pt x="179" y="6"/>
                  </a:lnTo>
                  <a:lnTo>
                    <a:pt x="182" y="6"/>
                  </a:lnTo>
                  <a:lnTo>
                    <a:pt x="182" y="12"/>
                  </a:lnTo>
                  <a:lnTo>
                    <a:pt x="187" y="9"/>
                  </a:lnTo>
                  <a:lnTo>
                    <a:pt x="190" y="1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 name="Freeform 2674"/>
            <p:cNvSpPr/>
            <p:nvPr/>
          </p:nvSpPr>
          <p:spPr>
            <a:xfrm>
              <a:off x="5799960" y="3377520"/>
              <a:ext cx="100800" cy="195840"/>
            </a:xfrm>
            <a:custGeom>
              <a:avLst/>
              <a:gdLst>
                <a:gd name="textAreaLeft" fmla="*/ 0 w 100800"/>
                <a:gd name="textAreaRight" fmla="*/ 101520 w 100800"/>
                <a:gd name="textAreaTop" fmla="*/ 0 h 195840"/>
                <a:gd name="textAreaBottom" fmla="*/ 196560 h 195840"/>
              </a:gdLst>
              <a:ahLst/>
              <a:cxnLst/>
              <a:rect l="textAreaLeft" t="textAreaTop" r="textAreaRight" b="textAreaBottom"/>
              <a:pathLst>
                <a:path w="51" h="102">
                  <a:moveTo>
                    <a:pt x="12" y="5"/>
                  </a:moveTo>
                  <a:lnTo>
                    <a:pt x="12" y="8"/>
                  </a:lnTo>
                  <a:lnTo>
                    <a:pt x="9" y="11"/>
                  </a:lnTo>
                  <a:lnTo>
                    <a:pt x="9" y="14"/>
                  </a:lnTo>
                  <a:lnTo>
                    <a:pt x="9" y="22"/>
                  </a:lnTo>
                  <a:lnTo>
                    <a:pt x="9" y="31"/>
                  </a:lnTo>
                  <a:lnTo>
                    <a:pt x="9" y="39"/>
                  </a:lnTo>
                  <a:lnTo>
                    <a:pt x="0" y="48"/>
                  </a:lnTo>
                  <a:lnTo>
                    <a:pt x="0" y="51"/>
                  </a:lnTo>
                  <a:lnTo>
                    <a:pt x="0" y="59"/>
                  </a:lnTo>
                  <a:lnTo>
                    <a:pt x="9" y="62"/>
                  </a:lnTo>
                  <a:lnTo>
                    <a:pt x="9" y="71"/>
                  </a:lnTo>
                  <a:lnTo>
                    <a:pt x="20" y="76"/>
                  </a:lnTo>
                  <a:lnTo>
                    <a:pt x="26" y="102"/>
                  </a:lnTo>
                  <a:lnTo>
                    <a:pt x="29" y="102"/>
                  </a:lnTo>
                  <a:lnTo>
                    <a:pt x="34" y="99"/>
                  </a:lnTo>
                  <a:lnTo>
                    <a:pt x="34" y="93"/>
                  </a:lnTo>
                  <a:lnTo>
                    <a:pt x="34" y="88"/>
                  </a:lnTo>
                  <a:lnTo>
                    <a:pt x="34" y="82"/>
                  </a:lnTo>
                  <a:lnTo>
                    <a:pt x="37" y="79"/>
                  </a:lnTo>
                  <a:lnTo>
                    <a:pt x="46" y="73"/>
                  </a:lnTo>
                  <a:lnTo>
                    <a:pt x="51" y="71"/>
                  </a:lnTo>
                  <a:lnTo>
                    <a:pt x="48" y="62"/>
                  </a:lnTo>
                  <a:lnTo>
                    <a:pt x="46" y="62"/>
                  </a:lnTo>
                  <a:lnTo>
                    <a:pt x="46" y="56"/>
                  </a:lnTo>
                  <a:lnTo>
                    <a:pt x="43" y="56"/>
                  </a:lnTo>
                  <a:lnTo>
                    <a:pt x="40" y="56"/>
                  </a:lnTo>
                  <a:lnTo>
                    <a:pt x="40" y="54"/>
                  </a:lnTo>
                  <a:lnTo>
                    <a:pt x="37" y="54"/>
                  </a:lnTo>
                  <a:lnTo>
                    <a:pt x="37" y="56"/>
                  </a:lnTo>
                  <a:lnTo>
                    <a:pt x="31" y="54"/>
                  </a:lnTo>
                  <a:lnTo>
                    <a:pt x="31" y="48"/>
                  </a:lnTo>
                  <a:lnTo>
                    <a:pt x="31" y="45"/>
                  </a:lnTo>
                  <a:lnTo>
                    <a:pt x="37" y="42"/>
                  </a:lnTo>
                  <a:lnTo>
                    <a:pt x="43" y="37"/>
                  </a:lnTo>
                  <a:lnTo>
                    <a:pt x="43" y="34"/>
                  </a:lnTo>
                  <a:lnTo>
                    <a:pt x="46" y="34"/>
                  </a:lnTo>
                  <a:lnTo>
                    <a:pt x="43" y="28"/>
                  </a:lnTo>
                  <a:lnTo>
                    <a:pt x="43" y="25"/>
                  </a:lnTo>
                  <a:lnTo>
                    <a:pt x="37" y="22"/>
                  </a:lnTo>
                  <a:lnTo>
                    <a:pt x="37" y="19"/>
                  </a:lnTo>
                  <a:lnTo>
                    <a:pt x="37" y="17"/>
                  </a:lnTo>
                  <a:lnTo>
                    <a:pt x="40" y="11"/>
                  </a:lnTo>
                  <a:lnTo>
                    <a:pt x="43" y="8"/>
                  </a:lnTo>
                  <a:lnTo>
                    <a:pt x="43" y="5"/>
                  </a:lnTo>
                  <a:lnTo>
                    <a:pt x="40" y="8"/>
                  </a:lnTo>
                  <a:lnTo>
                    <a:pt x="37" y="8"/>
                  </a:lnTo>
                  <a:lnTo>
                    <a:pt x="34" y="11"/>
                  </a:lnTo>
                  <a:lnTo>
                    <a:pt x="31" y="8"/>
                  </a:lnTo>
                  <a:lnTo>
                    <a:pt x="31" y="5"/>
                  </a:lnTo>
                  <a:lnTo>
                    <a:pt x="31" y="2"/>
                  </a:lnTo>
                  <a:lnTo>
                    <a:pt x="26" y="0"/>
                  </a:lnTo>
                  <a:lnTo>
                    <a:pt x="23" y="2"/>
                  </a:lnTo>
                  <a:lnTo>
                    <a:pt x="20" y="2"/>
                  </a:lnTo>
                  <a:lnTo>
                    <a:pt x="14" y="5"/>
                  </a:lnTo>
                  <a:lnTo>
                    <a:pt x="12" y="5"/>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 name="Freeform 2675"/>
            <p:cNvSpPr/>
            <p:nvPr/>
          </p:nvSpPr>
          <p:spPr>
            <a:xfrm>
              <a:off x="6235200" y="3535560"/>
              <a:ext cx="309240" cy="251640"/>
            </a:xfrm>
            <a:custGeom>
              <a:avLst/>
              <a:gdLst>
                <a:gd name="textAreaLeft" fmla="*/ 0 w 309240"/>
                <a:gd name="textAreaRight" fmla="*/ 309960 w 309240"/>
                <a:gd name="textAreaTop" fmla="*/ 0 h 251640"/>
                <a:gd name="textAreaBottom" fmla="*/ 252360 h 251640"/>
              </a:gdLst>
              <a:ahLst/>
              <a:cxnLst/>
              <a:rect l="textAreaLeft" t="textAreaTop" r="textAreaRight" b="textAreaBottom"/>
              <a:pathLst>
                <a:path w="156" h="131">
                  <a:moveTo>
                    <a:pt x="6" y="0"/>
                  </a:moveTo>
                  <a:lnTo>
                    <a:pt x="9" y="3"/>
                  </a:lnTo>
                  <a:lnTo>
                    <a:pt x="17" y="0"/>
                  </a:lnTo>
                  <a:lnTo>
                    <a:pt x="31" y="6"/>
                  </a:lnTo>
                  <a:lnTo>
                    <a:pt x="37" y="9"/>
                  </a:lnTo>
                  <a:lnTo>
                    <a:pt x="40" y="6"/>
                  </a:lnTo>
                  <a:lnTo>
                    <a:pt x="43" y="9"/>
                  </a:lnTo>
                  <a:lnTo>
                    <a:pt x="48" y="9"/>
                  </a:lnTo>
                  <a:lnTo>
                    <a:pt x="57" y="11"/>
                  </a:lnTo>
                  <a:lnTo>
                    <a:pt x="60" y="11"/>
                  </a:lnTo>
                  <a:lnTo>
                    <a:pt x="65" y="9"/>
                  </a:lnTo>
                  <a:lnTo>
                    <a:pt x="68" y="6"/>
                  </a:lnTo>
                  <a:lnTo>
                    <a:pt x="71" y="3"/>
                  </a:lnTo>
                  <a:lnTo>
                    <a:pt x="80" y="0"/>
                  </a:lnTo>
                  <a:lnTo>
                    <a:pt x="80" y="3"/>
                  </a:lnTo>
                  <a:lnTo>
                    <a:pt x="74" y="3"/>
                  </a:lnTo>
                  <a:lnTo>
                    <a:pt x="77" y="6"/>
                  </a:lnTo>
                  <a:lnTo>
                    <a:pt x="80" y="6"/>
                  </a:lnTo>
                  <a:lnTo>
                    <a:pt x="82" y="3"/>
                  </a:lnTo>
                  <a:lnTo>
                    <a:pt x="80" y="0"/>
                  </a:lnTo>
                  <a:lnTo>
                    <a:pt x="82" y="0"/>
                  </a:lnTo>
                  <a:lnTo>
                    <a:pt x="85" y="0"/>
                  </a:lnTo>
                  <a:lnTo>
                    <a:pt x="88" y="3"/>
                  </a:lnTo>
                  <a:lnTo>
                    <a:pt x="94" y="3"/>
                  </a:lnTo>
                  <a:lnTo>
                    <a:pt x="97" y="6"/>
                  </a:lnTo>
                  <a:lnTo>
                    <a:pt x="99" y="6"/>
                  </a:lnTo>
                  <a:lnTo>
                    <a:pt x="94" y="6"/>
                  </a:lnTo>
                  <a:lnTo>
                    <a:pt x="94" y="9"/>
                  </a:lnTo>
                  <a:lnTo>
                    <a:pt x="99" y="9"/>
                  </a:lnTo>
                  <a:lnTo>
                    <a:pt x="99" y="11"/>
                  </a:lnTo>
                  <a:lnTo>
                    <a:pt x="97" y="17"/>
                  </a:lnTo>
                  <a:lnTo>
                    <a:pt x="97" y="20"/>
                  </a:lnTo>
                  <a:lnTo>
                    <a:pt x="99" y="23"/>
                  </a:lnTo>
                  <a:lnTo>
                    <a:pt x="99" y="26"/>
                  </a:lnTo>
                  <a:lnTo>
                    <a:pt x="99" y="28"/>
                  </a:lnTo>
                  <a:lnTo>
                    <a:pt x="102" y="34"/>
                  </a:lnTo>
                  <a:lnTo>
                    <a:pt x="102" y="37"/>
                  </a:lnTo>
                  <a:lnTo>
                    <a:pt x="105" y="40"/>
                  </a:lnTo>
                  <a:lnTo>
                    <a:pt x="111" y="48"/>
                  </a:lnTo>
                  <a:lnTo>
                    <a:pt x="114" y="51"/>
                  </a:lnTo>
                  <a:lnTo>
                    <a:pt x="114" y="54"/>
                  </a:lnTo>
                  <a:lnTo>
                    <a:pt x="114" y="57"/>
                  </a:lnTo>
                  <a:lnTo>
                    <a:pt x="117" y="60"/>
                  </a:lnTo>
                  <a:lnTo>
                    <a:pt x="119" y="63"/>
                  </a:lnTo>
                  <a:lnTo>
                    <a:pt x="119" y="65"/>
                  </a:lnTo>
                  <a:lnTo>
                    <a:pt x="119" y="68"/>
                  </a:lnTo>
                  <a:lnTo>
                    <a:pt x="125" y="82"/>
                  </a:lnTo>
                  <a:lnTo>
                    <a:pt x="128" y="85"/>
                  </a:lnTo>
                  <a:lnTo>
                    <a:pt x="136" y="102"/>
                  </a:lnTo>
                  <a:lnTo>
                    <a:pt x="139" y="102"/>
                  </a:lnTo>
                  <a:lnTo>
                    <a:pt x="142" y="105"/>
                  </a:lnTo>
                  <a:lnTo>
                    <a:pt x="139" y="105"/>
                  </a:lnTo>
                  <a:lnTo>
                    <a:pt x="139" y="108"/>
                  </a:lnTo>
                  <a:lnTo>
                    <a:pt x="139" y="117"/>
                  </a:lnTo>
                  <a:lnTo>
                    <a:pt x="145" y="122"/>
                  </a:lnTo>
                  <a:lnTo>
                    <a:pt x="148" y="125"/>
                  </a:lnTo>
                  <a:lnTo>
                    <a:pt x="153" y="128"/>
                  </a:lnTo>
                  <a:lnTo>
                    <a:pt x="156" y="131"/>
                  </a:lnTo>
                  <a:lnTo>
                    <a:pt x="139" y="131"/>
                  </a:lnTo>
                  <a:lnTo>
                    <a:pt x="128" y="131"/>
                  </a:lnTo>
                  <a:lnTo>
                    <a:pt x="117" y="131"/>
                  </a:lnTo>
                  <a:lnTo>
                    <a:pt x="108" y="131"/>
                  </a:lnTo>
                  <a:lnTo>
                    <a:pt x="99" y="131"/>
                  </a:lnTo>
                  <a:lnTo>
                    <a:pt x="85" y="131"/>
                  </a:lnTo>
                  <a:lnTo>
                    <a:pt x="80" y="131"/>
                  </a:lnTo>
                  <a:lnTo>
                    <a:pt x="68" y="131"/>
                  </a:lnTo>
                  <a:lnTo>
                    <a:pt x="57" y="131"/>
                  </a:lnTo>
                  <a:lnTo>
                    <a:pt x="43" y="131"/>
                  </a:lnTo>
                  <a:lnTo>
                    <a:pt x="26" y="131"/>
                  </a:lnTo>
                  <a:lnTo>
                    <a:pt x="14" y="131"/>
                  </a:lnTo>
                  <a:lnTo>
                    <a:pt x="3" y="131"/>
                  </a:lnTo>
                  <a:lnTo>
                    <a:pt x="3" y="122"/>
                  </a:lnTo>
                  <a:lnTo>
                    <a:pt x="3" y="111"/>
                  </a:lnTo>
                  <a:lnTo>
                    <a:pt x="3" y="100"/>
                  </a:lnTo>
                  <a:lnTo>
                    <a:pt x="3" y="88"/>
                  </a:lnTo>
                  <a:lnTo>
                    <a:pt x="3" y="77"/>
                  </a:lnTo>
                  <a:lnTo>
                    <a:pt x="3" y="65"/>
                  </a:lnTo>
                  <a:lnTo>
                    <a:pt x="3" y="54"/>
                  </a:lnTo>
                  <a:lnTo>
                    <a:pt x="3" y="45"/>
                  </a:lnTo>
                  <a:lnTo>
                    <a:pt x="3" y="37"/>
                  </a:lnTo>
                  <a:lnTo>
                    <a:pt x="3" y="34"/>
                  </a:lnTo>
                  <a:lnTo>
                    <a:pt x="3" y="26"/>
                  </a:lnTo>
                  <a:lnTo>
                    <a:pt x="0" y="20"/>
                  </a:lnTo>
                  <a:lnTo>
                    <a:pt x="3" y="11"/>
                  </a:lnTo>
                  <a:lnTo>
                    <a:pt x="3" y="6"/>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 name="Freeform 2676"/>
            <p:cNvSpPr/>
            <p:nvPr/>
          </p:nvSpPr>
          <p:spPr>
            <a:xfrm>
              <a:off x="5845680" y="3497040"/>
              <a:ext cx="400680" cy="355680"/>
            </a:xfrm>
            <a:custGeom>
              <a:avLst/>
              <a:gdLst>
                <a:gd name="textAreaLeft" fmla="*/ 0 w 400680"/>
                <a:gd name="textAreaRight" fmla="*/ 401400 w 400680"/>
                <a:gd name="textAreaTop" fmla="*/ 0 h 355680"/>
                <a:gd name="textAreaBottom" fmla="*/ 356400 h 355680"/>
              </a:gdLst>
              <a:ahLst/>
              <a:cxnLst/>
              <a:rect l="textAreaLeft" t="textAreaTop" r="textAreaRight" b="textAreaBottom"/>
              <a:pathLst>
                <a:path w="202" h="185">
                  <a:moveTo>
                    <a:pt x="202" y="20"/>
                  </a:moveTo>
                  <a:lnTo>
                    <a:pt x="202" y="17"/>
                  </a:lnTo>
                  <a:lnTo>
                    <a:pt x="196" y="17"/>
                  </a:lnTo>
                  <a:lnTo>
                    <a:pt x="187" y="14"/>
                  </a:lnTo>
                  <a:lnTo>
                    <a:pt x="182" y="14"/>
                  </a:lnTo>
                  <a:lnTo>
                    <a:pt x="179" y="14"/>
                  </a:lnTo>
                  <a:lnTo>
                    <a:pt x="173" y="11"/>
                  </a:lnTo>
                  <a:lnTo>
                    <a:pt x="173" y="9"/>
                  </a:lnTo>
                  <a:lnTo>
                    <a:pt x="176" y="9"/>
                  </a:lnTo>
                  <a:lnTo>
                    <a:pt x="176" y="6"/>
                  </a:lnTo>
                  <a:lnTo>
                    <a:pt x="173" y="6"/>
                  </a:lnTo>
                  <a:lnTo>
                    <a:pt x="170" y="3"/>
                  </a:lnTo>
                  <a:lnTo>
                    <a:pt x="162" y="3"/>
                  </a:lnTo>
                  <a:lnTo>
                    <a:pt x="151" y="6"/>
                  </a:lnTo>
                  <a:lnTo>
                    <a:pt x="142" y="9"/>
                  </a:lnTo>
                  <a:lnTo>
                    <a:pt x="139" y="11"/>
                  </a:lnTo>
                  <a:lnTo>
                    <a:pt x="136" y="17"/>
                  </a:lnTo>
                  <a:lnTo>
                    <a:pt x="133" y="20"/>
                  </a:lnTo>
                  <a:lnTo>
                    <a:pt x="139" y="29"/>
                  </a:lnTo>
                  <a:lnTo>
                    <a:pt x="136" y="34"/>
                  </a:lnTo>
                  <a:lnTo>
                    <a:pt x="131" y="40"/>
                  </a:lnTo>
                  <a:lnTo>
                    <a:pt x="125" y="40"/>
                  </a:lnTo>
                  <a:lnTo>
                    <a:pt x="119" y="40"/>
                  </a:lnTo>
                  <a:lnTo>
                    <a:pt x="114" y="34"/>
                  </a:lnTo>
                  <a:lnTo>
                    <a:pt x="105" y="31"/>
                  </a:lnTo>
                  <a:lnTo>
                    <a:pt x="97" y="29"/>
                  </a:lnTo>
                  <a:lnTo>
                    <a:pt x="85" y="29"/>
                  </a:lnTo>
                  <a:lnTo>
                    <a:pt x="79" y="26"/>
                  </a:lnTo>
                  <a:lnTo>
                    <a:pt x="79" y="20"/>
                  </a:lnTo>
                  <a:lnTo>
                    <a:pt x="77" y="14"/>
                  </a:lnTo>
                  <a:lnTo>
                    <a:pt x="74" y="11"/>
                  </a:lnTo>
                  <a:lnTo>
                    <a:pt x="68" y="11"/>
                  </a:lnTo>
                  <a:lnTo>
                    <a:pt x="57" y="6"/>
                  </a:lnTo>
                  <a:lnTo>
                    <a:pt x="51" y="3"/>
                  </a:lnTo>
                  <a:lnTo>
                    <a:pt x="43" y="6"/>
                  </a:lnTo>
                  <a:lnTo>
                    <a:pt x="40" y="3"/>
                  </a:lnTo>
                  <a:lnTo>
                    <a:pt x="34" y="3"/>
                  </a:lnTo>
                  <a:lnTo>
                    <a:pt x="31" y="3"/>
                  </a:lnTo>
                  <a:lnTo>
                    <a:pt x="25" y="0"/>
                  </a:lnTo>
                  <a:lnTo>
                    <a:pt x="28" y="9"/>
                  </a:lnTo>
                  <a:lnTo>
                    <a:pt x="23" y="11"/>
                  </a:lnTo>
                  <a:lnTo>
                    <a:pt x="14" y="17"/>
                  </a:lnTo>
                  <a:lnTo>
                    <a:pt x="11" y="20"/>
                  </a:lnTo>
                  <a:lnTo>
                    <a:pt x="11" y="26"/>
                  </a:lnTo>
                  <a:lnTo>
                    <a:pt x="11" y="31"/>
                  </a:lnTo>
                  <a:lnTo>
                    <a:pt x="11" y="37"/>
                  </a:lnTo>
                  <a:lnTo>
                    <a:pt x="6" y="40"/>
                  </a:lnTo>
                  <a:lnTo>
                    <a:pt x="3" y="40"/>
                  </a:lnTo>
                  <a:lnTo>
                    <a:pt x="0" y="40"/>
                  </a:lnTo>
                  <a:lnTo>
                    <a:pt x="0" y="43"/>
                  </a:lnTo>
                  <a:lnTo>
                    <a:pt x="0" y="46"/>
                  </a:lnTo>
                  <a:lnTo>
                    <a:pt x="6" y="48"/>
                  </a:lnTo>
                  <a:lnTo>
                    <a:pt x="6" y="57"/>
                  </a:lnTo>
                  <a:lnTo>
                    <a:pt x="8" y="60"/>
                  </a:lnTo>
                  <a:lnTo>
                    <a:pt x="6" y="68"/>
                  </a:lnTo>
                  <a:lnTo>
                    <a:pt x="8" y="74"/>
                  </a:lnTo>
                  <a:lnTo>
                    <a:pt x="6" y="80"/>
                  </a:lnTo>
                  <a:lnTo>
                    <a:pt x="6" y="83"/>
                  </a:lnTo>
                  <a:lnTo>
                    <a:pt x="6" y="91"/>
                  </a:lnTo>
                  <a:lnTo>
                    <a:pt x="0" y="94"/>
                  </a:lnTo>
                  <a:lnTo>
                    <a:pt x="0" y="97"/>
                  </a:lnTo>
                  <a:lnTo>
                    <a:pt x="0" y="100"/>
                  </a:lnTo>
                  <a:lnTo>
                    <a:pt x="11" y="108"/>
                  </a:lnTo>
                  <a:lnTo>
                    <a:pt x="11" y="114"/>
                  </a:lnTo>
                  <a:lnTo>
                    <a:pt x="14" y="120"/>
                  </a:lnTo>
                  <a:lnTo>
                    <a:pt x="14" y="122"/>
                  </a:lnTo>
                  <a:lnTo>
                    <a:pt x="17" y="120"/>
                  </a:lnTo>
                  <a:lnTo>
                    <a:pt x="23" y="122"/>
                  </a:lnTo>
                  <a:lnTo>
                    <a:pt x="25" y="122"/>
                  </a:lnTo>
                  <a:lnTo>
                    <a:pt x="31" y="128"/>
                  </a:lnTo>
                  <a:lnTo>
                    <a:pt x="34" y="134"/>
                  </a:lnTo>
                  <a:lnTo>
                    <a:pt x="51" y="137"/>
                  </a:lnTo>
                  <a:lnTo>
                    <a:pt x="62" y="145"/>
                  </a:lnTo>
                  <a:lnTo>
                    <a:pt x="71" y="139"/>
                  </a:lnTo>
                  <a:lnTo>
                    <a:pt x="79" y="137"/>
                  </a:lnTo>
                  <a:lnTo>
                    <a:pt x="85" y="134"/>
                  </a:lnTo>
                  <a:lnTo>
                    <a:pt x="97" y="139"/>
                  </a:lnTo>
                  <a:lnTo>
                    <a:pt x="108" y="145"/>
                  </a:lnTo>
                  <a:lnTo>
                    <a:pt x="122" y="154"/>
                  </a:lnTo>
                  <a:lnTo>
                    <a:pt x="133" y="156"/>
                  </a:lnTo>
                  <a:lnTo>
                    <a:pt x="142" y="162"/>
                  </a:lnTo>
                  <a:lnTo>
                    <a:pt x="156" y="171"/>
                  </a:lnTo>
                  <a:lnTo>
                    <a:pt x="170" y="176"/>
                  </a:lnTo>
                  <a:lnTo>
                    <a:pt x="182" y="182"/>
                  </a:lnTo>
                  <a:lnTo>
                    <a:pt x="187" y="185"/>
                  </a:lnTo>
                  <a:lnTo>
                    <a:pt x="187" y="182"/>
                  </a:lnTo>
                  <a:lnTo>
                    <a:pt x="199" y="182"/>
                  </a:lnTo>
                  <a:lnTo>
                    <a:pt x="199" y="174"/>
                  </a:lnTo>
                  <a:lnTo>
                    <a:pt x="199" y="165"/>
                  </a:lnTo>
                  <a:lnTo>
                    <a:pt x="199" y="159"/>
                  </a:lnTo>
                  <a:lnTo>
                    <a:pt x="199" y="151"/>
                  </a:lnTo>
                  <a:lnTo>
                    <a:pt x="199" y="142"/>
                  </a:lnTo>
                  <a:lnTo>
                    <a:pt x="199" y="131"/>
                  </a:lnTo>
                  <a:lnTo>
                    <a:pt x="199" y="122"/>
                  </a:lnTo>
                  <a:lnTo>
                    <a:pt x="199" y="111"/>
                  </a:lnTo>
                  <a:lnTo>
                    <a:pt x="199" y="97"/>
                  </a:lnTo>
                  <a:lnTo>
                    <a:pt x="199" y="85"/>
                  </a:lnTo>
                  <a:lnTo>
                    <a:pt x="199" y="77"/>
                  </a:lnTo>
                  <a:lnTo>
                    <a:pt x="199" y="68"/>
                  </a:lnTo>
                  <a:lnTo>
                    <a:pt x="199" y="57"/>
                  </a:lnTo>
                  <a:lnTo>
                    <a:pt x="199" y="54"/>
                  </a:lnTo>
                  <a:lnTo>
                    <a:pt x="199" y="46"/>
                  </a:lnTo>
                  <a:lnTo>
                    <a:pt x="196" y="40"/>
                  </a:lnTo>
                  <a:lnTo>
                    <a:pt x="199" y="31"/>
                  </a:lnTo>
                  <a:lnTo>
                    <a:pt x="199" y="26"/>
                  </a:lnTo>
                  <a:lnTo>
                    <a:pt x="199" y="23"/>
                  </a:lnTo>
                  <a:lnTo>
                    <a:pt x="202"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 name="Freeform 2677"/>
            <p:cNvSpPr/>
            <p:nvPr/>
          </p:nvSpPr>
          <p:spPr>
            <a:xfrm>
              <a:off x="6432120" y="3529440"/>
              <a:ext cx="72720" cy="109080"/>
            </a:xfrm>
            <a:custGeom>
              <a:avLst/>
              <a:gdLst>
                <a:gd name="textAreaLeft" fmla="*/ 0 w 72720"/>
                <a:gd name="textAreaRight" fmla="*/ 73440 w 72720"/>
                <a:gd name="textAreaTop" fmla="*/ 0 h 109080"/>
                <a:gd name="textAreaBottom" fmla="*/ 109800 h 109080"/>
              </a:gdLst>
              <a:ahLst/>
              <a:cxnLst/>
              <a:rect l="textAreaLeft" t="textAreaTop" r="textAreaRight" b="textAreaBottom"/>
              <a:pathLst>
                <a:path w="37" h="57">
                  <a:moveTo>
                    <a:pt x="32" y="14"/>
                  </a:moveTo>
                  <a:lnTo>
                    <a:pt x="37" y="34"/>
                  </a:lnTo>
                  <a:lnTo>
                    <a:pt x="35" y="40"/>
                  </a:lnTo>
                  <a:lnTo>
                    <a:pt x="35" y="46"/>
                  </a:lnTo>
                  <a:lnTo>
                    <a:pt x="32" y="48"/>
                  </a:lnTo>
                  <a:lnTo>
                    <a:pt x="29" y="48"/>
                  </a:lnTo>
                  <a:lnTo>
                    <a:pt x="32" y="51"/>
                  </a:lnTo>
                  <a:lnTo>
                    <a:pt x="32" y="54"/>
                  </a:lnTo>
                  <a:lnTo>
                    <a:pt x="29" y="57"/>
                  </a:lnTo>
                  <a:lnTo>
                    <a:pt x="26" y="54"/>
                  </a:lnTo>
                  <a:lnTo>
                    <a:pt x="23" y="54"/>
                  </a:lnTo>
                  <a:lnTo>
                    <a:pt x="18" y="48"/>
                  </a:lnTo>
                  <a:lnTo>
                    <a:pt x="18" y="46"/>
                  </a:lnTo>
                  <a:lnTo>
                    <a:pt x="15" y="40"/>
                  </a:lnTo>
                  <a:lnTo>
                    <a:pt x="12" y="37"/>
                  </a:lnTo>
                  <a:lnTo>
                    <a:pt x="9" y="34"/>
                  </a:lnTo>
                  <a:lnTo>
                    <a:pt x="9" y="26"/>
                  </a:lnTo>
                  <a:lnTo>
                    <a:pt x="3" y="23"/>
                  </a:lnTo>
                  <a:lnTo>
                    <a:pt x="3" y="20"/>
                  </a:lnTo>
                  <a:lnTo>
                    <a:pt x="0" y="20"/>
                  </a:lnTo>
                  <a:lnTo>
                    <a:pt x="0" y="14"/>
                  </a:lnTo>
                  <a:lnTo>
                    <a:pt x="0" y="12"/>
                  </a:lnTo>
                  <a:lnTo>
                    <a:pt x="0" y="9"/>
                  </a:lnTo>
                  <a:lnTo>
                    <a:pt x="3" y="9"/>
                  </a:lnTo>
                  <a:lnTo>
                    <a:pt x="9" y="12"/>
                  </a:lnTo>
                  <a:lnTo>
                    <a:pt x="12" y="9"/>
                  </a:lnTo>
                  <a:lnTo>
                    <a:pt x="15" y="9"/>
                  </a:lnTo>
                  <a:lnTo>
                    <a:pt x="12" y="12"/>
                  </a:lnTo>
                  <a:lnTo>
                    <a:pt x="15" y="12"/>
                  </a:lnTo>
                  <a:lnTo>
                    <a:pt x="18" y="12"/>
                  </a:lnTo>
                  <a:lnTo>
                    <a:pt x="18" y="9"/>
                  </a:lnTo>
                  <a:lnTo>
                    <a:pt x="23" y="9"/>
                  </a:lnTo>
                  <a:lnTo>
                    <a:pt x="26" y="9"/>
                  </a:lnTo>
                  <a:lnTo>
                    <a:pt x="29" y="6"/>
                  </a:lnTo>
                  <a:lnTo>
                    <a:pt x="32" y="0"/>
                  </a:lnTo>
                  <a:lnTo>
                    <a:pt x="35" y="3"/>
                  </a:lnTo>
                  <a:lnTo>
                    <a:pt x="29" y="9"/>
                  </a:lnTo>
                  <a:lnTo>
                    <a:pt x="32"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5" name="Freeform 2678"/>
            <p:cNvSpPr/>
            <p:nvPr/>
          </p:nvSpPr>
          <p:spPr>
            <a:xfrm>
              <a:off x="6489720" y="3481560"/>
              <a:ext cx="33120" cy="113040"/>
            </a:xfrm>
            <a:custGeom>
              <a:avLst/>
              <a:gdLst>
                <a:gd name="textAreaLeft" fmla="*/ 0 w 33120"/>
                <a:gd name="textAreaRight" fmla="*/ 33840 w 33120"/>
                <a:gd name="textAreaTop" fmla="*/ 0 h 113040"/>
                <a:gd name="textAreaBottom" fmla="*/ 113760 h 113040"/>
              </a:gdLst>
              <a:ahLst/>
              <a:cxnLst/>
              <a:rect l="textAreaLeft" t="textAreaTop" r="textAreaRight" b="textAreaBottom"/>
              <a:pathLst>
                <a:path w="17" h="59">
                  <a:moveTo>
                    <a:pt x="14" y="0"/>
                  </a:moveTo>
                  <a:lnTo>
                    <a:pt x="17" y="2"/>
                  </a:lnTo>
                  <a:lnTo>
                    <a:pt x="17" y="11"/>
                  </a:lnTo>
                  <a:lnTo>
                    <a:pt x="14" y="14"/>
                  </a:lnTo>
                  <a:lnTo>
                    <a:pt x="11" y="14"/>
                  </a:lnTo>
                  <a:lnTo>
                    <a:pt x="11" y="22"/>
                  </a:lnTo>
                  <a:lnTo>
                    <a:pt x="8" y="25"/>
                  </a:lnTo>
                  <a:lnTo>
                    <a:pt x="11" y="28"/>
                  </a:lnTo>
                  <a:lnTo>
                    <a:pt x="14" y="28"/>
                  </a:lnTo>
                  <a:lnTo>
                    <a:pt x="14" y="34"/>
                  </a:lnTo>
                  <a:lnTo>
                    <a:pt x="11" y="48"/>
                  </a:lnTo>
                  <a:lnTo>
                    <a:pt x="11" y="59"/>
                  </a:lnTo>
                  <a:lnTo>
                    <a:pt x="8" y="59"/>
                  </a:lnTo>
                  <a:lnTo>
                    <a:pt x="3" y="39"/>
                  </a:lnTo>
                  <a:lnTo>
                    <a:pt x="0" y="34"/>
                  </a:lnTo>
                  <a:lnTo>
                    <a:pt x="6" y="28"/>
                  </a:lnTo>
                  <a:lnTo>
                    <a:pt x="3" y="25"/>
                  </a:lnTo>
                  <a:lnTo>
                    <a:pt x="6" y="22"/>
                  </a:lnTo>
                  <a:lnTo>
                    <a:pt x="6" y="19"/>
                  </a:lnTo>
                  <a:lnTo>
                    <a:pt x="8" y="11"/>
                  </a:lnTo>
                  <a:lnTo>
                    <a:pt x="11" y="8"/>
                  </a:lnTo>
                  <a:lnTo>
                    <a:pt x="11" y="2"/>
                  </a:lnTo>
                  <a:lnTo>
                    <a:pt x="1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6" name="Freeform 2679"/>
            <p:cNvSpPr/>
            <p:nvPr/>
          </p:nvSpPr>
          <p:spPr>
            <a:xfrm>
              <a:off x="6517440" y="3452400"/>
              <a:ext cx="27000" cy="32040"/>
            </a:xfrm>
            <a:custGeom>
              <a:avLst/>
              <a:gdLst>
                <a:gd name="textAreaLeft" fmla="*/ 0 w 27000"/>
                <a:gd name="textAreaRight" fmla="*/ 27720 w 27000"/>
                <a:gd name="textAreaTop" fmla="*/ 0 h 32040"/>
                <a:gd name="textAreaBottom" fmla="*/ 32760 h 32040"/>
              </a:gdLst>
              <a:ahLst/>
              <a:cxnLst/>
              <a:rect l="textAreaLeft" t="textAreaTop" r="textAreaRight" b="textAreaBottom"/>
              <a:pathLst>
                <a:path w="14" h="17">
                  <a:moveTo>
                    <a:pt x="3" y="17"/>
                  </a:moveTo>
                  <a:lnTo>
                    <a:pt x="0" y="15"/>
                  </a:lnTo>
                  <a:lnTo>
                    <a:pt x="3" y="6"/>
                  </a:lnTo>
                  <a:lnTo>
                    <a:pt x="3" y="3"/>
                  </a:lnTo>
                  <a:lnTo>
                    <a:pt x="6" y="0"/>
                  </a:lnTo>
                  <a:lnTo>
                    <a:pt x="9" y="0"/>
                  </a:lnTo>
                  <a:lnTo>
                    <a:pt x="11" y="0"/>
                  </a:lnTo>
                  <a:lnTo>
                    <a:pt x="14" y="3"/>
                  </a:lnTo>
                  <a:lnTo>
                    <a:pt x="11" y="6"/>
                  </a:lnTo>
                  <a:lnTo>
                    <a:pt x="9" y="9"/>
                  </a:lnTo>
                  <a:lnTo>
                    <a:pt x="9" y="12"/>
                  </a:lnTo>
                  <a:lnTo>
                    <a:pt x="3"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7" name="Freeform 2680"/>
            <p:cNvSpPr/>
            <p:nvPr/>
          </p:nvSpPr>
          <p:spPr>
            <a:xfrm>
              <a:off x="6505560" y="3485160"/>
              <a:ext cx="106560" cy="114840"/>
            </a:xfrm>
            <a:custGeom>
              <a:avLst/>
              <a:gdLst>
                <a:gd name="textAreaLeft" fmla="*/ 0 w 106560"/>
                <a:gd name="textAreaRight" fmla="*/ 107280 w 106560"/>
                <a:gd name="textAreaTop" fmla="*/ 0 h 114840"/>
                <a:gd name="textAreaBottom" fmla="*/ 115560 h 114840"/>
              </a:gdLst>
              <a:ahLst/>
              <a:cxnLst/>
              <a:rect l="textAreaLeft" t="textAreaTop" r="textAreaRight" b="textAreaBottom"/>
              <a:pathLst>
                <a:path w="54" h="60">
                  <a:moveTo>
                    <a:pt x="49" y="0"/>
                  </a:moveTo>
                  <a:lnTo>
                    <a:pt x="37" y="6"/>
                  </a:lnTo>
                  <a:lnTo>
                    <a:pt x="32" y="12"/>
                  </a:lnTo>
                  <a:lnTo>
                    <a:pt x="23" y="15"/>
                  </a:lnTo>
                  <a:lnTo>
                    <a:pt x="17" y="15"/>
                  </a:lnTo>
                  <a:lnTo>
                    <a:pt x="12" y="9"/>
                  </a:lnTo>
                  <a:lnTo>
                    <a:pt x="9" y="9"/>
                  </a:lnTo>
                  <a:lnTo>
                    <a:pt x="6" y="12"/>
                  </a:lnTo>
                  <a:lnTo>
                    <a:pt x="3" y="12"/>
                  </a:lnTo>
                  <a:lnTo>
                    <a:pt x="3" y="20"/>
                  </a:lnTo>
                  <a:lnTo>
                    <a:pt x="0" y="23"/>
                  </a:lnTo>
                  <a:lnTo>
                    <a:pt x="3" y="26"/>
                  </a:lnTo>
                  <a:lnTo>
                    <a:pt x="6" y="26"/>
                  </a:lnTo>
                  <a:lnTo>
                    <a:pt x="6" y="32"/>
                  </a:lnTo>
                  <a:lnTo>
                    <a:pt x="3" y="46"/>
                  </a:lnTo>
                  <a:lnTo>
                    <a:pt x="3" y="57"/>
                  </a:lnTo>
                  <a:lnTo>
                    <a:pt x="6" y="57"/>
                  </a:lnTo>
                  <a:lnTo>
                    <a:pt x="20" y="60"/>
                  </a:lnTo>
                  <a:lnTo>
                    <a:pt x="23" y="60"/>
                  </a:lnTo>
                  <a:lnTo>
                    <a:pt x="29" y="54"/>
                  </a:lnTo>
                  <a:lnTo>
                    <a:pt x="37" y="49"/>
                  </a:lnTo>
                  <a:lnTo>
                    <a:pt x="40" y="43"/>
                  </a:lnTo>
                  <a:lnTo>
                    <a:pt x="37" y="40"/>
                  </a:lnTo>
                  <a:lnTo>
                    <a:pt x="35" y="35"/>
                  </a:lnTo>
                  <a:lnTo>
                    <a:pt x="29" y="29"/>
                  </a:lnTo>
                  <a:lnTo>
                    <a:pt x="29" y="26"/>
                  </a:lnTo>
                  <a:lnTo>
                    <a:pt x="37" y="26"/>
                  </a:lnTo>
                  <a:lnTo>
                    <a:pt x="54" y="17"/>
                  </a:lnTo>
                  <a:lnTo>
                    <a:pt x="49" y="9"/>
                  </a:lnTo>
                  <a:lnTo>
                    <a:pt x="49" y="3"/>
                  </a:lnTo>
                  <a:lnTo>
                    <a:pt x="4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8" name="Freeform 2681"/>
            <p:cNvSpPr/>
            <p:nvPr/>
          </p:nvSpPr>
          <p:spPr>
            <a:xfrm>
              <a:off x="6437880" y="3419640"/>
              <a:ext cx="63000" cy="32040"/>
            </a:xfrm>
            <a:custGeom>
              <a:avLst/>
              <a:gdLst>
                <a:gd name="textAreaLeft" fmla="*/ 0 w 63000"/>
                <a:gd name="textAreaRight" fmla="*/ 63720 w 63000"/>
                <a:gd name="textAreaTop" fmla="*/ 0 h 32040"/>
                <a:gd name="textAreaBottom" fmla="*/ 32760 h 32040"/>
              </a:gdLst>
              <a:ahLst/>
              <a:cxnLst/>
              <a:rect l="textAreaLeft" t="textAreaTop" r="textAreaRight" b="textAreaBottom"/>
              <a:pathLst>
                <a:path w="32" h="17">
                  <a:moveTo>
                    <a:pt x="20" y="6"/>
                  </a:moveTo>
                  <a:lnTo>
                    <a:pt x="23" y="6"/>
                  </a:lnTo>
                  <a:lnTo>
                    <a:pt x="26" y="3"/>
                  </a:lnTo>
                  <a:lnTo>
                    <a:pt x="29" y="3"/>
                  </a:lnTo>
                  <a:lnTo>
                    <a:pt x="29" y="0"/>
                  </a:lnTo>
                  <a:lnTo>
                    <a:pt x="32" y="0"/>
                  </a:lnTo>
                  <a:lnTo>
                    <a:pt x="32" y="3"/>
                  </a:lnTo>
                  <a:lnTo>
                    <a:pt x="29" y="3"/>
                  </a:lnTo>
                  <a:lnTo>
                    <a:pt x="26" y="6"/>
                  </a:lnTo>
                  <a:lnTo>
                    <a:pt x="23" y="9"/>
                  </a:lnTo>
                  <a:lnTo>
                    <a:pt x="23" y="12"/>
                  </a:lnTo>
                  <a:lnTo>
                    <a:pt x="23" y="15"/>
                  </a:lnTo>
                  <a:lnTo>
                    <a:pt x="23" y="12"/>
                  </a:lnTo>
                  <a:lnTo>
                    <a:pt x="20" y="12"/>
                  </a:lnTo>
                  <a:lnTo>
                    <a:pt x="20" y="15"/>
                  </a:lnTo>
                  <a:lnTo>
                    <a:pt x="17" y="15"/>
                  </a:lnTo>
                  <a:lnTo>
                    <a:pt x="15" y="17"/>
                  </a:lnTo>
                  <a:lnTo>
                    <a:pt x="12" y="17"/>
                  </a:lnTo>
                  <a:lnTo>
                    <a:pt x="9" y="17"/>
                  </a:lnTo>
                  <a:lnTo>
                    <a:pt x="6" y="17"/>
                  </a:lnTo>
                  <a:lnTo>
                    <a:pt x="3" y="17"/>
                  </a:lnTo>
                  <a:lnTo>
                    <a:pt x="3" y="15"/>
                  </a:lnTo>
                  <a:lnTo>
                    <a:pt x="0" y="15"/>
                  </a:lnTo>
                  <a:lnTo>
                    <a:pt x="0" y="12"/>
                  </a:lnTo>
                  <a:lnTo>
                    <a:pt x="3" y="12"/>
                  </a:lnTo>
                  <a:lnTo>
                    <a:pt x="6" y="9"/>
                  </a:lnTo>
                  <a:lnTo>
                    <a:pt x="9" y="9"/>
                  </a:lnTo>
                  <a:lnTo>
                    <a:pt x="12" y="9"/>
                  </a:lnTo>
                  <a:lnTo>
                    <a:pt x="15" y="9"/>
                  </a:lnTo>
                  <a:lnTo>
                    <a:pt x="17" y="9"/>
                  </a:lnTo>
                  <a:lnTo>
                    <a:pt x="20" y="6"/>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9" name="Freeform 2682"/>
            <p:cNvSpPr/>
            <p:nvPr/>
          </p:nvSpPr>
          <p:spPr>
            <a:xfrm>
              <a:off x="6523560" y="3377520"/>
              <a:ext cx="168120" cy="136080"/>
            </a:xfrm>
            <a:custGeom>
              <a:avLst/>
              <a:gdLst>
                <a:gd name="textAreaLeft" fmla="*/ 0 w 168120"/>
                <a:gd name="textAreaRight" fmla="*/ 168840 w 168120"/>
                <a:gd name="textAreaTop" fmla="*/ 0 h 136080"/>
                <a:gd name="textAreaBottom" fmla="*/ 136800 h 136080"/>
              </a:gdLst>
              <a:ahLst/>
              <a:cxnLst/>
              <a:rect l="textAreaLeft" t="textAreaTop" r="textAreaRight" b="textAreaBottom"/>
              <a:pathLst>
                <a:path w="85" h="71">
                  <a:moveTo>
                    <a:pt x="3" y="19"/>
                  </a:moveTo>
                  <a:lnTo>
                    <a:pt x="6" y="19"/>
                  </a:lnTo>
                  <a:lnTo>
                    <a:pt x="8" y="19"/>
                  </a:lnTo>
                  <a:lnTo>
                    <a:pt x="11" y="17"/>
                  </a:lnTo>
                  <a:lnTo>
                    <a:pt x="14" y="14"/>
                  </a:lnTo>
                  <a:lnTo>
                    <a:pt x="14" y="8"/>
                  </a:lnTo>
                  <a:lnTo>
                    <a:pt x="17" y="5"/>
                  </a:lnTo>
                  <a:lnTo>
                    <a:pt x="17" y="2"/>
                  </a:lnTo>
                  <a:lnTo>
                    <a:pt x="20" y="8"/>
                  </a:lnTo>
                  <a:lnTo>
                    <a:pt x="26" y="8"/>
                  </a:lnTo>
                  <a:lnTo>
                    <a:pt x="34" y="2"/>
                  </a:lnTo>
                  <a:lnTo>
                    <a:pt x="40" y="2"/>
                  </a:lnTo>
                  <a:lnTo>
                    <a:pt x="48" y="8"/>
                  </a:lnTo>
                  <a:lnTo>
                    <a:pt x="54" y="8"/>
                  </a:lnTo>
                  <a:lnTo>
                    <a:pt x="60" y="5"/>
                  </a:lnTo>
                  <a:lnTo>
                    <a:pt x="68" y="2"/>
                  </a:lnTo>
                  <a:lnTo>
                    <a:pt x="77" y="0"/>
                  </a:lnTo>
                  <a:lnTo>
                    <a:pt x="82" y="0"/>
                  </a:lnTo>
                  <a:lnTo>
                    <a:pt x="85" y="0"/>
                  </a:lnTo>
                  <a:lnTo>
                    <a:pt x="74" y="11"/>
                  </a:lnTo>
                  <a:lnTo>
                    <a:pt x="77" y="19"/>
                  </a:lnTo>
                  <a:lnTo>
                    <a:pt x="71" y="37"/>
                  </a:lnTo>
                  <a:lnTo>
                    <a:pt x="65" y="39"/>
                  </a:lnTo>
                  <a:lnTo>
                    <a:pt x="60" y="45"/>
                  </a:lnTo>
                  <a:lnTo>
                    <a:pt x="51" y="51"/>
                  </a:lnTo>
                  <a:lnTo>
                    <a:pt x="40" y="56"/>
                  </a:lnTo>
                  <a:lnTo>
                    <a:pt x="31" y="62"/>
                  </a:lnTo>
                  <a:lnTo>
                    <a:pt x="23" y="68"/>
                  </a:lnTo>
                  <a:lnTo>
                    <a:pt x="14" y="71"/>
                  </a:lnTo>
                  <a:lnTo>
                    <a:pt x="8" y="71"/>
                  </a:lnTo>
                  <a:lnTo>
                    <a:pt x="3" y="65"/>
                  </a:lnTo>
                  <a:lnTo>
                    <a:pt x="0" y="65"/>
                  </a:lnTo>
                  <a:lnTo>
                    <a:pt x="0" y="56"/>
                  </a:lnTo>
                  <a:lnTo>
                    <a:pt x="6" y="51"/>
                  </a:lnTo>
                  <a:lnTo>
                    <a:pt x="6" y="48"/>
                  </a:lnTo>
                  <a:lnTo>
                    <a:pt x="8" y="45"/>
                  </a:lnTo>
                  <a:lnTo>
                    <a:pt x="11" y="42"/>
                  </a:lnTo>
                  <a:lnTo>
                    <a:pt x="8" y="39"/>
                  </a:lnTo>
                  <a:lnTo>
                    <a:pt x="6" y="39"/>
                  </a:lnTo>
                  <a:lnTo>
                    <a:pt x="3" y="39"/>
                  </a:lnTo>
                  <a:lnTo>
                    <a:pt x="3" y="34"/>
                  </a:lnTo>
                  <a:lnTo>
                    <a:pt x="3" y="31"/>
                  </a:lnTo>
                  <a:lnTo>
                    <a:pt x="3" y="28"/>
                  </a:lnTo>
                  <a:lnTo>
                    <a:pt x="3" y="25"/>
                  </a:lnTo>
                  <a:lnTo>
                    <a:pt x="0" y="25"/>
                  </a:lnTo>
                  <a:lnTo>
                    <a:pt x="3" y="22"/>
                  </a:lnTo>
                  <a:lnTo>
                    <a:pt x="3" y="22"/>
                  </a:lnTo>
                  <a:lnTo>
                    <a:pt x="3" y="1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0" name="Freeform 2683"/>
            <p:cNvSpPr/>
            <p:nvPr/>
          </p:nvSpPr>
          <p:spPr>
            <a:xfrm>
              <a:off x="6280920" y="3240720"/>
              <a:ext cx="78840" cy="59040"/>
            </a:xfrm>
            <a:custGeom>
              <a:avLst/>
              <a:gdLst>
                <a:gd name="textAreaLeft" fmla="*/ 0 w 78840"/>
                <a:gd name="textAreaRight" fmla="*/ 79560 w 78840"/>
                <a:gd name="textAreaTop" fmla="*/ 0 h 59040"/>
                <a:gd name="textAreaBottom" fmla="*/ 59760 h 59040"/>
              </a:gdLst>
              <a:ahLst/>
              <a:cxnLst/>
              <a:rect l="textAreaLeft" t="textAreaTop" r="textAreaRight" b="textAreaBottom"/>
              <a:pathLst>
                <a:path w="40" h="31">
                  <a:moveTo>
                    <a:pt x="0" y="19"/>
                  </a:moveTo>
                  <a:lnTo>
                    <a:pt x="5" y="14"/>
                  </a:lnTo>
                  <a:lnTo>
                    <a:pt x="8" y="5"/>
                  </a:lnTo>
                  <a:lnTo>
                    <a:pt x="5" y="2"/>
                  </a:lnTo>
                  <a:lnTo>
                    <a:pt x="8" y="0"/>
                  </a:lnTo>
                  <a:lnTo>
                    <a:pt x="11" y="0"/>
                  </a:lnTo>
                  <a:lnTo>
                    <a:pt x="17" y="0"/>
                  </a:lnTo>
                  <a:lnTo>
                    <a:pt x="17" y="2"/>
                  </a:lnTo>
                  <a:lnTo>
                    <a:pt x="20" y="2"/>
                  </a:lnTo>
                  <a:lnTo>
                    <a:pt x="22" y="0"/>
                  </a:lnTo>
                  <a:lnTo>
                    <a:pt x="25" y="0"/>
                  </a:lnTo>
                  <a:lnTo>
                    <a:pt x="25" y="5"/>
                  </a:lnTo>
                  <a:lnTo>
                    <a:pt x="28" y="8"/>
                  </a:lnTo>
                  <a:lnTo>
                    <a:pt x="31" y="11"/>
                  </a:lnTo>
                  <a:lnTo>
                    <a:pt x="34" y="14"/>
                  </a:lnTo>
                  <a:lnTo>
                    <a:pt x="37" y="14"/>
                  </a:lnTo>
                  <a:lnTo>
                    <a:pt x="40" y="14"/>
                  </a:lnTo>
                  <a:lnTo>
                    <a:pt x="37" y="14"/>
                  </a:lnTo>
                  <a:lnTo>
                    <a:pt x="37" y="17"/>
                  </a:lnTo>
                  <a:lnTo>
                    <a:pt x="34" y="17"/>
                  </a:lnTo>
                  <a:lnTo>
                    <a:pt x="31" y="17"/>
                  </a:lnTo>
                  <a:lnTo>
                    <a:pt x="28" y="17"/>
                  </a:lnTo>
                  <a:lnTo>
                    <a:pt x="25" y="17"/>
                  </a:lnTo>
                  <a:lnTo>
                    <a:pt x="22" y="17"/>
                  </a:lnTo>
                  <a:lnTo>
                    <a:pt x="20" y="17"/>
                  </a:lnTo>
                  <a:lnTo>
                    <a:pt x="17" y="17"/>
                  </a:lnTo>
                  <a:lnTo>
                    <a:pt x="17" y="19"/>
                  </a:lnTo>
                  <a:lnTo>
                    <a:pt x="14" y="22"/>
                  </a:lnTo>
                  <a:lnTo>
                    <a:pt x="11" y="22"/>
                  </a:lnTo>
                  <a:lnTo>
                    <a:pt x="8" y="25"/>
                  </a:lnTo>
                  <a:lnTo>
                    <a:pt x="5" y="28"/>
                  </a:lnTo>
                  <a:lnTo>
                    <a:pt x="3" y="28"/>
                  </a:lnTo>
                  <a:lnTo>
                    <a:pt x="3" y="31"/>
                  </a:lnTo>
                  <a:lnTo>
                    <a:pt x="0" y="31"/>
                  </a:lnTo>
                  <a:lnTo>
                    <a:pt x="0" y="28"/>
                  </a:lnTo>
                  <a:lnTo>
                    <a:pt x="3" y="25"/>
                  </a:lnTo>
                  <a:lnTo>
                    <a:pt x="5" y="25"/>
                  </a:lnTo>
                  <a:lnTo>
                    <a:pt x="8" y="22"/>
                  </a:lnTo>
                  <a:lnTo>
                    <a:pt x="5" y="22"/>
                  </a:lnTo>
                  <a:lnTo>
                    <a:pt x="3" y="25"/>
                  </a:lnTo>
                  <a:lnTo>
                    <a:pt x="0" y="22"/>
                  </a:lnTo>
                  <a:lnTo>
                    <a:pt x="0" y="1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1" name="Freeform 2684"/>
            <p:cNvSpPr/>
            <p:nvPr/>
          </p:nvSpPr>
          <p:spPr>
            <a:xfrm>
              <a:off x="6280920" y="3240720"/>
              <a:ext cx="472320" cy="172800"/>
            </a:xfrm>
            <a:custGeom>
              <a:avLst/>
              <a:gdLst>
                <a:gd name="textAreaLeft" fmla="*/ 0 w 472320"/>
                <a:gd name="textAreaRight" fmla="*/ 473040 w 472320"/>
                <a:gd name="textAreaTop" fmla="*/ 0 h 172800"/>
                <a:gd name="textAreaBottom" fmla="*/ 173520 h 172800"/>
              </a:gdLst>
              <a:ahLst/>
              <a:cxnLst/>
              <a:rect l="textAreaLeft" t="textAreaTop" r="textAreaRight" b="textAreaBottom"/>
              <a:pathLst>
                <a:path w="238" h="90">
                  <a:moveTo>
                    <a:pt x="216" y="8"/>
                  </a:moveTo>
                  <a:lnTo>
                    <a:pt x="216" y="5"/>
                  </a:lnTo>
                  <a:lnTo>
                    <a:pt x="213" y="5"/>
                  </a:lnTo>
                  <a:lnTo>
                    <a:pt x="210" y="2"/>
                  </a:lnTo>
                  <a:lnTo>
                    <a:pt x="207" y="2"/>
                  </a:lnTo>
                  <a:lnTo>
                    <a:pt x="204" y="2"/>
                  </a:lnTo>
                  <a:lnTo>
                    <a:pt x="202" y="5"/>
                  </a:lnTo>
                  <a:lnTo>
                    <a:pt x="199" y="2"/>
                  </a:lnTo>
                  <a:lnTo>
                    <a:pt x="193" y="11"/>
                  </a:lnTo>
                  <a:lnTo>
                    <a:pt x="190" y="14"/>
                  </a:lnTo>
                  <a:lnTo>
                    <a:pt x="187" y="14"/>
                  </a:lnTo>
                  <a:lnTo>
                    <a:pt x="182" y="17"/>
                  </a:lnTo>
                  <a:lnTo>
                    <a:pt x="179" y="17"/>
                  </a:lnTo>
                  <a:lnTo>
                    <a:pt x="167" y="14"/>
                  </a:lnTo>
                  <a:lnTo>
                    <a:pt x="159" y="17"/>
                  </a:lnTo>
                  <a:lnTo>
                    <a:pt x="153" y="17"/>
                  </a:lnTo>
                  <a:lnTo>
                    <a:pt x="150" y="17"/>
                  </a:lnTo>
                  <a:lnTo>
                    <a:pt x="148" y="14"/>
                  </a:lnTo>
                  <a:lnTo>
                    <a:pt x="145" y="14"/>
                  </a:lnTo>
                  <a:lnTo>
                    <a:pt x="145" y="17"/>
                  </a:lnTo>
                  <a:lnTo>
                    <a:pt x="142" y="14"/>
                  </a:lnTo>
                  <a:lnTo>
                    <a:pt x="139" y="14"/>
                  </a:lnTo>
                  <a:lnTo>
                    <a:pt x="136" y="11"/>
                  </a:lnTo>
                  <a:lnTo>
                    <a:pt x="133" y="11"/>
                  </a:lnTo>
                  <a:lnTo>
                    <a:pt x="130" y="11"/>
                  </a:lnTo>
                  <a:lnTo>
                    <a:pt x="128" y="5"/>
                  </a:lnTo>
                  <a:lnTo>
                    <a:pt x="125" y="8"/>
                  </a:lnTo>
                  <a:lnTo>
                    <a:pt x="122" y="5"/>
                  </a:lnTo>
                  <a:lnTo>
                    <a:pt x="119" y="5"/>
                  </a:lnTo>
                  <a:lnTo>
                    <a:pt x="116" y="5"/>
                  </a:lnTo>
                  <a:lnTo>
                    <a:pt x="116" y="0"/>
                  </a:lnTo>
                  <a:lnTo>
                    <a:pt x="113" y="0"/>
                  </a:lnTo>
                  <a:lnTo>
                    <a:pt x="113" y="2"/>
                  </a:lnTo>
                  <a:lnTo>
                    <a:pt x="111" y="2"/>
                  </a:lnTo>
                  <a:lnTo>
                    <a:pt x="102" y="2"/>
                  </a:lnTo>
                  <a:lnTo>
                    <a:pt x="91" y="0"/>
                  </a:lnTo>
                  <a:lnTo>
                    <a:pt x="91" y="2"/>
                  </a:lnTo>
                  <a:lnTo>
                    <a:pt x="85" y="2"/>
                  </a:lnTo>
                  <a:lnTo>
                    <a:pt x="82" y="5"/>
                  </a:lnTo>
                  <a:lnTo>
                    <a:pt x="74" y="8"/>
                  </a:lnTo>
                  <a:lnTo>
                    <a:pt x="68" y="11"/>
                  </a:lnTo>
                  <a:lnTo>
                    <a:pt x="65" y="14"/>
                  </a:lnTo>
                  <a:lnTo>
                    <a:pt x="62" y="17"/>
                  </a:lnTo>
                  <a:lnTo>
                    <a:pt x="59" y="17"/>
                  </a:lnTo>
                  <a:lnTo>
                    <a:pt x="54" y="14"/>
                  </a:lnTo>
                  <a:lnTo>
                    <a:pt x="51" y="17"/>
                  </a:lnTo>
                  <a:lnTo>
                    <a:pt x="48" y="17"/>
                  </a:lnTo>
                  <a:lnTo>
                    <a:pt x="45" y="14"/>
                  </a:lnTo>
                  <a:lnTo>
                    <a:pt x="42" y="14"/>
                  </a:lnTo>
                  <a:lnTo>
                    <a:pt x="40" y="14"/>
                  </a:lnTo>
                  <a:lnTo>
                    <a:pt x="37" y="17"/>
                  </a:lnTo>
                  <a:lnTo>
                    <a:pt x="40" y="19"/>
                  </a:lnTo>
                  <a:lnTo>
                    <a:pt x="42" y="22"/>
                  </a:lnTo>
                  <a:lnTo>
                    <a:pt x="42" y="19"/>
                  </a:lnTo>
                  <a:lnTo>
                    <a:pt x="45" y="19"/>
                  </a:lnTo>
                  <a:lnTo>
                    <a:pt x="48" y="19"/>
                  </a:lnTo>
                  <a:lnTo>
                    <a:pt x="48" y="22"/>
                  </a:lnTo>
                  <a:lnTo>
                    <a:pt x="45" y="22"/>
                  </a:lnTo>
                  <a:lnTo>
                    <a:pt x="42" y="22"/>
                  </a:lnTo>
                  <a:lnTo>
                    <a:pt x="40" y="22"/>
                  </a:lnTo>
                  <a:lnTo>
                    <a:pt x="37" y="22"/>
                  </a:lnTo>
                  <a:lnTo>
                    <a:pt x="34" y="22"/>
                  </a:lnTo>
                  <a:lnTo>
                    <a:pt x="34" y="25"/>
                  </a:lnTo>
                  <a:lnTo>
                    <a:pt x="37" y="25"/>
                  </a:lnTo>
                  <a:lnTo>
                    <a:pt x="40" y="25"/>
                  </a:lnTo>
                  <a:lnTo>
                    <a:pt x="37" y="25"/>
                  </a:lnTo>
                  <a:lnTo>
                    <a:pt x="34" y="25"/>
                  </a:lnTo>
                  <a:lnTo>
                    <a:pt x="28" y="28"/>
                  </a:lnTo>
                  <a:lnTo>
                    <a:pt x="25" y="28"/>
                  </a:lnTo>
                  <a:lnTo>
                    <a:pt x="22" y="25"/>
                  </a:lnTo>
                  <a:lnTo>
                    <a:pt x="20" y="25"/>
                  </a:lnTo>
                  <a:lnTo>
                    <a:pt x="22" y="28"/>
                  </a:lnTo>
                  <a:lnTo>
                    <a:pt x="20" y="28"/>
                  </a:lnTo>
                  <a:lnTo>
                    <a:pt x="17" y="28"/>
                  </a:lnTo>
                  <a:lnTo>
                    <a:pt x="14" y="25"/>
                  </a:lnTo>
                  <a:lnTo>
                    <a:pt x="11" y="25"/>
                  </a:lnTo>
                  <a:lnTo>
                    <a:pt x="8" y="25"/>
                  </a:lnTo>
                  <a:lnTo>
                    <a:pt x="8" y="28"/>
                  </a:lnTo>
                  <a:lnTo>
                    <a:pt x="5" y="28"/>
                  </a:lnTo>
                  <a:lnTo>
                    <a:pt x="3" y="31"/>
                  </a:lnTo>
                  <a:lnTo>
                    <a:pt x="0" y="34"/>
                  </a:lnTo>
                  <a:lnTo>
                    <a:pt x="0" y="36"/>
                  </a:lnTo>
                  <a:lnTo>
                    <a:pt x="0" y="39"/>
                  </a:lnTo>
                  <a:lnTo>
                    <a:pt x="0" y="42"/>
                  </a:lnTo>
                  <a:lnTo>
                    <a:pt x="3" y="42"/>
                  </a:lnTo>
                  <a:lnTo>
                    <a:pt x="3" y="39"/>
                  </a:lnTo>
                  <a:lnTo>
                    <a:pt x="5" y="39"/>
                  </a:lnTo>
                  <a:lnTo>
                    <a:pt x="8" y="39"/>
                  </a:lnTo>
                  <a:lnTo>
                    <a:pt x="11" y="39"/>
                  </a:lnTo>
                  <a:lnTo>
                    <a:pt x="8" y="42"/>
                  </a:lnTo>
                  <a:lnTo>
                    <a:pt x="5" y="42"/>
                  </a:lnTo>
                  <a:lnTo>
                    <a:pt x="8" y="42"/>
                  </a:lnTo>
                  <a:lnTo>
                    <a:pt x="8" y="45"/>
                  </a:lnTo>
                  <a:lnTo>
                    <a:pt x="8" y="48"/>
                  </a:lnTo>
                  <a:lnTo>
                    <a:pt x="11" y="48"/>
                  </a:lnTo>
                  <a:lnTo>
                    <a:pt x="11" y="51"/>
                  </a:lnTo>
                  <a:lnTo>
                    <a:pt x="8" y="51"/>
                  </a:lnTo>
                  <a:lnTo>
                    <a:pt x="8" y="54"/>
                  </a:lnTo>
                  <a:lnTo>
                    <a:pt x="11" y="54"/>
                  </a:lnTo>
                  <a:lnTo>
                    <a:pt x="11" y="56"/>
                  </a:lnTo>
                  <a:lnTo>
                    <a:pt x="14" y="56"/>
                  </a:lnTo>
                  <a:lnTo>
                    <a:pt x="11" y="56"/>
                  </a:lnTo>
                  <a:lnTo>
                    <a:pt x="8" y="56"/>
                  </a:lnTo>
                  <a:lnTo>
                    <a:pt x="8" y="54"/>
                  </a:lnTo>
                  <a:lnTo>
                    <a:pt x="8" y="56"/>
                  </a:lnTo>
                  <a:lnTo>
                    <a:pt x="5" y="56"/>
                  </a:lnTo>
                  <a:lnTo>
                    <a:pt x="5" y="54"/>
                  </a:lnTo>
                  <a:lnTo>
                    <a:pt x="3" y="54"/>
                  </a:lnTo>
                  <a:lnTo>
                    <a:pt x="5" y="56"/>
                  </a:lnTo>
                  <a:lnTo>
                    <a:pt x="3" y="56"/>
                  </a:lnTo>
                  <a:lnTo>
                    <a:pt x="3" y="59"/>
                  </a:lnTo>
                  <a:lnTo>
                    <a:pt x="5" y="59"/>
                  </a:lnTo>
                  <a:lnTo>
                    <a:pt x="8" y="62"/>
                  </a:lnTo>
                  <a:lnTo>
                    <a:pt x="8" y="59"/>
                  </a:lnTo>
                  <a:lnTo>
                    <a:pt x="11" y="62"/>
                  </a:lnTo>
                  <a:lnTo>
                    <a:pt x="14" y="62"/>
                  </a:lnTo>
                  <a:lnTo>
                    <a:pt x="14" y="65"/>
                  </a:lnTo>
                  <a:lnTo>
                    <a:pt x="14" y="68"/>
                  </a:lnTo>
                  <a:lnTo>
                    <a:pt x="14" y="71"/>
                  </a:lnTo>
                  <a:lnTo>
                    <a:pt x="17" y="73"/>
                  </a:lnTo>
                  <a:lnTo>
                    <a:pt x="20" y="73"/>
                  </a:lnTo>
                  <a:lnTo>
                    <a:pt x="17" y="73"/>
                  </a:lnTo>
                  <a:lnTo>
                    <a:pt x="17" y="76"/>
                  </a:lnTo>
                  <a:lnTo>
                    <a:pt x="14" y="76"/>
                  </a:lnTo>
                  <a:lnTo>
                    <a:pt x="17" y="79"/>
                  </a:lnTo>
                  <a:lnTo>
                    <a:pt x="17" y="76"/>
                  </a:lnTo>
                  <a:lnTo>
                    <a:pt x="20" y="76"/>
                  </a:lnTo>
                  <a:lnTo>
                    <a:pt x="22" y="76"/>
                  </a:lnTo>
                  <a:lnTo>
                    <a:pt x="25" y="76"/>
                  </a:lnTo>
                  <a:lnTo>
                    <a:pt x="28" y="76"/>
                  </a:lnTo>
                  <a:lnTo>
                    <a:pt x="25" y="79"/>
                  </a:lnTo>
                  <a:lnTo>
                    <a:pt x="25" y="76"/>
                  </a:lnTo>
                  <a:lnTo>
                    <a:pt x="25" y="79"/>
                  </a:lnTo>
                  <a:lnTo>
                    <a:pt x="22" y="79"/>
                  </a:lnTo>
                  <a:lnTo>
                    <a:pt x="20" y="79"/>
                  </a:lnTo>
                  <a:lnTo>
                    <a:pt x="17" y="79"/>
                  </a:lnTo>
                  <a:lnTo>
                    <a:pt x="17" y="82"/>
                  </a:lnTo>
                  <a:lnTo>
                    <a:pt x="20" y="82"/>
                  </a:lnTo>
                  <a:lnTo>
                    <a:pt x="22" y="82"/>
                  </a:lnTo>
                  <a:lnTo>
                    <a:pt x="25" y="82"/>
                  </a:lnTo>
                  <a:lnTo>
                    <a:pt x="25" y="85"/>
                  </a:lnTo>
                  <a:lnTo>
                    <a:pt x="25" y="82"/>
                  </a:lnTo>
                  <a:lnTo>
                    <a:pt x="25" y="85"/>
                  </a:lnTo>
                  <a:lnTo>
                    <a:pt x="28" y="82"/>
                  </a:lnTo>
                  <a:lnTo>
                    <a:pt x="28" y="79"/>
                  </a:lnTo>
                  <a:lnTo>
                    <a:pt x="31" y="79"/>
                  </a:lnTo>
                  <a:lnTo>
                    <a:pt x="31" y="82"/>
                  </a:lnTo>
                  <a:lnTo>
                    <a:pt x="34" y="82"/>
                  </a:lnTo>
                  <a:lnTo>
                    <a:pt x="37" y="82"/>
                  </a:lnTo>
                  <a:lnTo>
                    <a:pt x="40" y="82"/>
                  </a:lnTo>
                  <a:lnTo>
                    <a:pt x="40" y="85"/>
                  </a:lnTo>
                  <a:lnTo>
                    <a:pt x="42" y="88"/>
                  </a:lnTo>
                  <a:lnTo>
                    <a:pt x="45" y="90"/>
                  </a:lnTo>
                  <a:lnTo>
                    <a:pt x="48" y="90"/>
                  </a:lnTo>
                  <a:lnTo>
                    <a:pt x="51" y="88"/>
                  </a:lnTo>
                  <a:lnTo>
                    <a:pt x="54" y="88"/>
                  </a:lnTo>
                  <a:lnTo>
                    <a:pt x="57" y="88"/>
                  </a:lnTo>
                  <a:lnTo>
                    <a:pt x="59" y="85"/>
                  </a:lnTo>
                  <a:lnTo>
                    <a:pt x="59" y="82"/>
                  </a:lnTo>
                  <a:lnTo>
                    <a:pt x="59" y="79"/>
                  </a:lnTo>
                  <a:lnTo>
                    <a:pt x="62" y="79"/>
                  </a:lnTo>
                  <a:lnTo>
                    <a:pt x="68" y="79"/>
                  </a:lnTo>
                  <a:lnTo>
                    <a:pt x="71" y="82"/>
                  </a:lnTo>
                  <a:lnTo>
                    <a:pt x="74" y="82"/>
                  </a:lnTo>
                  <a:lnTo>
                    <a:pt x="76" y="85"/>
                  </a:lnTo>
                  <a:lnTo>
                    <a:pt x="79" y="85"/>
                  </a:lnTo>
                  <a:lnTo>
                    <a:pt x="82" y="88"/>
                  </a:lnTo>
                  <a:lnTo>
                    <a:pt x="85" y="90"/>
                  </a:lnTo>
                  <a:lnTo>
                    <a:pt x="88" y="90"/>
                  </a:lnTo>
                  <a:lnTo>
                    <a:pt x="91" y="88"/>
                  </a:lnTo>
                  <a:lnTo>
                    <a:pt x="94" y="88"/>
                  </a:lnTo>
                  <a:lnTo>
                    <a:pt x="99" y="88"/>
                  </a:lnTo>
                  <a:lnTo>
                    <a:pt x="99" y="85"/>
                  </a:lnTo>
                  <a:lnTo>
                    <a:pt x="102" y="85"/>
                  </a:lnTo>
                  <a:lnTo>
                    <a:pt x="105" y="82"/>
                  </a:lnTo>
                  <a:lnTo>
                    <a:pt x="108" y="82"/>
                  </a:lnTo>
                  <a:lnTo>
                    <a:pt x="111" y="79"/>
                  </a:lnTo>
                  <a:lnTo>
                    <a:pt x="113" y="79"/>
                  </a:lnTo>
                  <a:lnTo>
                    <a:pt x="116" y="82"/>
                  </a:lnTo>
                  <a:lnTo>
                    <a:pt x="122" y="82"/>
                  </a:lnTo>
                  <a:lnTo>
                    <a:pt x="125" y="79"/>
                  </a:lnTo>
                  <a:lnTo>
                    <a:pt x="128" y="76"/>
                  </a:lnTo>
                  <a:lnTo>
                    <a:pt x="130" y="79"/>
                  </a:lnTo>
                  <a:lnTo>
                    <a:pt x="130" y="82"/>
                  </a:lnTo>
                  <a:lnTo>
                    <a:pt x="125" y="85"/>
                  </a:lnTo>
                  <a:lnTo>
                    <a:pt x="125" y="88"/>
                  </a:lnTo>
                  <a:lnTo>
                    <a:pt x="128" y="90"/>
                  </a:lnTo>
                  <a:lnTo>
                    <a:pt x="130" y="90"/>
                  </a:lnTo>
                  <a:lnTo>
                    <a:pt x="133" y="88"/>
                  </a:lnTo>
                  <a:lnTo>
                    <a:pt x="136" y="85"/>
                  </a:lnTo>
                  <a:lnTo>
                    <a:pt x="136" y="79"/>
                  </a:lnTo>
                  <a:lnTo>
                    <a:pt x="139" y="76"/>
                  </a:lnTo>
                  <a:lnTo>
                    <a:pt x="139" y="73"/>
                  </a:lnTo>
                  <a:lnTo>
                    <a:pt x="142" y="79"/>
                  </a:lnTo>
                  <a:lnTo>
                    <a:pt x="148" y="79"/>
                  </a:lnTo>
                  <a:lnTo>
                    <a:pt x="156" y="73"/>
                  </a:lnTo>
                  <a:lnTo>
                    <a:pt x="162" y="73"/>
                  </a:lnTo>
                  <a:lnTo>
                    <a:pt x="170" y="79"/>
                  </a:lnTo>
                  <a:lnTo>
                    <a:pt x="176" y="79"/>
                  </a:lnTo>
                  <a:lnTo>
                    <a:pt x="190" y="73"/>
                  </a:lnTo>
                  <a:lnTo>
                    <a:pt x="199" y="71"/>
                  </a:lnTo>
                  <a:lnTo>
                    <a:pt x="204" y="71"/>
                  </a:lnTo>
                  <a:lnTo>
                    <a:pt x="207" y="71"/>
                  </a:lnTo>
                  <a:lnTo>
                    <a:pt x="216" y="68"/>
                  </a:lnTo>
                  <a:lnTo>
                    <a:pt x="219" y="68"/>
                  </a:lnTo>
                  <a:lnTo>
                    <a:pt x="224" y="68"/>
                  </a:lnTo>
                  <a:lnTo>
                    <a:pt x="227" y="68"/>
                  </a:lnTo>
                  <a:lnTo>
                    <a:pt x="233" y="68"/>
                  </a:lnTo>
                  <a:lnTo>
                    <a:pt x="236" y="65"/>
                  </a:lnTo>
                  <a:lnTo>
                    <a:pt x="236" y="59"/>
                  </a:lnTo>
                  <a:lnTo>
                    <a:pt x="236" y="48"/>
                  </a:lnTo>
                  <a:lnTo>
                    <a:pt x="233" y="39"/>
                  </a:lnTo>
                  <a:lnTo>
                    <a:pt x="233" y="34"/>
                  </a:lnTo>
                  <a:lnTo>
                    <a:pt x="238" y="34"/>
                  </a:lnTo>
                  <a:lnTo>
                    <a:pt x="236" y="31"/>
                  </a:lnTo>
                  <a:lnTo>
                    <a:pt x="236" y="28"/>
                  </a:lnTo>
                  <a:lnTo>
                    <a:pt x="230" y="28"/>
                  </a:lnTo>
                  <a:lnTo>
                    <a:pt x="227" y="28"/>
                  </a:lnTo>
                  <a:lnTo>
                    <a:pt x="224" y="22"/>
                  </a:lnTo>
                  <a:lnTo>
                    <a:pt x="227" y="19"/>
                  </a:lnTo>
                  <a:lnTo>
                    <a:pt x="227" y="14"/>
                  </a:lnTo>
                  <a:lnTo>
                    <a:pt x="221" y="11"/>
                  </a:lnTo>
                  <a:lnTo>
                    <a:pt x="219" y="11"/>
                  </a:lnTo>
                  <a:lnTo>
                    <a:pt x="216" y="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2" name="Rectangle 2685"/>
            <p:cNvSpPr/>
            <p:nvPr/>
          </p:nvSpPr>
          <p:spPr>
            <a:xfrm>
              <a:off x="6269040" y="32947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3" name="Freeform 2686"/>
            <p:cNvSpPr/>
            <p:nvPr/>
          </p:nvSpPr>
          <p:spPr>
            <a:xfrm>
              <a:off x="6314760" y="3282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4" name="Freeform 2687"/>
            <p:cNvSpPr/>
            <p:nvPr/>
          </p:nvSpPr>
          <p:spPr>
            <a:xfrm>
              <a:off x="6121800" y="3244320"/>
              <a:ext cx="174240" cy="126360"/>
            </a:xfrm>
            <a:custGeom>
              <a:avLst/>
              <a:gdLst>
                <a:gd name="textAreaLeft" fmla="*/ 0 w 174240"/>
                <a:gd name="textAreaRight" fmla="*/ 174960 w 174240"/>
                <a:gd name="textAreaTop" fmla="*/ 0 h 126360"/>
                <a:gd name="textAreaBottom" fmla="*/ 127080 h 126360"/>
              </a:gdLst>
              <a:ahLst/>
              <a:cxnLst/>
              <a:rect l="textAreaLeft" t="textAreaTop" r="textAreaRight" b="textAreaBottom"/>
              <a:pathLst>
                <a:path w="88" h="66">
                  <a:moveTo>
                    <a:pt x="88" y="3"/>
                  </a:moveTo>
                  <a:lnTo>
                    <a:pt x="85" y="12"/>
                  </a:lnTo>
                  <a:lnTo>
                    <a:pt x="80" y="17"/>
                  </a:lnTo>
                  <a:lnTo>
                    <a:pt x="77" y="17"/>
                  </a:lnTo>
                  <a:lnTo>
                    <a:pt x="74" y="17"/>
                  </a:lnTo>
                  <a:lnTo>
                    <a:pt x="71" y="15"/>
                  </a:lnTo>
                  <a:lnTo>
                    <a:pt x="68" y="15"/>
                  </a:lnTo>
                  <a:lnTo>
                    <a:pt x="66" y="15"/>
                  </a:lnTo>
                  <a:lnTo>
                    <a:pt x="68" y="15"/>
                  </a:lnTo>
                  <a:lnTo>
                    <a:pt x="66" y="15"/>
                  </a:lnTo>
                  <a:lnTo>
                    <a:pt x="63" y="17"/>
                  </a:lnTo>
                  <a:lnTo>
                    <a:pt x="60" y="15"/>
                  </a:lnTo>
                  <a:lnTo>
                    <a:pt x="57" y="15"/>
                  </a:lnTo>
                  <a:lnTo>
                    <a:pt x="57" y="17"/>
                  </a:lnTo>
                  <a:lnTo>
                    <a:pt x="54" y="17"/>
                  </a:lnTo>
                  <a:lnTo>
                    <a:pt x="51" y="17"/>
                  </a:lnTo>
                  <a:lnTo>
                    <a:pt x="48" y="20"/>
                  </a:lnTo>
                  <a:lnTo>
                    <a:pt x="51" y="20"/>
                  </a:lnTo>
                  <a:lnTo>
                    <a:pt x="51" y="23"/>
                  </a:lnTo>
                  <a:lnTo>
                    <a:pt x="54" y="23"/>
                  </a:lnTo>
                  <a:lnTo>
                    <a:pt x="57" y="26"/>
                  </a:lnTo>
                  <a:lnTo>
                    <a:pt x="54" y="26"/>
                  </a:lnTo>
                  <a:lnTo>
                    <a:pt x="51" y="26"/>
                  </a:lnTo>
                  <a:lnTo>
                    <a:pt x="51" y="23"/>
                  </a:lnTo>
                  <a:lnTo>
                    <a:pt x="48" y="26"/>
                  </a:lnTo>
                  <a:lnTo>
                    <a:pt x="51" y="29"/>
                  </a:lnTo>
                  <a:lnTo>
                    <a:pt x="51" y="32"/>
                  </a:lnTo>
                  <a:lnTo>
                    <a:pt x="48" y="29"/>
                  </a:lnTo>
                  <a:lnTo>
                    <a:pt x="48" y="26"/>
                  </a:lnTo>
                  <a:lnTo>
                    <a:pt x="46" y="26"/>
                  </a:lnTo>
                  <a:lnTo>
                    <a:pt x="46" y="29"/>
                  </a:lnTo>
                  <a:lnTo>
                    <a:pt x="48" y="32"/>
                  </a:lnTo>
                  <a:lnTo>
                    <a:pt x="46" y="32"/>
                  </a:lnTo>
                  <a:lnTo>
                    <a:pt x="43" y="32"/>
                  </a:lnTo>
                  <a:lnTo>
                    <a:pt x="46" y="29"/>
                  </a:lnTo>
                  <a:lnTo>
                    <a:pt x="43" y="26"/>
                  </a:lnTo>
                  <a:lnTo>
                    <a:pt x="40" y="26"/>
                  </a:lnTo>
                  <a:lnTo>
                    <a:pt x="40" y="23"/>
                  </a:lnTo>
                  <a:lnTo>
                    <a:pt x="37" y="23"/>
                  </a:lnTo>
                  <a:lnTo>
                    <a:pt x="40" y="23"/>
                  </a:lnTo>
                  <a:lnTo>
                    <a:pt x="40" y="20"/>
                  </a:lnTo>
                  <a:lnTo>
                    <a:pt x="37" y="20"/>
                  </a:lnTo>
                  <a:lnTo>
                    <a:pt x="34" y="23"/>
                  </a:lnTo>
                  <a:lnTo>
                    <a:pt x="34" y="26"/>
                  </a:lnTo>
                  <a:lnTo>
                    <a:pt x="34" y="29"/>
                  </a:lnTo>
                  <a:lnTo>
                    <a:pt x="34" y="32"/>
                  </a:lnTo>
                  <a:lnTo>
                    <a:pt x="37" y="34"/>
                  </a:lnTo>
                  <a:lnTo>
                    <a:pt x="40" y="37"/>
                  </a:lnTo>
                  <a:lnTo>
                    <a:pt x="46" y="40"/>
                  </a:lnTo>
                  <a:lnTo>
                    <a:pt x="43" y="46"/>
                  </a:lnTo>
                  <a:lnTo>
                    <a:pt x="43" y="43"/>
                  </a:lnTo>
                  <a:lnTo>
                    <a:pt x="40" y="40"/>
                  </a:lnTo>
                  <a:lnTo>
                    <a:pt x="37" y="40"/>
                  </a:lnTo>
                  <a:lnTo>
                    <a:pt x="40" y="43"/>
                  </a:lnTo>
                  <a:lnTo>
                    <a:pt x="37" y="43"/>
                  </a:lnTo>
                  <a:lnTo>
                    <a:pt x="40" y="43"/>
                  </a:lnTo>
                  <a:lnTo>
                    <a:pt x="40" y="46"/>
                  </a:lnTo>
                  <a:lnTo>
                    <a:pt x="37" y="46"/>
                  </a:lnTo>
                  <a:lnTo>
                    <a:pt x="34" y="46"/>
                  </a:lnTo>
                  <a:lnTo>
                    <a:pt x="34" y="49"/>
                  </a:lnTo>
                  <a:lnTo>
                    <a:pt x="37" y="49"/>
                  </a:lnTo>
                  <a:lnTo>
                    <a:pt x="40" y="49"/>
                  </a:lnTo>
                  <a:lnTo>
                    <a:pt x="43" y="52"/>
                  </a:lnTo>
                  <a:lnTo>
                    <a:pt x="46" y="52"/>
                  </a:lnTo>
                  <a:lnTo>
                    <a:pt x="46" y="54"/>
                  </a:lnTo>
                  <a:lnTo>
                    <a:pt x="48" y="54"/>
                  </a:lnTo>
                  <a:lnTo>
                    <a:pt x="51" y="57"/>
                  </a:lnTo>
                  <a:lnTo>
                    <a:pt x="54" y="57"/>
                  </a:lnTo>
                  <a:lnTo>
                    <a:pt x="51" y="60"/>
                  </a:lnTo>
                  <a:lnTo>
                    <a:pt x="54" y="60"/>
                  </a:lnTo>
                  <a:lnTo>
                    <a:pt x="51" y="60"/>
                  </a:lnTo>
                  <a:lnTo>
                    <a:pt x="54" y="63"/>
                  </a:lnTo>
                  <a:lnTo>
                    <a:pt x="54" y="66"/>
                  </a:lnTo>
                  <a:lnTo>
                    <a:pt x="51" y="66"/>
                  </a:lnTo>
                  <a:lnTo>
                    <a:pt x="51" y="63"/>
                  </a:lnTo>
                  <a:lnTo>
                    <a:pt x="48" y="63"/>
                  </a:lnTo>
                  <a:lnTo>
                    <a:pt x="48" y="60"/>
                  </a:lnTo>
                  <a:lnTo>
                    <a:pt x="46" y="60"/>
                  </a:lnTo>
                  <a:lnTo>
                    <a:pt x="43" y="60"/>
                  </a:lnTo>
                  <a:lnTo>
                    <a:pt x="46" y="60"/>
                  </a:lnTo>
                  <a:lnTo>
                    <a:pt x="40" y="60"/>
                  </a:lnTo>
                  <a:lnTo>
                    <a:pt x="43" y="60"/>
                  </a:lnTo>
                  <a:lnTo>
                    <a:pt x="43" y="57"/>
                  </a:lnTo>
                  <a:lnTo>
                    <a:pt x="40" y="57"/>
                  </a:lnTo>
                  <a:lnTo>
                    <a:pt x="37" y="54"/>
                  </a:lnTo>
                  <a:lnTo>
                    <a:pt x="37" y="57"/>
                  </a:lnTo>
                  <a:lnTo>
                    <a:pt x="34" y="57"/>
                  </a:lnTo>
                  <a:lnTo>
                    <a:pt x="34" y="54"/>
                  </a:lnTo>
                  <a:lnTo>
                    <a:pt x="31" y="54"/>
                  </a:lnTo>
                  <a:lnTo>
                    <a:pt x="29" y="54"/>
                  </a:lnTo>
                  <a:lnTo>
                    <a:pt x="26" y="54"/>
                  </a:lnTo>
                  <a:lnTo>
                    <a:pt x="23" y="54"/>
                  </a:lnTo>
                  <a:lnTo>
                    <a:pt x="20" y="54"/>
                  </a:lnTo>
                  <a:lnTo>
                    <a:pt x="17" y="54"/>
                  </a:lnTo>
                  <a:lnTo>
                    <a:pt x="14" y="54"/>
                  </a:lnTo>
                  <a:lnTo>
                    <a:pt x="14" y="52"/>
                  </a:lnTo>
                  <a:lnTo>
                    <a:pt x="12" y="49"/>
                  </a:lnTo>
                  <a:lnTo>
                    <a:pt x="9" y="46"/>
                  </a:lnTo>
                  <a:lnTo>
                    <a:pt x="12" y="46"/>
                  </a:lnTo>
                  <a:lnTo>
                    <a:pt x="14" y="46"/>
                  </a:lnTo>
                  <a:lnTo>
                    <a:pt x="14" y="43"/>
                  </a:lnTo>
                  <a:lnTo>
                    <a:pt x="12" y="43"/>
                  </a:lnTo>
                  <a:lnTo>
                    <a:pt x="12" y="46"/>
                  </a:lnTo>
                  <a:lnTo>
                    <a:pt x="9" y="46"/>
                  </a:lnTo>
                  <a:lnTo>
                    <a:pt x="9" y="43"/>
                  </a:lnTo>
                  <a:lnTo>
                    <a:pt x="6" y="43"/>
                  </a:lnTo>
                  <a:lnTo>
                    <a:pt x="3" y="40"/>
                  </a:lnTo>
                  <a:lnTo>
                    <a:pt x="6" y="40"/>
                  </a:lnTo>
                  <a:lnTo>
                    <a:pt x="3" y="37"/>
                  </a:lnTo>
                  <a:lnTo>
                    <a:pt x="3" y="34"/>
                  </a:lnTo>
                  <a:lnTo>
                    <a:pt x="0" y="34"/>
                  </a:lnTo>
                  <a:lnTo>
                    <a:pt x="3" y="34"/>
                  </a:lnTo>
                  <a:lnTo>
                    <a:pt x="6" y="32"/>
                  </a:lnTo>
                  <a:lnTo>
                    <a:pt x="9" y="29"/>
                  </a:lnTo>
                  <a:lnTo>
                    <a:pt x="12" y="26"/>
                  </a:lnTo>
                  <a:lnTo>
                    <a:pt x="14" y="23"/>
                  </a:lnTo>
                  <a:lnTo>
                    <a:pt x="14" y="20"/>
                  </a:lnTo>
                  <a:lnTo>
                    <a:pt x="14" y="17"/>
                  </a:lnTo>
                  <a:lnTo>
                    <a:pt x="17" y="15"/>
                  </a:lnTo>
                  <a:lnTo>
                    <a:pt x="20" y="15"/>
                  </a:lnTo>
                  <a:lnTo>
                    <a:pt x="23" y="15"/>
                  </a:lnTo>
                  <a:lnTo>
                    <a:pt x="26" y="12"/>
                  </a:lnTo>
                  <a:lnTo>
                    <a:pt x="34" y="12"/>
                  </a:lnTo>
                  <a:lnTo>
                    <a:pt x="40" y="9"/>
                  </a:lnTo>
                  <a:lnTo>
                    <a:pt x="43" y="6"/>
                  </a:lnTo>
                  <a:lnTo>
                    <a:pt x="51" y="9"/>
                  </a:lnTo>
                  <a:lnTo>
                    <a:pt x="57" y="3"/>
                  </a:lnTo>
                  <a:lnTo>
                    <a:pt x="63" y="6"/>
                  </a:lnTo>
                  <a:lnTo>
                    <a:pt x="71" y="9"/>
                  </a:lnTo>
                  <a:lnTo>
                    <a:pt x="80" y="6"/>
                  </a:lnTo>
                  <a:lnTo>
                    <a:pt x="80" y="3"/>
                  </a:lnTo>
                  <a:lnTo>
                    <a:pt x="85" y="0"/>
                  </a:lnTo>
                  <a:lnTo>
                    <a:pt x="88" y="3"/>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5" name="Freeform 2688"/>
            <p:cNvSpPr/>
            <p:nvPr/>
          </p:nvSpPr>
          <p:spPr>
            <a:xfrm>
              <a:off x="6116040" y="33098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3" y="3"/>
                  </a:lnTo>
                  <a:lnTo>
                    <a:pt x="3" y="6"/>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6" name="Freeform 2689"/>
            <p:cNvSpPr/>
            <p:nvPr/>
          </p:nvSpPr>
          <p:spPr>
            <a:xfrm>
              <a:off x="6139800" y="3339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7" name="Freeform 2690"/>
            <p:cNvSpPr/>
            <p:nvPr/>
          </p:nvSpPr>
          <p:spPr>
            <a:xfrm>
              <a:off x="6139800" y="3348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8" name="Freeform 2691"/>
            <p:cNvSpPr/>
            <p:nvPr/>
          </p:nvSpPr>
          <p:spPr>
            <a:xfrm>
              <a:off x="6134040" y="33483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3" y="0"/>
                  </a:lnTo>
                  <a:lnTo>
                    <a:pt x="0" y="0"/>
                  </a:lnTo>
                  <a:lnTo>
                    <a:pt x="0" y="3"/>
                  </a:lnTo>
                  <a:lnTo>
                    <a:pt x="0" y="3"/>
                  </a:lnTo>
                  <a:lnTo>
                    <a:pt x="3" y="6"/>
                  </a:lnTo>
                  <a:lnTo>
                    <a:pt x="6" y="6"/>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19" name="Freeform 2692"/>
            <p:cNvSpPr/>
            <p:nvPr/>
          </p:nvSpPr>
          <p:spPr>
            <a:xfrm>
              <a:off x="6139800" y="336024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0"/>
                  </a:moveTo>
                  <a:lnTo>
                    <a:pt x="0" y="3"/>
                  </a:lnTo>
                  <a:lnTo>
                    <a:pt x="3" y="3"/>
                  </a:lnTo>
                  <a:lnTo>
                    <a:pt x="3" y="6"/>
                  </a:lnTo>
                  <a:lnTo>
                    <a:pt x="3" y="3"/>
                  </a:lnTo>
                  <a:lnTo>
                    <a:pt x="5"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0" name="Freeform 2693"/>
            <p:cNvSpPr/>
            <p:nvPr/>
          </p:nvSpPr>
          <p:spPr>
            <a:xfrm>
              <a:off x="6201360" y="3333240"/>
              <a:ext cx="38880" cy="26280"/>
            </a:xfrm>
            <a:custGeom>
              <a:avLst/>
              <a:gdLst>
                <a:gd name="textAreaLeft" fmla="*/ 0 w 38880"/>
                <a:gd name="textAreaRight" fmla="*/ 39600 w 38880"/>
                <a:gd name="textAreaTop" fmla="*/ 0 h 26280"/>
                <a:gd name="textAreaBottom" fmla="*/ 27000 h 26280"/>
              </a:gdLst>
              <a:ahLst/>
              <a:cxnLst/>
              <a:rect l="textAreaLeft" t="textAreaTop" r="textAreaRight" b="textAreaBottom"/>
              <a:pathLst>
                <a:path w="20" h="14">
                  <a:moveTo>
                    <a:pt x="0" y="3"/>
                  </a:moveTo>
                  <a:lnTo>
                    <a:pt x="0" y="0"/>
                  </a:lnTo>
                  <a:lnTo>
                    <a:pt x="3" y="0"/>
                  </a:lnTo>
                  <a:lnTo>
                    <a:pt x="6" y="0"/>
                  </a:lnTo>
                  <a:lnTo>
                    <a:pt x="8" y="3"/>
                  </a:lnTo>
                  <a:lnTo>
                    <a:pt x="11" y="6"/>
                  </a:lnTo>
                  <a:lnTo>
                    <a:pt x="14" y="6"/>
                  </a:lnTo>
                  <a:lnTo>
                    <a:pt x="14" y="8"/>
                  </a:lnTo>
                  <a:lnTo>
                    <a:pt x="17" y="8"/>
                  </a:lnTo>
                  <a:lnTo>
                    <a:pt x="17" y="11"/>
                  </a:lnTo>
                  <a:lnTo>
                    <a:pt x="20" y="11"/>
                  </a:lnTo>
                  <a:lnTo>
                    <a:pt x="20" y="14"/>
                  </a:lnTo>
                  <a:lnTo>
                    <a:pt x="17" y="14"/>
                  </a:lnTo>
                  <a:lnTo>
                    <a:pt x="17" y="11"/>
                  </a:lnTo>
                  <a:lnTo>
                    <a:pt x="14" y="11"/>
                  </a:lnTo>
                  <a:lnTo>
                    <a:pt x="14" y="8"/>
                  </a:lnTo>
                  <a:lnTo>
                    <a:pt x="11" y="8"/>
                  </a:lnTo>
                  <a:lnTo>
                    <a:pt x="8" y="8"/>
                  </a:lnTo>
                  <a:lnTo>
                    <a:pt x="8" y="6"/>
                  </a:lnTo>
                  <a:lnTo>
                    <a:pt x="6" y="3"/>
                  </a:lnTo>
                  <a:lnTo>
                    <a:pt x="3" y="3"/>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1" name="Freeform 2694"/>
            <p:cNvSpPr/>
            <p:nvPr/>
          </p:nvSpPr>
          <p:spPr>
            <a:xfrm>
              <a:off x="6235200" y="33332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3"/>
                  </a:moveTo>
                  <a:lnTo>
                    <a:pt x="6" y="3"/>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2" name="Freeform 2695"/>
            <p:cNvSpPr/>
            <p:nvPr/>
          </p:nvSpPr>
          <p:spPr>
            <a:xfrm>
              <a:off x="6149880" y="3348360"/>
              <a:ext cx="63000" cy="60840"/>
            </a:xfrm>
            <a:custGeom>
              <a:avLst/>
              <a:gdLst>
                <a:gd name="textAreaLeft" fmla="*/ 0 w 63000"/>
                <a:gd name="textAreaRight" fmla="*/ 63720 w 63000"/>
                <a:gd name="textAreaTop" fmla="*/ 0 h 60840"/>
                <a:gd name="textAreaBottom" fmla="*/ 61560 h 60840"/>
              </a:gdLst>
              <a:ahLst/>
              <a:cxnLst/>
              <a:rect l="textAreaLeft" t="textAreaTop" r="textAreaRight" b="textAreaBottom"/>
              <a:pathLst>
                <a:path w="32" h="32">
                  <a:moveTo>
                    <a:pt x="26" y="6"/>
                  </a:moveTo>
                  <a:lnTo>
                    <a:pt x="23" y="6"/>
                  </a:lnTo>
                  <a:lnTo>
                    <a:pt x="20" y="6"/>
                  </a:lnTo>
                  <a:lnTo>
                    <a:pt x="17" y="6"/>
                  </a:lnTo>
                  <a:lnTo>
                    <a:pt x="15" y="3"/>
                  </a:lnTo>
                  <a:lnTo>
                    <a:pt x="12" y="0"/>
                  </a:lnTo>
                  <a:lnTo>
                    <a:pt x="9" y="3"/>
                  </a:lnTo>
                  <a:lnTo>
                    <a:pt x="6" y="3"/>
                  </a:lnTo>
                  <a:lnTo>
                    <a:pt x="3" y="0"/>
                  </a:lnTo>
                  <a:lnTo>
                    <a:pt x="3" y="3"/>
                  </a:lnTo>
                  <a:lnTo>
                    <a:pt x="6" y="3"/>
                  </a:lnTo>
                  <a:lnTo>
                    <a:pt x="3" y="6"/>
                  </a:lnTo>
                  <a:lnTo>
                    <a:pt x="0" y="6"/>
                  </a:lnTo>
                  <a:lnTo>
                    <a:pt x="0" y="9"/>
                  </a:lnTo>
                  <a:lnTo>
                    <a:pt x="3" y="9"/>
                  </a:lnTo>
                  <a:lnTo>
                    <a:pt x="3" y="12"/>
                  </a:lnTo>
                  <a:lnTo>
                    <a:pt x="6" y="12"/>
                  </a:lnTo>
                  <a:lnTo>
                    <a:pt x="9" y="15"/>
                  </a:lnTo>
                  <a:lnTo>
                    <a:pt x="9" y="17"/>
                  </a:lnTo>
                  <a:lnTo>
                    <a:pt x="9" y="20"/>
                  </a:lnTo>
                  <a:lnTo>
                    <a:pt x="9" y="23"/>
                  </a:lnTo>
                  <a:lnTo>
                    <a:pt x="12" y="23"/>
                  </a:lnTo>
                  <a:lnTo>
                    <a:pt x="12" y="26"/>
                  </a:lnTo>
                  <a:lnTo>
                    <a:pt x="12" y="20"/>
                  </a:lnTo>
                  <a:lnTo>
                    <a:pt x="15" y="20"/>
                  </a:lnTo>
                  <a:lnTo>
                    <a:pt x="15" y="23"/>
                  </a:lnTo>
                  <a:lnTo>
                    <a:pt x="17" y="23"/>
                  </a:lnTo>
                  <a:lnTo>
                    <a:pt x="17" y="29"/>
                  </a:lnTo>
                  <a:lnTo>
                    <a:pt x="17" y="32"/>
                  </a:lnTo>
                  <a:lnTo>
                    <a:pt x="20" y="29"/>
                  </a:lnTo>
                  <a:lnTo>
                    <a:pt x="20" y="32"/>
                  </a:lnTo>
                  <a:lnTo>
                    <a:pt x="20" y="29"/>
                  </a:lnTo>
                  <a:lnTo>
                    <a:pt x="20" y="26"/>
                  </a:lnTo>
                  <a:lnTo>
                    <a:pt x="23" y="23"/>
                  </a:lnTo>
                  <a:lnTo>
                    <a:pt x="23" y="26"/>
                  </a:lnTo>
                  <a:lnTo>
                    <a:pt x="26" y="29"/>
                  </a:lnTo>
                  <a:lnTo>
                    <a:pt x="29" y="29"/>
                  </a:lnTo>
                  <a:lnTo>
                    <a:pt x="26" y="29"/>
                  </a:lnTo>
                  <a:lnTo>
                    <a:pt x="29" y="26"/>
                  </a:lnTo>
                  <a:lnTo>
                    <a:pt x="26" y="26"/>
                  </a:lnTo>
                  <a:lnTo>
                    <a:pt x="26" y="23"/>
                  </a:lnTo>
                  <a:lnTo>
                    <a:pt x="26" y="20"/>
                  </a:lnTo>
                  <a:lnTo>
                    <a:pt x="26" y="17"/>
                  </a:lnTo>
                  <a:lnTo>
                    <a:pt x="26" y="15"/>
                  </a:lnTo>
                  <a:lnTo>
                    <a:pt x="23" y="15"/>
                  </a:lnTo>
                  <a:lnTo>
                    <a:pt x="26" y="15"/>
                  </a:lnTo>
                  <a:lnTo>
                    <a:pt x="29" y="15"/>
                  </a:lnTo>
                  <a:lnTo>
                    <a:pt x="26" y="15"/>
                  </a:lnTo>
                  <a:lnTo>
                    <a:pt x="29" y="17"/>
                  </a:lnTo>
                  <a:lnTo>
                    <a:pt x="29" y="15"/>
                  </a:lnTo>
                  <a:lnTo>
                    <a:pt x="32" y="15"/>
                  </a:lnTo>
                  <a:lnTo>
                    <a:pt x="32" y="12"/>
                  </a:lnTo>
                  <a:lnTo>
                    <a:pt x="29" y="12"/>
                  </a:lnTo>
                  <a:lnTo>
                    <a:pt x="32" y="12"/>
                  </a:lnTo>
                  <a:lnTo>
                    <a:pt x="29" y="12"/>
                  </a:lnTo>
                  <a:lnTo>
                    <a:pt x="29" y="9"/>
                  </a:lnTo>
                  <a:lnTo>
                    <a:pt x="26" y="9"/>
                  </a:lnTo>
                  <a:lnTo>
                    <a:pt x="29" y="9"/>
                  </a:lnTo>
                  <a:lnTo>
                    <a:pt x="26" y="9"/>
                  </a:lnTo>
                  <a:lnTo>
                    <a:pt x="2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560" rIns="90000" bIns="16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3" name="Freeform 2696"/>
            <p:cNvSpPr/>
            <p:nvPr/>
          </p:nvSpPr>
          <p:spPr>
            <a:xfrm>
              <a:off x="6213240" y="337752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0"/>
                  </a:move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4" name="Freeform 2697"/>
            <p:cNvSpPr/>
            <p:nvPr/>
          </p:nvSpPr>
          <p:spPr>
            <a:xfrm>
              <a:off x="6235200" y="3371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5" name="Freeform 2698"/>
            <p:cNvSpPr/>
            <p:nvPr/>
          </p:nvSpPr>
          <p:spPr>
            <a:xfrm>
              <a:off x="6247080" y="339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6" name="Freeform 2699"/>
            <p:cNvSpPr/>
            <p:nvPr/>
          </p:nvSpPr>
          <p:spPr>
            <a:xfrm>
              <a:off x="6247080" y="33602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0" y="3"/>
                  </a:lnTo>
                  <a:lnTo>
                    <a:pt x="3" y="6"/>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7" name="Freeform 2700"/>
            <p:cNvSpPr/>
            <p:nvPr/>
          </p:nvSpPr>
          <p:spPr>
            <a:xfrm>
              <a:off x="6253200" y="33717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8" name="Freeform 2701"/>
            <p:cNvSpPr/>
            <p:nvPr/>
          </p:nvSpPr>
          <p:spPr>
            <a:xfrm>
              <a:off x="6253200" y="338112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2" y="0"/>
                  </a:moveTo>
                  <a:lnTo>
                    <a:pt x="2" y="3"/>
                  </a:lnTo>
                  <a:lnTo>
                    <a:pt x="0" y="3"/>
                  </a:lnTo>
                  <a:lnTo>
                    <a:pt x="2" y="6"/>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29" name="Freeform 2702"/>
            <p:cNvSpPr/>
            <p:nvPr/>
          </p:nvSpPr>
          <p:spPr>
            <a:xfrm>
              <a:off x="6262920" y="33811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0" name="Freeform 2703"/>
            <p:cNvSpPr/>
            <p:nvPr/>
          </p:nvSpPr>
          <p:spPr>
            <a:xfrm>
              <a:off x="6257160" y="339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1" name="Freeform 2704"/>
            <p:cNvSpPr/>
            <p:nvPr/>
          </p:nvSpPr>
          <p:spPr>
            <a:xfrm>
              <a:off x="6269040" y="33868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6"/>
                  </a:moveTo>
                  <a:lnTo>
                    <a:pt x="3" y="3"/>
                  </a:lnTo>
                  <a:lnTo>
                    <a:pt x="6" y="3"/>
                  </a:lnTo>
                  <a:lnTo>
                    <a:pt x="6" y="0"/>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2" name="Freeform 2705"/>
            <p:cNvSpPr/>
            <p:nvPr/>
          </p:nvSpPr>
          <p:spPr>
            <a:xfrm>
              <a:off x="6213240" y="3425400"/>
              <a:ext cx="72720" cy="22320"/>
            </a:xfrm>
            <a:custGeom>
              <a:avLst/>
              <a:gdLst>
                <a:gd name="textAreaLeft" fmla="*/ 0 w 72720"/>
                <a:gd name="textAreaRight" fmla="*/ 73440 w 72720"/>
                <a:gd name="textAreaTop" fmla="*/ 0 h 22320"/>
                <a:gd name="textAreaBottom" fmla="*/ 23040 h 22320"/>
              </a:gdLst>
              <a:ahLst/>
              <a:cxnLst/>
              <a:rect l="textAreaLeft" t="textAreaTop" r="textAreaRight" b="textAreaBottom"/>
              <a:pathLst>
                <a:path w="37" h="12">
                  <a:moveTo>
                    <a:pt x="5" y="3"/>
                  </a:moveTo>
                  <a:lnTo>
                    <a:pt x="2" y="3"/>
                  </a:lnTo>
                  <a:lnTo>
                    <a:pt x="2" y="0"/>
                  </a:lnTo>
                  <a:lnTo>
                    <a:pt x="0" y="0"/>
                  </a:lnTo>
                  <a:lnTo>
                    <a:pt x="0" y="3"/>
                  </a:lnTo>
                  <a:lnTo>
                    <a:pt x="2" y="3"/>
                  </a:lnTo>
                  <a:lnTo>
                    <a:pt x="2" y="6"/>
                  </a:lnTo>
                  <a:lnTo>
                    <a:pt x="2" y="9"/>
                  </a:lnTo>
                  <a:lnTo>
                    <a:pt x="5" y="6"/>
                  </a:lnTo>
                  <a:lnTo>
                    <a:pt x="8" y="6"/>
                  </a:lnTo>
                  <a:lnTo>
                    <a:pt x="8" y="9"/>
                  </a:lnTo>
                  <a:lnTo>
                    <a:pt x="11" y="9"/>
                  </a:lnTo>
                  <a:lnTo>
                    <a:pt x="14" y="9"/>
                  </a:lnTo>
                  <a:lnTo>
                    <a:pt x="17" y="9"/>
                  </a:lnTo>
                  <a:lnTo>
                    <a:pt x="17" y="12"/>
                  </a:lnTo>
                  <a:lnTo>
                    <a:pt x="20" y="12"/>
                  </a:lnTo>
                  <a:lnTo>
                    <a:pt x="22" y="12"/>
                  </a:lnTo>
                  <a:lnTo>
                    <a:pt x="22" y="9"/>
                  </a:lnTo>
                  <a:lnTo>
                    <a:pt x="25" y="9"/>
                  </a:lnTo>
                  <a:lnTo>
                    <a:pt x="28" y="12"/>
                  </a:lnTo>
                  <a:lnTo>
                    <a:pt x="28" y="9"/>
                  </a:lnTo>
                  <a:lnTo>
                    <a:pt x="31" y="12"/>
                  </a:lnTo>
                  <a:lnTo>
                    <a:pt x="34" y="9"/>
                  </a:lnTo>
                  <a:lnTo>
                    <a:pt x="34" y="12"/>
                  </a:lnTo>
                  <a:lnTo>
                    <a:pt x="37" y="9"/>
                  </a:lnTo>
                  <a:lnTo>
                    <a:pt x="37" y="6"/>
                  </a:lnTo>
                  <a:lnTo>
                    <a:pt x="34" y="6"/>
                  </a:lnTo>
                  <a:lnTo>
                    <a:pt x="31" y="9"/>
                  </a:lnTo>
                  <a:lnTo>
                    <a:pt x="31" y="6"/>
                  </a:lnTo>
                  <a:lnTo>
                    <a:pt x="28" y="6"/>
                  </a:lnTo>
                  <a:lnTo>
                    <a:pt x="25" y="6"/>
                  </a:lnTo>
                  <a:lnTo>
                    <a:pt x="22" y="6"/>
                  </a:lnTo>
                  <a:lnTo>
                    <a:pt x="20" y="3"/>
                  </a:lnTo>
                  <a:lnTo>
                    <a:pt x="17" y="6"/>
                  </a:lnTo>
                  <a:lnTo>
                    <a:pt x="14" y="6"/>
                  </a:lnTo>
                  <a:lnTo>
                    <a:pt x="11" y="6"/>
                  </a:lnTo>
                  <a:lnTo>
                    <a:pt x="11" y="3"/>
                  </a:lnTo>
                  <a:lnTo>
                    <a:pt x="8" y="3"/>
                  </a:lnTo>
                  <a:lnTo>
                    <a:pt x="11" y="3"/>
                  </a:lnTo>
                  <a:lnTo>
                    <a:pt x="8" y="3"/>
                  </a:lnTo>
                  <a:lnTo>
                    <a:pt x="8" y="0"/>
                  </a:lnTo>
                  <a:lnTo>
                    <a:pt x="8" y="3"/>
                  </a:lnTo>
                  <a:lnTo>
                    <a:pt x="8" y="3"/>
                  </a:lnTo>
                  <a:lnTo>
                    <a:pt x="5" y="0"/>
                  </a:lnTo>
                  <a:lnTo>
                    <a:pt x="2"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3" name="Freeform 2706"/>
            <p:cNvSpPr/>
            <p:nvPr/>
          </p:nvSpPr>
          <p:spPr>
            <a:xfrm>
              <a:off x="6308640" y="341964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6"/>
                  </a:moveTo>
                  <a:lnTo>
                    <a:pt x="0" y="3"/>
                  </a:lnTo>
                  <a:lnTo>
                    <a:pt x="0" y="0"/>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4" name="Freeform 2707"/>
            <p:cNvSpPr/>
            <p:nvPr/>
          </p:nvSpPr>
          <p:spPr>
            <a:xfrm>
              <a:off x="6241320" y="327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5" name="Freeform 2708"/>
            <p:cNvSpPr/>
            <p:nvPr/>
          </p:nvSpPr>
          <p:spPr>
            <a:xfrm>
              <a:off x="6253200" y="330048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3"/>
                  </a:moveTo>
                  <a:lnTo>
                    <a:pt x="0" y="3"/>
                  </a:lnTo>
                  <a:lnTo>
                    <a:pt x="0" y="5"/>
                  </a:lnTo>
                  <a:lnTo>
                    <a:pt x="0" y="3"/>
                  </a:lnTo>
                  <a:lnTo>
                    <a:pt x="2" y="5"/>
                  </a:lnTo>
                  <a:lnTo>
                    <a:pt x="5" y="5"/>
                  </a:lnTo>
                  <a:lnTo>
                    <a:pt x="5" y="3"/>
                  </a:lnTo>
                  <a:lnTo>
                    <a:pt x="5"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6" name="Freeform 2709"/>
            <p:cNvSpPr/>
            <p:nvPr/>
          </p:nvSpPr>
          <p:spPr>
            <a:xfrm>
              <a:off x="6274800" y="332136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6" y="0"/>
                  </a:moveTo>
                  <a:lnTo>
                    <a:pt x="3" y="0"/>
                  </a:lnTo>
                  <a:lnTo>
                    <a:pt x="0" y="0"/>
                  </a:lnTo>
                  <a:lnTo>
                    <a:pt x="0" y="3"/>
                  </a:lnTo>
                  <a:lnTo>
                    <a:pt x="3" y="3"/>
                  </a:lnTo>
                  <a:lnTo>
                    <a:pt x="6" y="3"/>
                  </a:lnTo>
                  <a:lnTo>
                    <a:pt x="3" y="3"/>
                  </a:lnTo>
                  <a:lnTo>
                    <a:pt x="6" y="6"/>
                  </a:lnTo>
                  <a:lnTo>
                    <a:pt x="8" y="3"/>
                  </a:lnTo>
                  <a:lnTo>
                    <a:pt x="11" y="3"/>
                  </a:lnTo>
                  <a:lnTo>
                    <a:pt x="8"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7" name="Freeform 2710"/>
            <p:cNvSpPr/>
            <p:nvPr/>
          </p:nvSpPr>
          <p:spPr>
            <a:xfrm>
              <a:off x="6274800" y="334476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0"/>
                  </a:moveTo>
                  <a:lnTo>
                    <a:pt x="3" y="2"/>
                  </a:lnTo>
                  <a:lnTo>
                    <a:pt x="0" y="2"/>
                  </a:lnTo>
                  <a:lnTo>
                    <a:pt x="3" y="5"/>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8" name="Freeform 2711"/>
            <p:cNvSpPr/>
            <p:nvPr/>
          </p:nvSpPr>
          <p:spPr>
            <a:xfrm>
              <a:off x="6280920" y="33660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39" name="Freeform 2712"/>
            <p:cNvSpPr/>
            <p:nvPr/>
          </p:nvSpPr>
          <p:spPr>
            <a:xfrm>
              <a:off x="6291000" y="3366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0" name="Freeform 2713"/>
            <p:cNvSpPr/>
            <p:nvPr/>
          </p:nvSpPr>
          <p:spPr>
            <a:xfrm>
              <a:off x="6302880" y="3393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0" y="3"/>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1" name="Freeform 2714"/>
            <p:cNvSpPr/>
            <p:nvPr/>
          </p:nvSpPr>
          <p:spPr>
            <a:xfrm>
              <a:off x="6302880" y="3386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2" name="Freeform 2715"/>
            <p:cNvSpPr/>
            <p:nvPr/>
          </p:nvSpPr>
          <p:spPr>
            <a:xfrm>
              <a:off x="6320520" y="340452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8" y="0"/>
                  </a:moveTo>
                  <a:lnTo>
                    <a:pt x="5" y="0"/>
                  </a:lnTo>
                  <a:lnTo>
                    <a:pt x="2" y="3"/>
                  </a:lnTo>
                  <a:lnTo>
                    <a:pt x="2" y="5"/>
                  </a:lnTo>
                  <a:lnTo>
                    <a:pt x="0" y="5"/>
                  </a:lnTo>
                  <a:lnTo>
                    <a:pt x="2" y="5"/>
                  </a:lnTo>
                  <a:lnTo>
                    <a:pt x="2" y="8"/>
                  </a:lnTo>
                  <a:lnTo>
                    <a:pt x="5" y="8"/>
                  </a:lnTo>
                  <a:lnTo>
                    <a:pt x="5" y="5"/>
                  </a:lnTo>
                  <a:lnTo>
                    <a:pt x="5"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3" name="Rectangle 2716"/>
            <p:cNvSpPr/>
            <p:nvPr/>
          </p:nvSpPr>
          <p:spPr>
            <a:xfrm>
              <a:off x="6269040" y="32947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4" name="Freeform 2717"/>
            <p:cNvSpPr/>
            <p:nvPr/>
          </p:nvSpPr>
          <p:spPr>
            <a:xfrm>
              <a:off x="6189480" y="3173040"/>
              <a:ext cx="158400" cy="87840"/>
            </a:xfrm>
            <a:custGeom>
              <a:avLst/>
              <a:gdLst>
                <a:gd name="textAreaLeft" fmla="*/ 0 w 158400"/>
                <a:gd name="textAreaRight" fmla="*/ 159120 w 158400"/>
                <a:gd name="textAreaTop" fmla="*/ 0 h 87840"/>
                <a:gd name="textAreaBottom" fmla="*/ 88560 h 87840"/>
              </a:gdLst>
              <a:ahLst/>
              <a:cxnLst/>
              <a:rect l="textAreaLeft" t="textAreaTop" r="textAreaRight" b="textAreaBottom"/>
              <a:pathLst>
                <a:path w="80" h="46">
                  <a:moveTo>
                    <a:pt x="80" y="9"/>
                  </a:moveTo>
                  <a:lnTo>
                    <a:pt x="80" y="12"/>
                  </a:lnTo>
                  <a:lnTo>
                    <a:pt x="77" y="15"/>
                  </a:lnTo>
                  <a:lnTo>
                    <a:pt x="74" y="15"/>
                  </a:lnTo>
                  <a:lnTo>
                    <a:pt x="71" y="15"/>
                  </a:lnTo>
                  <a:lnTo>
                    <a:pt x="68" y="20"/>
                  </a:lnTo>
                  <a:lnTo>
                    <a:pt x="68" y="23"/>
                  </a:lnTo>
                  <a:lnTo>
                    <a:pt x="68" y="26"/>
                  </a:lnTo>
                  <a:lnTo>
                    <a:pt x="66" y="26"/>
                  </a:lnTo>
                  <a:lnTo>
                    <a:pt x="66" y="29"/>
                  </a:lnTo>
                  <a:lnTo>
                    <a:pt x="63" y="29"/>
                  </a:lnTo>
                  <a:lnTo>
                    <a:pt x="66" y="29"/>
                  </a:lnTo>
                  <a:lnTo>
                    <a:pt x="68" y="32"/>
                  </a:lnTo>
                  <a:lnTo>
                    <a:pt x="68" y="35"/>
                  </a:lnTo>
                  <a:lnTo>
                    <a:pt x="71" y="35"/>
                  </a:lnTo>
                  <a:lnTo>
                    <a:pt x="68" y="35"/>
                  </a:lnTo>
                  <a:lnTo>
                    <a:pt x="66" y="37"/>
                  </a:lnTo>
                  <a:lnTo>
                    <a:pt x="63" y="37"/>
                  </a:lnTo>
                  <a:lnTo>
                    <a:pt x="63" y="35"/>
                  </a:lnTo>
                  <a:lnTo>
                    <a:pt x="57" y="35"/>
                  </a:lnTo>
                  <a:lnTo>
                    <a:pt x="54" y="35"/>
                  </a:lnTo>
                  <a:lnTo>
                    <a:pt x="51" y="37"/>
                  </a:lnTo>
                  <a:lnTo>
                    <a:pt x="49" y="37"/>
                  </a:lnTo>
                  <a:lnTo>
                    <a:pt x="46" y="40"/>
                  </a:lnTo>
                  <a:lnTo>
                    <a:pt x="46" y="43"/>
                  </a:lnTo>
                  <a:lnTo>
                    <a:pt x="37" y="46"/>
                  </a:lnTo>
                  <a:lnTo>
                    <a:pt x="29" y="43"/>
                  </a:lnTo>
                  <a:lnTo>
                    <a:pt x="23" y="40"/>
                  </a:lnTo>
                  <a:lnTo>
                    <a:pt x="17" y="46"/>
                  </a:lnTo>
                  <a:lnTo>
                    <a:pt x="9" y="43"/>
                  </a:lnTo>
                  <a:lnTo>
                    <a:pt x="6" y="46"/>
                  </a:lnTo>
                  <a:lnTo>
                    <a:pt x="6" y="43"/>
                  </a:lnTo>
                  <a:lnTo>
                    <a:pt x="6" y="40"/>
                  </a:lnTo>
                  <a:lnTo>
                    <a:pt x="6" y="37"/>
                  </a:lnTo>
                  <a:lnTo>
                    <a:pt x="0" y="32"/>
                  </a:lnTo>
                  <a:lnTo>
                    <a:pt x="0" y="29"/>
                  </a:lnTo>
                  <a:lnTo>
                    <a:pt x="0" y="23"/>
                  </a:lnTo>
                  <a:lnTo>
                    <a:pt x="6" y="20"/>
                  </a:lnTo>
                  <a:lnTo>
                    <a:pt x="6" y="17"/>
                  </a:lnTo>
                  <a:lnTo>
                    <a:pt x="3" y="15"/>
                  </a:lnTo>
                  <a:lnTo>
                    <a:pt x="0" y="9"/>
                  </a:lnTo>
                  <a:lnTo>
                    <a:pt x="0" y="6"/>
                  </a:lnTo>
                  <a:lnTo>
                    <a:pt x="3" y="0"/>
                  </a:lnTo>
                  <a:lnTo>
                    <a:pt x="6" y="0"/>
                  </a:lnTo>
                  <a:lnTo>
                    <a:pt x="6" y="3"/>
                  </a:lnTo>
                  <a:lnTo>
                    <a:pt x="3" y="3"/>
                  </a:lnTo>
                  <a:lnTo>
                    <a:pt x="6" y="9"/>
                  </a:lnTo>
                  <a:lnTo>
                    <a:pt x="12" y="6"/>
                  </a:lnTo>
                  <a:lnTo>
                    <a:pt x="20" y="9"/>
                  </a:lnTo>
                  <a:lnTo>
                    <a:pt x="23" y="9"/>
                  </a:lnTo>
                  <a:lnTo>
                    <a:pt x="32" y="9"/>
                  </a:lnTo>
                  <a:lnTo>
                    <a:pt x="37" y="9"/>
                  </a:lnTo>
                  <a:lnTo>
                    <a:pt x="46" y="6"/>
                  </a:lnTo>
                  <a:lnTo>
                    <a:pt x="57" y="0"/>
                  </a:lnTo>
                  <a:lnTo>
                    <a:pt x="63" y="3"/>
                  </a:lnTo>
                  <a:lnTo>
                    <a:pt x="68" y="3"/>
                  </a:lnTo>
                  <a:lnTo>
                    <a:pt x="71" y="6"/>
                  </a:lnTo>
                  <a:lnTo>
                    <a:pt x="74" y="6"/>
                  </a:lnTo>
                  <a:lnTo>
                    <a:pt x="80" y="9"/>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560" rIns="90000" bIns="43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5" name="Freeform 2718"/>
            <p:cNvSpPr/>
            <p:nvPr/>
          </p:nvSpPr>
          <p:spPr>
            <a:xfrm>
              <a:off x="6139800" y="3229200"/>
              <a:ext cx="60840" cy="47520"/>
            </a:xfrm>
            <a:custGeom>
              <a:avLst/>
              <a:gdLst>
                <a:gd name="textAreaLeft" fmla="*/ 0 w 60840"/>
                <a:gd name="textAreaRight" fmla="*/ 61560 w 60840"/>
                <a:gd name="textAreaTop" fmla="*/ 0 h 47520"/>
                <a:gd name="textAreaBottom" fmla="*/ 48240 h 47520"/>
              </a:gdLst>
              <a:ahLst/>
              <a:cxnLst/>
              <a:rect l="textAreaLeft" t="textAreaTop" r="textAreaRight" b="textAreaBottom"/>
              <a:pathLst>
                <a:path w="31" h="25">
                  <a:moveTo>
                    <a:pt x="0" y="8"/>
                  </a:moveTo>
                  <a:lnTo>
                    <a:pt x="3" y="8"/>
                  </a:lnTo>
                  <a:lnTo>
                    <a:pt x="3" y="6"/>
                  </a:lnTo>
                  <a:lnTo>
                    <a:pt x="8" y="3"/>
                  </a:lnTo>
                  <a:lnTo>
                    <a:pt x="8" y="6"/>
                  </a:lnTo>
                  <a:lnTo>
                    <a:pt x="11" y="6"/>
                  </a:lnTo>
                  <a:lnTo>
                    <a:pt x="14" y="3"/>
                  </a:lnTo>
                  <a:lnTo>
                    <a:pt x="17" y="3"/>
                  </a:lnTo>
                  <a:lnTo>
                    <a:pt x="17" y="0"/>
                  </a:lnTo>
                  <a:lnTo>
                    <a:pt x="20" y="0"/>
                  </a:lnTo>
                  <a:lnTo>
                    <a:pt x="20" y="3"/>
                  </a:lnTo>
                  <a:lnTo>
                    <a:pt x="22" y="0"/>
                  </a:lnTo>
                  <a:lnTo>
                    <a:pt x="25" y="0"/>
                  </a:lnTo>
                  <a:lnTo>
                    <a:pt x="25" y="3"/>
                  </a:lnTo>
                  <a:lnTo>
                    <a:pt x="31" y="8"/>
                  </a:lnTo>
                  <a:lnTo>
                    <a:pt x="31" y="11"/>
                  </a:lnTo>
                  <a:lnTo>
                    <a:pt x="31" y="14"/>
                  </a:lnTo>
                  <a:lnTo>
                    <a:pt x="31" y="17"/>
                  </a:lnTo>
                  <a:lnTo>
                    <a:pt x="25" y="20"/>
                  </a:lnTo>
                  <a:lnTo>
                    <a:pt x="17" y="20"/>
                  </a:lnTo>
                  <a:lnTo>
                    <a:pt x="14" y="23"/>
                  </a:lnTo>
                  <a:lnTo>
                    <a:pt x="11" y="23"/>
                  </a:lnTo>
                  <a:lnTo>
                    <a:pt x="8" y="23"/>
                  </a:lnTo>
                  <a:lnTo>
                    <a:pt x="5" y="25"/>
                  </a:lnTo>
                  <a:lnTo>
                    <a:pt x="0" y="20"/>
                  </a:lnTo>
                  <a:lnTo>
                    <a:pt x="0" y="14"/>
                  </a:lnTo>
                  <a:lnTo>
                    <a:pt x="0" y="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40" rIns="90000" bIns="3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6" name="Freeform 2719"/>
            <p:cNvSpPr/>
            <p:nvPr/>
          </p:nvSpPr>
          <p:spPr>
            <a:xfrm>
              <a:off x="6105960" y="3223440"/>
              <a:ext cx="42840" cy="86040"/>
            </a:xfrm>
            <a:custGeom>
              <a:avLst/>
              <a:gdLst>
                <a:gd name="textAreaLeft" fmla="*/ 0 w 42840"/>
                <a:gd name="textAreaRight" fmla="*/ 43560 w 42840"/>
                <a:gd name="textAreaTop" fmla="*/ 0 h 86040"/>
                <a:gd name="textAreaBottom" fmla="*/ 86760 h 86040"/>
              </a:gdLst>
              <a:ahLst/>
              <a:cxnLst/>
              <a:rect l="textAreaLeft" t="textAreaTop" r="textAreaRight" b="textAreaBottom"/>
              <a:pathLst>
                <a:path w="22" h="45">
                  <a:moveTo>
                    <a:pt x="8" y="45"/>
                  </a:moveTo>
                  <a:lnTo>
                    <a:pt x="8" y="43"/>
                  </a:lnTo>
                  <a:lnTo>
                    <a:pt x="5" y="40"/>
                  </a:lnTo>
                  <a:lnTo>
                    <a:pt x="2" y="40"/>
                  </a:lnTo>
                  <a:lnTo>
                    <a:pt x="2" y="37"/>
                  </a:lnTo>
                  <a:lnTo>
                    <a:pt x="0" y="34"/>
                  </a:lnTo>
                  <a:lnTo>
                    <a:pt x="2" y="34"/>
                  </a:lnTo>
                  <a:lnTo>
                    <a:pt x="0" y="34"/>
                  </a:lnTo>
                  <a:lnTo>
                    <a:pt x="0" y="31"/>
                  </a:lnTo>
                  <a:lnTo>
                    <a:pt x="2" y="28"/>
                  </a:lnTo>
                  <a:lnTo>
                    <a:pt x="2" y="26"/>
                  </a:lnTo>
                  <a:lnTo>
                    <a:pt x="2" y="23"/>
                  </a:lnTo>
                  <a:lnTo>
                    <a:pt x="2" y="20"/>
                  </a:lnTo>
                  <a:lnTo>
                    <a:pt x="2" y="17"/>
                  </a:lnTo>
                  <a:lnTo>
                    <a:pt x="2" y="14"/>
                  </a:lnTo>
                  <a:lnTo>
                    <a:pt x="0" y="9"/>
                  </a:lnTo>
                  <a:lnTo>
                    <a:pt x="2" y="3"/>
                  </a:lnTo>
                  <a:lnTo>
                    <a:pt x="2" y="0"/>
                  </a:lnTo>
                  <a:lnTo>
                    <a:pt x="5" y="0"/>
                  </a:lnTo>
                  <a:lnTo>
                    <a:pt x="11" y="3"/>
                  </a:lnTo>
                  <a:lnTo>
                    <a:pt x="11" y="0"/>
                  </a:lnTo>
                  <a:lnTo>
                    <a:pt x="14" y="3"/>
                  </a:lnTo>
                  <a:lnTo>
                    <a:pt x="17" y="6"/>
                  </a:lnTo>
                  <a:lnTo>
                    <a:pt x="17" y="9"/>
                  </a:lnTo>
                  <a:lnTo>
                    <a:pt x="17" y="11"/>
                  </a:lnTo>
                  <a:lnTo>
                    <a:pt x="17" y="17"/>
                  </a:lnTo>
                  <a:lnTo>
                    <a:pt x="17" y="23"/>
                  </a:lnTo>
                  <a:lnTo>
                    <a:pt x="22" y="28"/>
                  </a:lnTo>
                  <a:lnTo>
                    <a:pt x="22" y="31"/>
                  </a:lnTo>
                  <a:lnTo>
                    <a:pt x="22" y="34"/>
                  </a:lnTo>
                  <a:lnTo>
                    <a:pt x="20" y="37"/>
                  </a:lnTo>
                  <a:lnTo>
                    <a:pt x="17" y="40"/>
                  </a:lnTo>
                  <a:lnTo>
                    <a:pt x="14" y="43"/>
                  </a:lnTo>
                  <a:lnTo>
                    <a:pt x="11" y="45"/>
                  </a:lnTo>
                  <a:lnTo>
                    <a:pt x="8" y="4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7" name="Freeform 2721"/>
            <p:cNvSpPr/>
            <p:nvPr/>
          </p:nvSpPr>
          <p:spPr>
            <a:xfrm>
              <a:off x="6014520" y="3146040"/>
              <a:ext cx="100800" cy="76320"/>
            </a:xfrm>
            <a:custGeom>
              <a:avLst/>
              <a:gdLst>
                <a:gd name="textAreaLeft" fmla="*/ 0 w 100800"/>
                <a:gd name="textAreaRight" fmla="*/ 101520 w 100800"/>
                <a:gd name="textAreaTop" fmla="*/ 0 h 76320"/>
                <a:gd name="textAreaBottom" fmla="*/ 77040 h 76320"/>
              </a:gdLst>
              <a:ahLst/>
              <a:cxnLst/>
              <a:rect l="textAreaLeft" t="textAreaTop" r="textAreaRight" b="textAreaBottom"/>
              <a:pathLst>
                <a:path w="51" h="40">
                  <a:moveTo>
                    <a:pt x="26" y="34"/>
                  </a:moveTo>
                  <a:lnTo>
                    <a:pt x="29" y="34"/>
                  </a:lnTo>
                  <a:lnTo>
                    <a:pt x="31" y="37"/>
                  </a:lnTo>
                  <a:lnTo>
                    <a:pt x="34" y="37"/>
                  </a:lnTo>
                  <a:lnTo>
                    <a:pt x="37" y="40"/>
                  </a:lnTo>
                  <a:lnTo>
                    <a:pt x="37" y="37"/>
                  </a:lnTo>
                  <a:lnTo>
                    <a:pt x="37" y="34"/>
                  </a:lnTo>
                  <a:lnTo>
                    <a:pt x="40" y="31"/>
                  </a:lnTo>
                  <a:lnTo>
                    <a:pt x="40" y="29"/>
                  </a:lnTo>
                  <a:lnTo>
                    <a:pt x="43" y="26"/>
                  </a:lnTo>
                  <a:lnTo>
                    <a:pt x="43" y="29"/>
                  </a:lnTo>
                  <a:lnTo>
                    <a:pt x="46" y="26"/>
                  </a:lnTo>
                  <a:lnTo>
                    <a:pt x="43" y="26"/>
                  </a:lnTo>
                  <a:lnTo>
                    <a:pt x="43" y="23"/>
                  </a:lnTo>
                  <a:lnTo>
                    <a:pt x="46" y="26"/>
                  </a:lnTo>
                  <a:lnTo>
                    <a:pt x="48" y="23"/>
                  </a:lnTo>
                  <a:lnTo>
                    <a:pt x="48" y="26"/>
                  </a:lnTo>
                  <a:lnTo>
                    <a:pt x="51" y="20"/>
                  </a:lnTo>
                  <a:lnTo>
                    <a:pt x="48" y="20"/>
                  </a:lnTo>
                  <a:lnTo>
                    <a:pt x="46" y="17"/>
                  </a:lnTo>
                  <a:lnTo>
                    <a:pt x="51" y="17"/>
                  </a:lnTo>
                  <a:lnTo>
                    <a:pt x="48" y="14"/>
                  </a:lnTo>
                  <a:lnTo>
                    <a:pt x="43" y="12"/>
                  </a:lnTo>
                  <a:lnTo>
                    <a:pt x="46" y="6"/>
                  </a:lnTo>
                  <a:lnTo>
                    <a:pt x="43" y="3"/>
                  </a:lnTo>
                  <a:lnTo>
                    <a:pt x="43" y="6"/>
                  </a:lnTo>
                  <a:lnTo>
                    <a:pt x="40" y="6"/>
                  </a:lnTo>
                  <a:lnTo>
                    <a:pt x="37" y="3"/>
                  </a:lnTo>
                  <a:lnTo>
                    <a:pt x="31" y="0"/>
                  </a:lnTo>
                  <a:lnTo>
                    <a:pt x="26" y="3"/>
                  </a:lnTo>
                  <a:lnTo>
                    <a:pt x="23" y="0"/>
                  </a:lnTo>
                  <a:lnTo>
                    <a:pt x="17" y="0"/>
                  </a:lnTo>
                  <a:lnTo>
                    <a:pt x="12" y="0"/>
                  </a:lnTo>
                  <a:lnTo>
                    <a:pt x="9" y="3"/>
                  </a:lnTo>
                  <a:lnTo>
                    <a:pt x="6" y="3"/>
                  </a:lnTo>
                  <a:lnTo>
                    <a:pt x="3" y="0"/>
                  </a:lnTo>
                  <a:lnTo>
                    <a:pt x="0" y="6"/>
                  </a:lnTo>
                  <a:lnTo>
                    <a:pt x="9" y="12"/>
                  </a:lnTo>
                  <a:lnTo>
                    <a:pt x="9" y="17"/>
                  </a:lnTo>
                  <a:lnTo>
                    <a:pt x="14" y="20"/>
                  </a:lnTo>
                  <a:lnTo>
                    <a:pt x="17" y="26"/>
                  </a:lnTo>
                  <a:lnTo>
                    <a:pt x="20" y="26"/>
                  </a:lnTo>
                  <a:lnTo>
                    <a:pt x="20" y="29"/>
                  </a:lnTo>
                  <a:lnTo>
                    <a:pt x="26" y="31"/>
                  </a:lnTo>
                  <a:lnTo>
                    <a:pt x="26" y="31"/>
                  </a:lnTo>
                  <a:lnTo>
                    <a:pt x="23" y="34"/>
                  </a:lnTo>
                  <a:lnTo>
                    <a:pt x="23" y="34"/>
                  </a:lnTo>
                  <a:lnTo>
                    <a:pt x="26" y="34"/>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8" name="Freeform 2722"/>
            <p:cNvSpPr/>
            <p:nvPr/>
          </p:nvSpPr>
          <p:spPr>
            <a:xfrm>
              <a:off x="6048360" y="3211560"/>
              <a:ext cx="38880" cy="22320"/>
            </a:xfrm>
            <a:custGeom>
              <a:avLst/>
              <a:gdLst>
                <a:gd name="textAreaLeft" fmla="*/ 0 w 38880"/>
                <a:gd name="textAreaRight" fmla="*/ 39600 w 38880"/>
                <a:gd name="textAreaTop" fmla="*/ 0 h 22320"/>
                <a:gd name="textAreaBottom" fmla="*/ 23040 h 22320"/>
              </a:gdLst>
              <a:ahLst/>
              <a:cxnLst/>
              <a:rect l="textAreaLeft" t="textAreaTop" r="textAreaRight" b="textAreaBottom"/>
              <a:pathLst>
                <a:path w="20" h="12">
                  <a:moveTo>
                    <a:pt x="20" y="6"/>
                  </a:moveTo>
                  <a:lnTo>
                    <a:pt x="17" y="3"/>
                  </a:lnTo>
                  <a:lnTo>
                    <a:pt x="14" y="3"/>
                  </a:lnTo>
                  <a:lnTo>
                    <a:pt x="12" y="0"/>
                  </a:lnTo>
                  <a:lnTo>
                    <a:pt x="9" y="0"/>
                  </a:lnTo>
                  <a:lnTo>
                    <a:pt x="9" y="3"/>
                  </a:lnTo>
                  <a:lnTo>
                    <a:pt x="6" y="0"/>
                  </a:lnTo>
                  <a:lnTo>
                    <a:pt x="3" y="0"/>
                  </a:lnTo>
                  <a:lnTo>
                    <a:pt x="0" y="0"/>
                  </a:lnTo>
                  <a:lnTo>
                    <a:pt x="0" y="3"/>
                  </a:lnTo>
                  <a:lnTo>
                    <a:pt x="3" y="3"/>
                  </a:lnTo>
                  <a:lnTo>
                    <a:pt x="6" y="3"/>
                  </a:lnTo>
                  <a:lnTo>
                    <a:pt x="9" y="3"/>
                  </a:lnTo>
                  <a:lnTo>
                    <a:pt x="9" y="6"/>
                  </a:lnTo>
                  <a:lnTo>
                    <a:pt x="9" y="3"/>
                  </a:lnTo>
                  <a:lnTo>
                    <a:pt x="12" y="6"/>
                  </a:lnTo>
                  <a:lnTo>
                    <a:pt x="14" y="6"/>
                  </a:lnTo>
                  <a:lnTo>
                    <a:pt x="17" y="9"/>
                  </a:lnTo>
                  <a:lnTo>
                    <a:pt x="20" y="12"/>
                  </a:lnTo>
                  <a:lnTo>
                    <a:pt x="2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49" name="Freeform 2723"/>
            <p:cNvSpPr/>
            <p:nvPr/>
          </p:nvSpPr>
          <p:spPr>
            <a:xfrm>
              <a:off x="5959080" y="3101760"/>
              <a:ext cx="146520" cy="109080"/>
            </a:xfrm>
            <a:custGeom>
              <a:avLst/>
              <a:gdLst>
                <a:gd name="textAreaLeft" fmla="*/ 0 w 146520"/>
                <a:gd name="textAreaRight" fmla="*/ 147240 w 146520"/>
                <a:gd name="textAreaTop" fmla="*/ 0 h 109080"/>
                <a:gd name="textAreaBottom" fmla="*/ 109800 h 109080"/>
              </a:gdLst>
              <a:ahLst/>
              <a:cxnLst/>
              <a:rect l="textAreaLeft" t="textAreaTop" r="textAreaRight" b="textAreaBottom"/>
              <a:pathLst>
                <a:path w="74" h="57">
                  <a:moveTo>
                    <a:pt x="3" y="18"/>
                  </a:moveTo>
                  <a:lnTo>
                    <a:pt x="0" y="18"/>
                  </a:lnTo>
                  <a:lnTo>
                    <a:pt x="0" y="20"/>
                  </a:lnTo>
                  <a:lnTo>
                    <a:pt x="3" y="23"/>
                  </a:lnTo>
                  <a:lnTo>
                    <a:pt x="3" y="26"/>
                  </a:lnTo>
                  <a:lnTo>
                    <a:pt x="5" y="29"/>
                  </a:lnTo>
                  <a:lnTo>
                    <a:pt x="8" y="29"/>
                  </a:lnTo>
                  <a:lnTo>
                    <a:pt x="8" y="26"/>
                  </a:lnTo>
                  <a:lnTo>
                    <a:pt x="8" y="23"/>
                  </a:lnTo>
                  <a:lnTo>
                    <a:pt x="8" y="20"/>
                  </a:lnTo>
                  <a:lnTo>
                    <a:pt x="11" y="20"/>
                  </a:lnTo>
                  <a:lnTo>
                    <a:pt x="11" y="23"/>
                  </a:lnTo>
                  <a:lnTo>
                    <a:pt x="14" y="23"/>
                  </a:lnTo>
                  <a:lnTo>
                    <a:pt x="17" y="26"/>
                  </a:lnTo>
                  <a:lnTo>
                    <a:pt x="20" y="29"/>
                  </a:lnTo>
                  <a:lnTo>
                    <a:pt x="20" y="32"/>
                  </a:lnTo>
                  <a:lnTo>
                    <a:pt x="20" y="35"/>
                  </a:lnTo>
                  <a:lnTo>
                    <a:pt x="22" y="35"/>
                  </a:lnTo>
                  <a:lnTo>
                    <a:pt x="25" y="37"/>
                  </a:lnTo>
                  <a:lnTo>
                    <a:pt x="25" y="40"/>
                  </a:lnTo>
                  <a:lnTo>
                    <a:pt x="25" y="37"/>
                  </a:lnTo>
                  <a:lnTo>
                    <a:pt x="22" y="37"/>
                  </a:lnTo>
                  <a:lnTo>
                    <a:pt x="20" y="37"/>
                  </a:lnTo>
                  <a:lnTo>
                    <a:pt x="25" y="46"/>
                  </a:lnTo>
                  <a:lnTo>
                    <a:pt x="31" y="49"/>
                  </a:lnTo>
                  <a:lnTo>
                    <a:pt x="31" y="52"/>
                  </a:lnTo>
                  <a:lnTo>
                    <a:pt x="34" y="52"/>
                  </a:lnTo>
                  <a:lnTo>
                    <a:pt x="37" y="49"/>
                  </a:lnTo>
                  <a:lnTo>
                    <a:pt x="40" y="52"/>
                  </a:lnTo>
                  <a:lnTo>
                    <a:pt x="42" y="52"/>
                  </a:lnTo>
                  <a:lnTo>
                    <a:pt x="45" y="54"/>
                  </a:lnTo>
                  <a:lnTo>
                    <a:pt x="48" y="57"/>
                  </a:lnTo>
                  <a:lnTo>
                    <a:pt x="51" y="57"/>
                  </a:lnTo>
                  <a:lnTo>
                    <a:pt x="54" y="57"/>
                  </a:lnTo>
                  <a:lnTo>
                    <a:pt x="54" y="54"/>
                  </a:lnTo>
                  <a:lnTo>
                    <a:pt x="48" y="52"/>
                  </a:lnTo>
                  <a:lnTo>
                    <a:pt x="48" y="49"/>
                  </a:lnTo>
                  <a:lnTo>
                    <a:pt x="45" y="49"/>
                  </a:lnTo>
                  <a:lnTo>
                    <a:pt x="42" y="43"/>
                  </a:lnTo>
                  <a:lnTo>
                    <a:pt x="37" y="40"/>
                  </a:lnTo>
                  <a:lnTo>
                    <a:pt x="37" y="35"/>
                  </a:lnTo>
                  <a:lnTo>
                    <a:pt x="28" y="29"/>
                  </a:lnTo>
                  <a:lnTo>
                    <a:pt x="31" y="23"/>
                  </a:lnTo>
                  <a:lnTo>
                    <a:pt x="34" y="26"/>
                  </a:lnTo>
                  <a:lnTo>
                    <a:pt x="37" y="26"/>
                  </a:lnTo>
                  <a:lnTo>
                    <a:pt x="40" y="23"/>
                  </a:lnTo>
                  <a:lnTo>
                    <a:pt x="45" y="23"/>
                  </a:lnTo>
                  <a:lnTo>
                    <a:pt x="51" y="23"/>
                  </a:lnTo>
                  <a:lnTo>
                    <a:pt x="54" y="26"/>
                  </a:lnTo>
                  <a:lnTo>
                    <a:pt x="59" y="23"/>
                  </a:lnTo>
                  <a:lnTo>
                    <a:pt x="65" y="26"/>
                  </a:lnTo>
                  <a:lnTo>
                    <a:pt x="68" y="29"/>
                  </a:lnTo>
                  <a:lnTo>
                    <a:pt x="71" y="29"/>
                  </a:lnTo>
                  <a:lnTo>
                    <a:pt x="71" y="26"/>
                  </a:lnTo>
                  <a:lnTo>
                    <a:pt x="71" y="23"/>
                  </a:lnTo>
                  <a:lnTo>
                    <a:pt x="74" y="23"/>
                  </a:lnTo>
                  <a:lnTo>
                    <a:pt x="74" y="20"/>
                  </a:lnTo>
                  <a:lnTo>
                    <a:pt x="71" y="20"/>
                  </a:lnTo>
                  <a:lnTo>
                    <a:pt x="71" y="18"/>
                  </a:lnTo>
                  <a:lnTo>
                    <a:pt x="68" y="15"/>
                  </a:lnTo>
                  <a:lnTo>
                    <a:pt x="68" y="12"/>
                  </a:lnTo>
                  <a:lnTo>
                    <a:pt x="62" y="12"/>
                  </a:lnTo>
                  <a:lnTo>
                    <a:pt x="57" y="12"/>
                  </a:lnTo>
                  <a:lnTo>
                    <a:pt x="48" y="6"/>
                  </a:lnTo>
                  <a:lnTo>
                    <a:pt x="45" y="3"/>
                  </a:lnTo>
                  <a:lnTo>
                    <a:pt x="42" y="3"/>
                  </a:lnTo>
                  <a:lnTo>
                    <a:pt x="40" y="0"/>
                  </a:lnTo>
                  <a:lnTo>
                    <a:pt x="37" y="0"/>
                  </a:lnTo>
                  <a:lnTo>
                    <a:pt x="34" y="3"/>
                  </a:lnTo>
                  <a:lnTo>
                    <a:pt x="31" y="3"/>
                  </a:lnTo>
                  <a:lnTo>
                    <a:pt x="31" y="6"/>
                  </a:lnTo>
                  <a:lnTo>
                    <a:pt x="28" y="6"/>
                  </a:lnTo>
                  <a:lnTo>
                    <a:pt x="28" y="12"/>
                  </a:lnTo>
                  <a:lnTo>
                    <a:pt x="25" y="15"/>
                  </a:lnTo>
                  <a:lnTo>
                    <a:pt x="22" y="18"/>
                  </a:lnTo>
                  <a:lnTo>
                    <a:pt x="25" y="18"/>
                  </a:lnTo>
                  <a:lnTo>
                    <a:pt x="22" y="20"/>
                  </a:lnTo>
                  <a:lnTo>
                    <a:pt x="22" y="18"/>
                  </a:lnTo>
                  <a:lnTo>
                    <a:pt x="17" y="18"/>
                  </a:lnTo>
                  <a:lnTo>
                    <a:pt x="14" y="18"/>
                  </a:lnTo>
                  <a:lnTo>
                    <a:pt x="5" y="20"/>
                  </a:lnTo>
                  <a:lnTo>
                    <a:pt x="5" y="18"/>
                  </a:lnTo>
                  <a:lnTo>
                    <a:pt x="3" y="1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0" name="Freeform 2724"/>
            <p:cNvSpPr/>
            <p:nvPr/>
          </p:nvSpPr>
          <p:spPr>
            <a:xfrm>
              <a:off x="5980680" y="31521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0" y="3"/>
                  </a:lnTo>
                  <a:lnTo>
                    <a:pt x="0" y="6"/>
                  </a:lnTo>
                  <a:lnTo>
                    <a:pt x="3" y="6"/>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1" name="Freeform 2725"/>
            <p:cNvSpPr/>
            <p:nvPr/>
          </p:nvSpPr>
          <p:spPr>
            <a:xfrm>
              <a:off x="5980680" y="3163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2" name="Freeform 2726"/>
            <p:cNvSpPr/>
            <p:nvPr/>
          </p:nvSpPr>
          <p:spPr>
            <a:xfrm>
              <a:off x="5986800" y="31730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3" y="0"/>
                  </a:lnTo>
                  <a:lnTo>
                    <a:pt x="3" y="3"/>
                  </a:lnTo>
                  <a:lnTo>
                    <a:pt x="6" y="6"/>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3" name="Freeform 2727"/>
            <p:cNvSpPr/>
            <p:nvPr/>
          </p:nvSpPr>
          <p:spPr>
            <a:xfrm>
              <a:off x="5992920" y="316368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5" y="5"/>
                  </a:moveTo>
                  <a:lnTo>
                    <a:pt x="3" y="3"/>
                  </a:lnTo>
                  <a:lnTo>
                    <a:pt x="0" y="0"/>
                  </a:lnTo>
                  <a:lnTo>
                    <a:pt x="0" y="3"/>
                  </a:lnTo>
                  <a:lnTo>
                    <a:pt x="3" y="5"/>
                  </a:lnTo>
                  <a:lnTo>
                    <a:pt x="3" y="3"/>
                  </a:lnTo>
                  <a:lnTo>
                    <a:pt x="3" y="5"/>
                  </a:lnTo>
                  <a:lnTo>
                    <a:pt x="5"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4" name="Freeform 2728"/>
            <p:cNvSpPr/>
            <p:nvPr/>
          </p:nvSpPr>
          <p:spPr>
            <a:xfrm>
              <a:off x="5980680" y="314604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6" y="6"/>
                  </a:moveTo>
                  <a:lnTo>
                    <a:pt x="3" y="3"/>
                  </a:lnTo>
                  <a:lnTo>
                    <a:pt x="0" y="3"/>
                  </a:lnTo>
                  <a:lnTo>
                    <a:pt x="3" y="3"/>
                  </a:lnTo>
                  <a:lnTo>
                    <a:pt x="3" y="0"/>
                  </a:lnTo>
                  <a:lnTo>
                    <a:pt x="6" y="3"/>
                  </a:lnTo>
                  <a:lnTo>
                    <a:pt x="6" y="3"/>
                  </a:lnTo>
                  <a:lnTo>
                    <a:pt x="9" y="9"/>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5" name="Freeform 2729"/>
            <p:cNvSpPr/>
            <p:nvPr/>
          </p:nvSpPr>
          <p:spPr>
            <a:xfrm>
              <a:off x="5986800" y="31579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6" name="Freeform 2730"/>
            <p:cNvSpPr/>
            <p:nvPr/>
          </p:nvSpPr>
          <p:spPr>
            <a:xfrm>
              <a:off x="6032520" y="320220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0" y="0"/>
                  </a:moveTo>
                  <a:lnTo>
                    <a:pt x="3" y="2"/>
                  </a:lnTo>
                  <a:lnTo>
                    <a:pt x="5" y="2"/>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7" name="Freeform 2731"/>
            <p:cNvSpPr/>
            <p:nvPr/>
          </p:nvSpPr>
          <p:spPr>
            <a:xfrm>
              <a:off x="6032520" y="320580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0"/>
                  </a:moveTo>
                  <a:lnTo>
                    <a:pt x="3" y="0"/>
                  </a:lnTo>
                  <a:lnTo>
                    <a:pt x="8" y="0"/>
                  </a:lnTo>
                  <a:lnTo>
                    <a:pt x="8" y="3"/>
                  </a:lnTo>
                  <a:lnTo>
                    <a:pt x="5"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8" name="Freeform 2732"/>
            <p:cNvSpPr/>
            <p:nvPr/>
          </p:nvSpPr>
          <p:spPr>
            <a:xfrm>
              <a:off x="6038640" y="3217320"/>
              <a:ext cx="15120" cy="1080"/>
            </a:xfrm>
            <a:custGeom>
              <a:avLst/>
              <a:gdLst>
                <a:gd name="textAreaLeft" fmla="*/ 0 w 15120"/>
                <a:gd name="textAreaRight" fmla="*/ 15840 w 15120"/>
                <a:gd name="textAreaTop" fmla="*/ 0 h 1080"/>
                <a:gd name="textAreaBottom" fmla="*/ 1800 h 1080"/>
              </a:gdLst>
              <a:ahLst/>
              <a:cxnLst/>
              <a:rect l="textAreaLeft" t="textAreaTop" r="textAreaRight" b="textAreaBottom"/>
              <a:pathLst>
                <a:path w="8">
                  <a:moveTo>
                    <a:pt x="0" y="0"/>
                  </a:moveTo>
                  <a:lnTo>
                    <a:pt x="2" y="0"/>
                  </a:lnTo>
                  <a:lnTo>
                    <a:pt x="5" y="0"/>
                  </a:lnTo>
                  <a:lnTo>
                    <a:pt x="8"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59" name="Freeform 2733"/>
            <p:cNvSpPr/>
            <p:nvPr/>
          </p:nvSpPr>
          <p:spPr>
            <a:xfrm>
              <a:off x="5992920" y="31730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3" y="3"/>
                  </a:lnTo>
                  <a:lnTo>
                    <a:pt x="5"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0" name="Freeform 2734"/>
            <p:cNvSpPr/>
            <p:nvPr/>
          </p:nvSpPr>
          <p:spPr>
            <a:xfrm>
              <a:off x="6054480" y="3217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3"/>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1" name="Freeform 2735"/>
            <p:cNvSpPr/>
            <p:nvPr/>
          </p:nvSpPr>
          <p:spPr>
            <a:xfrm>
              <a:off x="5959080" y="3098160"/>
              <a:ext cx="78840" cy="41760"/>
            </a:xfrm>
            <a:custGeom>
              <a:avLst/>
              <a:gdLst>
                <a:gd name="textAreaLeft" fmla="*/ 0 w 78840"/>
                <a:gd name="textAreaRight" fmla="*/ 79560 w 78840"/>
                <a:gd name="textAreaTop" fmla="*/ 0 h 41760"/>
                <a:gd name="textAreaBottom" fmla="*/ 42480 h 41760"/>
              </a:gdLst>
              <a:ahLst/>
              <a:cxnLst/>
              <a:rect l="textAreaLeft" t="textAreaTop" r="textAreaRight" b="textAreaBottom"/>
              <a:pathLst>
                <a:path w="40" h="22">
                  <a:moveTo>
                    <a:pt x="40" y="2"/>
                  </a:moveTo>
                  <a:lnTo>
                    <a:pt x="37" y="0"/>
                  </a:lnTo>
                  <a:lnTo>
                    <a:pt x="34" y="0"/>
                  </a:lnTo>
                  <a:lnTo>
                    <a:pt x="31" y="0"/>
                  </a:lnTo>
                  <a:lnTo>
                    <a:pt x="31" y="2"/>
                  </a:lnTo>
                  <a:lnTo>
                    <a:pt x="28" y="0"/>
                  </a:lnTo>
                  <a:lnTo>
                    <a:pt x="22" y="2"/>
                  </a:lnTo>
                  <a:lnTo>
                    <a:pt x="20" y="2"/>
                  </a:lnTo>
                  <a:lnTo>
                    <a:pt x="14" y="5"/>
                  </a:lnTo>
                  <a:lnTo>
                    <a:pt x="3" y="2"/>
                  </a:lnTo>
                  <a:lnTo>
                    <a:pt x="0" y="8"/>
                  </a:lnTo>
                  <a:lnTo>
                    <a:pt x="0" y="11"/>
                  </a:lnTo>
                  <a:lnTo>
                    <a:pt x="3" y="11"/>
                  </a:lnTo>
                  <a:lnTo>
                    <a:pt x="0" y="14"/>
                  </a:lnTo>
                  <a:lnTo>
                    <a:pt x="3" y="14"/>
                  </a:lnTo>
                  <a:lnTo>
                    <a:pt x="3" y="17"/>
                  </a:lnTo>
                  <a:lnTo>
                    <a:pt x="3" y="20"/>
                  </a:lnTo>
                  <a:lnTo>
                    <a:pt x="5" y="20"/>
                  </a:lnTo>
                  <a:lnTo>
                    <a:pt x="5" y="22"/>
                  </a:lnTo>
                  <a:lnTo>
                    <a:pt x="14" y="20"/>
                  </a:lnTo>
                  <a:lnTo>
                    <a:pt x="17" y="20"/>
                  </a:lnTo>
                  <a:lnTo>
                    <a:pt x="22" y="20"/>
                  </a:lnTo>
                  <a:lnTo>
                    <a:pt x="22" y="22"/>
                  </a:lnTo>
                  <a:lnTo>
                    <a:pt x="25" y="20"/>
                  </a:lnTo>
                  <a:lnTo>
                    <a:pt x="22" y="20"/>
                  </a:lnTo>
                  <a:lnTo>
                    <a:pt x="25" y="17"/>
                  </a:lnTo>
                  <a:lnTo>
                    <a:pt x="28" y="14"/>
                  </a:lnTo>
                  <a:lnTo>
                    <a:pt x="28" y="8"/>
                  </a:lnTo>
                  <a:lnTo>
                    <a:pt x="31" y="8"/>
                  </a:lnTo>
                  <a:lnTo>
                    <a:pt x="31" y="5"/>
                  </a:lnTo>
                  <a:lnTo>
                    <a:pt x="34" y="5"/>
                  </a:lnTo>
                  <a:lnTo>
                    <a:pt x="37" y="2"/>
                  </a:lnTo>
                  <a:lnTo>
                    <a:pt x="37" y="2"/>
                  </a:lnTo>
                  <a:lnTo>
                    <a:pt x="40" y="2"/>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2520" rIns="90000" bIns="-2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2" name="Freeform 2736"/>
            <p:cNvSpPr/>
            <p:nvPr/>
          </p:nvSpPr>
          <p:spPr>
            <a:xfrm>
              <a:off x="5861520" y="3026880"/>
              <a:ext cx="186120" cy="80280"/>
            </a:xfrm>
            <a:custGeom>
              <a:avLst/>
              <a:gdLst>
                <a:gd name="textAreaLeft" fmla="*/ 0 w 186120"/>
                <a:gd name="textAreaRight" fmla="*/ 186840 w 186120"/>
                <a:gd name="textAreaTop" fmla="*/ 0 h 80280"/>
                <a:gd name="textAreaBottom" fmla="*/ 81000 h 80280"/>
              </a:gdLst>
              <a:ahLst/>
              <a:cxnLst/>
              <a:rect l="textAreaLeft" t="textAreaTop" r="textAreaRight" b="textAreaBottom"/>
              <a:pathLst>
                <a:path w="94" h="42">
                  <a:moveTo>
                    <a:pt x="3" y="31"/>
                  </a:moveTo>
                  <a:lnTo>
                    <a:pt x="3" y="37"/>
                  </a:lnTo>
                  <a:lnTo>
                    <a:pt x="6" y="37"/>
                  </a:lnTo>
                  <a:lnTo>
                    <a:pt x="6" y="34"/>
                  </a:lnTo>
                  <a:lnTo>
                    <a:pt x="9" y="34"/>
                  </a:lnTo>
                  <a:lnTo>
                    <a:pt x="9" y="37"/>
                  </a:lnTo>
                  <a:lnTo>
                    <a:pt x="12" y="34"/>
                  </a:lnTo>
                  <a:lnTo>
                    <a:pt x="17" y="37"/>
                  </a:lnTo>
                  <a:lnTo>
                    <a:pt x="20" y="34"/>
                  </a:lnTo>
                  <a:lnTo>
                    <a:pt x="32" y="31"/>
                  </a:lnTo>
                  <a:lnTo>
                    <a:pt x="35" y="37"/>
                  </a:lnTo>
                  <a:lnTo>
                    <a:pt x="35" y="39"/>
                  </a:lnTo>
                  <a:lnTo>
                    <a:pt x="46" y="39"/>
                  </a:lnTo>
                  <a:lnTo>
                    <a:pt x="52" y="39"/>
                  </a:lnTo>
                  <a:lnTo>
                    <a:pt x="63" y="42"/>
                  </a:lnTo>
                  <a:lnTo>
                    <a:pt x="69" y="39"/>
                  </a:lnTo>
                  <a:lnTo>
                    <a:pt x="71" y="39"/>
                  </a:lnTo>
                  <a:lnTo>
                    <a:pt x="77" y="37"/>
                  </a:lnTo>
                  <a:lnTo>
                    <a:pt x="80" y="39"/>
                  </a:lnTo>
                  <a:lnTo>
                    <a:pt x="80" y="37"/>
                  </a:lnTo>
                  <a:lnTo>
                    <a:pt x="83" y="34"/>
                  </a:lnTo>
                  <a:lnTo>
                    <a:pt x="89" y="28"/>
                  </a:lnTo>
                  <a:lnTo>
                    <a:pt x="89" y="20"/>
                  </a:lnTo>
                  <a:lnTo>
                    <a:pt x="91" y="17"/>
                  </a:lnTo>
                  <a:lnTo>
                    <a:pt x="94" y="17"/>
                  </a:lnTo>
                  <a:lnTo>
                    <a:pt x="94" y="14"/>
                  </a:lnTo>
                  <a:lnTo>
                    <a:pt x="91" y="14"/>
                  </a:lnTo>
                  <a:lnTo>
                    <a:pt x="91" y="5"/>
                  </a:lnTo>
                  <a:lnTo>
                    <a:pt x="91" y="3"/>
                  </a:lnTo>
                  <a:lnTo>
                    <a:pt x="89" y="3"/>
                  </a:lnTo>
                  <a:lnTo>
                    <a:pt x="83" y="3"/>
                  </a:lnTo>
                  <a:lnTo>
                    <a:pt x="77" y="3"/>
                  </a:lnTo>
                  <a:lnTo>
                    <a:pt x="71" y="3"/>
                  </a:lnTo>
                  <a:lnTo>
                    <a:pt x="69" y="0"/>
                  </a:lnTo>
                  <a:lnTo>
                    <a:pt x="69" y="5"/>
                  </a:lnTo>
                  <a:lnTo>
                    <a:pt x="63" y="5"/>
                  </a:lnTo>
                  <a:lnTo>
                    <a:pt x="63" y="8"/>
                  </a:lnTo>
                  <a:lnTo>
                    <a:pt x="60" y="8"/>
                  </a:lnTo>
                  <a:lnTo>
                    <a:pt x="54" y="5"/>
                  </a:lnTo>
                  <a:lnTo>
                    <a:pt x="52" y="5"/>
                  </a:lnTo>
                  <a:lnTo>
                    <a:pt x="49" y="8"/>
                  </a:lnTo>
                  <a:lnTo>
                    <a:pt x="49" y="11"/>
                  </a:lnTo>
                  <a:lnTo>
                    <a:pt x="46" y="11"/>
                  </a:lnTo>
                  <a:lnTo>
                    <a:pt x="40" y="14"/>
                  </a:lnTo>
                  <a:lnTo>
                    <a:pt x="43" y="20"/>
                  </a:lnTo>
                  <a:lnTo>
                    <a:pt x="43" y="22"/>
                  </a:lnTo>
                  <a:lnTo>
                    <a:pt x="43" y="25"/>
                  </a:lnTo>
                  <a:lnTo>
                    <a:pt x="37" y="22"/>
                  </a:lnTo>
                  <a:lnTo>
                    <a:pt x="35" y="22"/>
                  </a:lnTo>
                  <a:lnTo>
                    <a:pt x="26" y="22"/>
                  </a:lnTo>
                  <a:lnTo>
                    <a:pt x="23" y="25"/>
                  </a:lnTo>
                  <a:lnTo>
                    <a:pt x="17" y="25"/>
                  </a:lnTo>
                  <a:lnTo>
                    <a:pt x="15" y="25"/>
                  </a:lnTo>
                  <a:lnTo>
                    <a:pt x="12" y="25"/>
                  </a:lnTo>
                  <a:lnTo>
                    <a:pt x="9" y="28"/>
                  </a:lnTo>
                  <a:lnTo>
                    <a:pt x="6" y="28"/>
                  </a:lnTo>
                  <a:lnTo>
                    <a:pt x="3" y="25"/>
                  </a:lnTo>
                  <a:lnTo>
                    <a:pt x="0" y="25"/>
                  </a:lnTo>
                  <a:lnTo>
                    <a:pt x="0" y="31"/>
                  </a:lnTo>
                  <a:lnTo>
                    <a:pt x="3" y="31"/>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3" name="Freeform 2737"/>
            <p:cNvSpPr/>
            <p:nvPr/>
          </p:nvSpPr>
          <p:spPr>
            <a:xfrm>
              <a:off x="5766120" y="2828160"/>
              <a:ext cx="231840" cy="251640"/>
            </a:xfrm>
            <a:custGeom>
              <a:avLst/>
              <a:gdLst>
                <a:gd name="textAreaLeft" fmla="*/ 0 w 231840"/>
                <a:gd name="textAreaRight" fmla="*/ 232560 w 231840"/>
                <a:gd name="textAreaTop" fmla="*/ 0 h 251640"/>
                <a:gd name="textAreaBottom" fmla="*/ 252360 h 251640"/>
              </a:gdLst>
              <a:ahLst/>
              <a:cxnLst/>
              <a:rect l="textAreaLeft" t="textAreaTop" r="textAreaRight" b="textAreaBottom"/>
              <a:pathLst>
                <a:path w="117" h="131">
                  <a:moveTo>
                    <a:pt x="17" y="32"/>
                  </a:moveTo>
                  <a:lnTo>
                    <a:pt x="14" y="40"/>
                  </a:lnTo>
                  <a:lnTo>
                    <a:pt x="14" y="43"/>
                  </a:lnTo>
                  <a:lnTo>
                    <a:pt x="11" y="46"/>
                  </a:lnTo>
                  <a:lnTo>
                    <a:pt x="14" y="49"/>
                  </a:lnTo>
                  <a:lnTo>
                    <a:pt x="11" y="52"/>
                  </a:lnTo>
                  <a:lnTo>
                    <a:pt x="9" y="54"/>
                  </a:lnTo>
                  <a:lnTo>
                    <a:pt x="0" y="57"/>
                  </a:lnTo>
                  <a:lnTo>
                    <a:pt x="0" y="60"/>
                  </a:lnTo>
                  <a:lnTo>
                    <a:pt x="3" y="66"/>
                  </a:lnTo>
                  <a:lnTo>
                    <a:pt x="0" y="69"/>
                  </a:lnTo>
                  <a:lnTo>
                    <a:pt x="0" y="71"/>
                  </a:lnTo>
                  <a:lnTo>
                    <a:pt x="3" y="74"/>
                  </a:lnTo>
                  <a:lnTo>
                    <a:pt x="3" y="77"/>
                  </a:lnTo>
                  <a:lnTo>
                    <a:pt x="6" y="77"/>
                  </a:lnTo>
                  <a:lnTo>
                    <a:pt x="6" y="80"/>
                  </a:lnTo>
                  <a:lnTo>
                    <a:pt x="3" y="86"/>
                  </a:lnTo>
                  <a:lnTo>
                    <a:pt x="3" y="88"/>
                  </a:lnTo>
                  <a:lnTo>
                    <a:pt x="6" y="91"/>
                  </a:lnTo>
                  <a:lnTo>
                    <a:pt x="6" y="97"/>
                  </a:lnTo>
                  <a:lnTo>
                    <a:pt x="11" y="100"/>
                  </a:lnTo>
                  <a:lnTo>
                    <a:pt x="17" y="100"/>
                  </a:lnTo>
                  <a:lnTo>
                    <a:pt x="20" y="103"/>
                  </a:lnTo>
                  <a:lnTo>
                    <a:pt x="23" y="100"/>
                  </a:lnTo>
                  <a:lnTo>
                    <a:pt x="29" y="103"/>
                  </a:lnTo>
                  <a:lnTo>
                    <a:pt x="26" y="106"/>
                  </a:lnTo>
                  <a:lnTo>
                    <a:pt x="23" y="108"/>
                  </a:lnTo>
                  <a:lnTo>
                    <a:pt x="23" y="117"/>
                  </a:lnTo>
                  <a:lnTo>
                    <a:pt x="20" y="123"/>
                  </a:lnTo>
                  <a:lnTo>
                    <a:pt x="20" y="125"/>
                  </a:lnTo>
                  <a:lnTo>
                    <a:pt x="23" y="125"/>
                  </a:lnTo>
                  <a:lnTo>
                    <a:pt x="26" y="128"/>
                  </a:lnTo>
                  <a:lnTo>
                    <a:pt x="29" y="125"/>
                  </a:lnTo>
                  <a:lnTo>
                    <a:pt x="34" y="125"/>
                  </a:lnTo>
                  <a:lnTo>
                    <a:pt x="37" y="125"/>
                  </a:lnTo>
                  <a:lnTo>
                    <a:pt x="40" y="123"/>
                  </a:lnTo>
                  <a:lnTo>
                    <a:pt x="43" y="125"/>
                  </a:lnTo>
                  <a:lnTo>
                    <a:pt x="43" y="123"/>
                  </a:lnTo>
                  <a:lnTo>
                    <a:pt x="46" y="125"/>
                  </a:lnTo>
                  <a:lnTo>
                    <a:pt x="48" y="125"/>
                  </a:lnTo>
                  <a:lnTo>
                    <a:pt x="51" y="125"/>
                  </a:lnTo>
                  <a:lnTo>
                    <a:pt x="51" y="128"/>
                  </a:lnTo>
                  <a:lnTo>
                    <a:pt x="54" y="131"/>
                  </a:lnTo>
                  <a:lnTo>
                    <a:pt x="57" y="131"/>
                  </a:lnTo>
                  <a:lnTo>
                    <a:pt x="60" y="128"/>
                  </a:lnTo>
                  <a:lnTo>
                    <a:pt x="63" y="128"/>
                  </a:lnTo>
                  <a:lnTo>
                    <a:pt x="65" y="128"/>
                  </a:lnTo>
                  <a:lnTo>
                    <a:pt x="71" y="128"/>
                  </a:lnTo>
                  <a:lnTo>
                    <a:pt x="74" y="125"/>
                  </a:lnTo>
                  <a:lnTo>
                    <a:pt x="83" y="125"/>
                  </a:lnTo>
                  <a:lnTo>
                    <a:pt x="85" y="125"/>
                  </a:lnTo>
                  <a:lnTo>
                    <a:pt x="91" y="128"/>
                  </a:lnTo>
                  <a:lnTo>
                    <a:pt x="91" y="125"/>
                  </a:lnTo>
                  <a:lnTo>
                    <a:pt x="91" y="123"/>
                  </a:lnTo>
                  <a:lnTo>
                    <a:pt x="88" y="117"/>
                  </a:lnTo>
                  <a:lnTo>
                    <a:pt x="94" y="114"/>
                  </a:lnTo>
                  <a:lnTo>
                    <a:pt x="97" y="114"/>
                  </a:lnTo>
                  <a:lnTo>
                    <a:pt x="97" y="111"/>
                  </a:lnTo>
                  <a:lnTo>
                    <a:pt x="100" y="108"/>
                  </a:lnTo>
                  <a:lnTo>
                    <a:pt x="94" y="106"/>
                  </a:lnTo>
                  <a:lnTo>
                    <a:pt x="94" y="100"/>
                  </a:lnTo>
                  <a:lnTo>
                    <a:pt x="91" y="100"/>
                  </a:lnTo>
                  <a:lnTo>
                    <a:pt x="85" y="94"/>
                  </a:lnTo>
                  <a:lnTo>
                    <a:pt x="85" y="88"/>
                  </a:lnTo>
                  <a:lnTo>
                    <a:pt x="80" y="86"/>
                  </a:lnTo>
                  <a:lnTo>
                    <a:pt x="80" y="83"/>
                  </a:lnTo>
                  <a:lnTo>
                    <a:pt x="80" y="80"/>
                  </a:lnTo>
                  <a:lnTo>
                    <a:pt x="83" y="83"/>
                  </a:lnTo>
                  <a:lnTo>
                    <a:pt x="85" y="80"/>
                  </a:lnTo>
                  <a:lnTo>
                    <a:pt x="91" y="77"/>
                  </a:lnTo>
                  <a:lnTo>
                    <a:pt x="94" y="77"/>
                  </a:lnTo>
                  <a:lnTo>
                    <a:pt x="102" y="74"/>
                  </a:lnTo>
                  <a:lnTo>
                    <a:pt x="105" y="71"/>
                  </a:lnTo>
                  <a:lnTo>
                    <a:pt x="105" y="69"/>
                  </a:lnTo>
                  <a:lnTo>
                    <a:pt x="108" y="69"/>
                  </a:lnTo>
                  <a:lnTo>
                    <a:pt x="114" y="71"/>
                  </a:lnTo>
                  <a:lnTo>
                    <a:pt x="114" y="69"/>
                  </a:lnTo>
                  <a:lnTo>
                    <a:pt x="117" y="66"/>
                  </a:lnTo>
                  <a:lnTo>
                    <a:pt x="117" y="63"/>
                  </a:lnTo>
                  <a:lnTo>
                    <a:pt x="114" y="60"/>
                  </a:lnTo>
                  <a:lnTo>
                    <a:pt x="111" y="54"/>
                  </a:lnTo>
                  <a:lnTo>
                    <a:pt x="114" y="52"/>
                  </a:lnTo>
                  <a:lnTo>
                    <a:pt x="111" y="46"/>
                  </a:lnTo>
                  <a:lnTo>
                    <a:pt x="111" y="43"/>
                  </a:lnTo>
                  <a:lnTo>
                    <a:pt x="105" y="37"/>
                  </a:lnTo>
                  <a:lnTo>
                    <a:pt x="108" y="29"/>
                  </a:lnTo>
                  <a:lnTo>
                    <a:pt x="108" y="23"/>
                  </a:lnTo>
                  <a:lnTo>
                    <a:pt x="105" y="23"/>
                  </a:lnTo>
                  <a:lnTo>
                    <a:pt x="102" y="23"/>
                  </a:lnTo>
                  <a:lnTo>
                    <a:pt x="97" y="20"/>
                  </a:lnTo>
                  <a:lnTo>
                    <a:pt x="100" y="20"/>
                  </a:lnTo>
                  <a:lnTo>
                    <a:pt x="100" y="17"/>
                  </a:lnTo>
                  <a:lnTo>
                    <a:pt x="97" y="17"/>
                  </a:lnTo>
                  <a:lnTo>
                    <a:pt x="94" y="15"/>
                  </a:lnTo>
                  <a:lnTo>
                    <a:pt x="91" y="15"/>
                  </a:lnTo>
                  <a:lnTo>
                    <a:pt x="91" y="12"/>
                  </a:lnTo>
                  <a:lnTo>
                    <a:pt x="88" y="12"/>
                  </a:lnTo>
                  <a:lnTo>
                    <a:pt x="85" y="12"/>
                  </a:lnTo>
                  <a:lnTo>
                    <a:pt x="83" y="15"/>
                  </a:lnTo>
                  <a:lnTo>
                    <a:pt x="83" y="12"/>
                  </a:lnTo>
                  <a:lnTo>
                    <a:pt x="85" y="12"/>
                  </a:lnTo>
                  <a:lnTo>
                    <a:pt x="83" y="12"/>
                  </a:lnTo>
                  <a:lnTo>
                    <a:pt x="80" y="15"/>
                  </a:lnTo>
                  <a:lnTo>
                    <a:pt x="77" y="15"/>
                  </a:lnTo>
                  <a:lnTo>
                    <a:pt x="71" y="17"/>
                  </a:lnTo>
                  <a:lnTo>
                    <a:pt x="68" y="17"/>
                  </a:lnTo>
                  <a:lnTo>
                    <a:pt x="71" y="20"/>
                  </a:lnTo>
                  <a:lnTo>
                    <a:pt x="65" y="17"/>
                  </a:lnTo>
                  <a:lnTo>
                    <a:pt x="63" y="20"/>
                  </a:lnTo>
                  <a:lnTo>
                    <a:pt x="60" y="20"/>
                  </a:lnTo>
                  <a:lnTo>
                    <a:pt x="60" y="17"/>
                  </a:lnTo>
                  <a:lnTo>
                    <a:pt x="63" y="17"/>
                  </a:lnTo>
                  <a:lnTo>
                    <a:pt x="63" y="15"/>
                  </a:lnTo>
                  <a:lnTo>
                    <a:pt x="65" y="12"/>
                  </a:lnTo>
                  <a:lnTo>
                    <a:pt x="60" y="12"/>
                  </a:lnTo>
                  <a:lnTo>
                    <a:pt x="60" y="15"/>
                  </a:lnTo>
                  <a:lnTo>
                    <a:pt x="57" y="12"/>
                  </a:lnTo>
                  <a:lnTo>
                    <a:pt x="54" y="12"/>
                  </a:lnTo>
                  <a:lnTo>
                    <a:pt x="51" y="12"/>
                  </a:lnTo>
                  <a:lnTo>
                    <a:pt x="48" y="9"/>
                  </a:lnTo>
                  <a:lnTo>
                    <a:pt x="51" y="9"/>
                  </a:lnTo>
                  <a:lnTo>
                    <a:pt x="51" y="6"/>
                  </a:lnTo>
                  <a:lnTo>
                    <a:pt x="48" y="6"/>
                  </a:lnTo>
                  <a:lnTo>
                    <a:pt x="46" y="3"/>
                  </a:lnTo>
                  <a:lnTo>
                    <a:pt x="43" y="6"/>
                  </a:lnTo>
                  <a:lnTo>
                    <a:pt x="43" y="3"/>
                  </a:lnTo>
                  <a:lnTo>
                    <a:pt x="40" y="6"/>
                  </a:lnTo>
                  <a:lnTo>
                    <a:pt x="34" y="3"/>
                  </a:lnTo>
                  <a:lnTo>
                    <a:pt x="31" y="3"/>
                  </a:lnTo>
                  <a:lnTo>
                    <a:pt x="31" y="0"/>
                  </a:lnTo>
                  <a:lnTo>
                    <a:pt x="29" y="3"/>
                  </a:lnTo>
                  <a:lnTo>
                    <a:pt x="31" y="6"/>
                  </a:lnTo>
                  <a:lnTo>
                    <a:pt x="31" y="3"/>
                  </a:lnTo>
                  <a:lnTo>
                    <a:pt x="31" y="6"/>
                  </a:lnTo>
                  <a:lnTo>
                    <a:pt x="34" y="3"/>
                  </a:lnTo>
                  <a:lnTo>
                    <a:pt x="34" y="6"/>
                  </a:lnTo>
                  <a:lnTo>
                    <a:pt x="37" y="6"/>
                  </a:lnTo>
                  <a:lnTo>
                    <a:pt x="37" y="9"/>
                  </a:lnTo>
                  <a:lnTo>
                    <a:pt x="40" y="9"/>
                  </a:lnTo>
                  <a:lnTo>
                    <a:pt x="37" y="12"/>
                  </a:lnTo>
                  <a:lnTo>
                    <a:pt x="34" y="12"/>
                  </a:lnTo>
                  <a:lnTo>
                    <a:pt x="34" y="15"/>
                  </a:lnTo>
                  <a:lnTo>
                    <a:pt x="37" y="15"/>
                  </a:lnTo>
                  <a:lnTo>
                    <a:pt x="37" y="12"/>
                  </a:lnTo>
                  <a:lnTo>
                    <a:pt x="37" y="15"/>
                  </a:lnTo>
                  <a:lnTo>
                    <a:pt x="37" y="17"/>
                  </a:lnTo>
                  <a:lnTo>
                    <a:pt x="40" y="17"/>
                  </a:lnTo>
                  <a:lnTo>
                    <a:pt x="40" y="20"/>
                  </a:lnTo>
                  <a:lnTo>
                    <a:pt x="37" y="17"/>
                  </a:lnTo>
                  <a:lnTo>
                    <a:pt x="37" y="20"/>
                  </a:lnTo>
                  <a:lnTo>
                    <a:pt x="40" y="20"/>
                  </a:lnTo>
                  <a:lnTo>
                    <a:pt x="43" y="23"/>
                  </a:lnTo>
                  <a:lnTo>
                    <a:pt x="46" y="23"/>
                  </a:lnTo>
                  <a:lnTo>
                    <a:pt x="46" y="26"/>
                  </a:lnTo>
                  <a:lnTo>
                    <a:pt x="48" y="26"/>
                  </a:lnTo>
                  <a:lnTo>
                    <a:pt x="51" y="29"/>
                  </a:lnTo>
                  <a:lnTo>
                    <a:pt x="48" y="29"/>
                  </a:lnTo>
                  <a:lnTo>
                    <a:pt x="46" y="23"/>
                  </a:lnTo>
                  <a:lnTo>
                    <a:pt x="43" y="23"/>
                  </a:lnTo>
                  <a:lnTo>
                    <a:pt x="40" y="23"/>
                  </a:lnTo>
                  <a:lnTo>
                    <a:pt x="34" y="20"/>
                  </a:lnTo>
                  <a:lnTo>
                    <a:pt x="31" y="23"/>
                  </a:lnTo>
                  <a:lnTo>
                    <a:pt x="31" y="26"/>
                  </a:lnTo>
                  <a:lnTo>
                    <a:pt x="31" y="29"/>
                  </a:lnTo>
                  <a:lnTo>
                    <a:pt x="34" y="29"/>
                  </a:lnTo>
                  <a:lnTo>
                    <a:pt x="31" y="29"/>
                  </a:lnTo>
                  <a:lnTo>
                    <a:pt x="31" y="26"/>
                  </a:lnTo>
                  <a:lnTo>
                    <a:pt x="29" y="26"/>
                  </a:lnTo>
                  <a:lnTo>
                    <a:pt x="31" y="29"/>
                  </a:lnTo>
                  <a:lnTo>
                    <a:pt x="29" y="29"/>
                  </a:lnTo>
                  <a:lnTo>
                    <a:pt x="26" y="26"/>
                  </a:lnTo>
                  <a:lnTo>
                    <a:pt x="26" y="23"/>
                  </a:lnTo>
                  <a:lnTo>
                    <a:pt x="17" y="26"/>
                  </a:lnTo>
                  <a:lnTo>
                    <a:pt x="14" y="26"/>
                  </a:lnTo>
                  <a:lnTo>
                    <a:pt x="14" y="29"/>
                  </a:lnTo>
                  <a:lnTo>
                    <a:pt x="14" y="32"/>
                  </a:lnTo>
                  <a:lnTo>
                    <a:pt x="17" y="29"/>
                  </a:lnTo>
                  <a:lnTo>
                    <a:pt x="20" y="32"/>
                  </a:lnTo>
                  <a:lnTo>
                    <a:pt x="20" y="34"/>
                  </a:lnTo>
                  <a:lnTo>
                    <a:pt x="20" y="32"/>
                  </a:lnTo>
                  <a:lnTo>
                    <a:pt x="20" y="32"/>
                  </a:lnTo>
                  <a:lnTo>
                    <a:pt x="17" y="32"/>
                  </a:lnTo>
                  <a:close/>
                </a:path>
              </a:pathLst>
            </a:custGeom>
            <a:solidFill>
              <a:srgbClr val="177DC6"/>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4" name="Freeform 2738"/>
            <p:cNvSpPr/>
            <p:nvPr/>
          </p:nvSpPr>
          <p:spPr>
            <a:xfrm>
              <a:off x="5964840" y="285732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8" y="8"/>
                  </a:moveTo>
                  <a:lnTo>
                    <a:pt x="8" y="5"/>
                  </a:lnTo>
                  <a:lnTo>
                    <a:pt x="5" y="5"/>
                  </a:lnTo>
                  <a:lnTo>
                    <a:pt x="2" y="5"/>
                  </a:lnTo>
                  <a:lnTo>
                    <a:pt x="2" y="2"/>
                  </a:lnTo>
                  <a:lnTo>
                    <a:pt x="0" y="2"/>
                  </a:lnTo>
                  <a:lnTo>
                    <a:pt x="0" y="0"/>
                  </a:lnTo>
                  <a:lnTo>
                    <a:pt x="2" y="2"/>
                  </a:lnTo>
                  <a:lnTo>
                    <a:pt x="5" y="5"/>
                  </a:lnTo>
                  <a:lnTo>
                    <a:pt x="8" y="5"/>
                  </a:lnTo>
                  <a:lnTo>
                    <a:pt x="8"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5" name="Freeform 2739"/>
            <p:cNvSpPr/>
            <p:nvPr/>
          </p:nvSpPr>
          <p:spPr>
            <a:xfrm>
              <a:off x="5947200" y="284004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0" y="6"/>
                  </a:moveTo>
                  <a:lnTo>
                    <a:pt x="3" y="9"/>
                  </a:lnTo>
                  <a:lnTo>
                    <a:pt x="3" y="6"/>
                  </a:lnTo>
                  <a:lnTo>
                    <a:pt x="6" y="6"/>
                  </a:lnTo>
                  <a:lnTo>
                    <a:pt x="6" y="3"/>
                  </a:lnTo>
                  <a:lnTo>
                    <a:pt x="3" y="3"/>
                  </a:lnTo>
                  <a:lnTo>
                    <a:pt x="3" y="0"/>
                  </a:lnTo>
                  <a:lnTo>
                    <a:pt x="0" y="0"/>
                  </a:lnTo>
                  <a:lnTo>
                    <a:pt x="0" y="3"/>
                  </a:lnTo>
                  <a:lnTo>
                    <a:pt x="3" y="3"/>
                  </a:lnTo>
                  <a:lnTo>
                    <a:pt x="3" y="6"/>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6" name="Freeform 2740"/>
            <p:cNvSpPr/>
            <p:nvPr/>
          </p:nvSpPr>
          <p:spPr>
            <a:xfrm>
              <a:off x="5891400" y="28458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3"/>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7" name="Freeform 2741"/>
            <p:cNvSpPr/>
            <p:nvPr/>
          </p:nvSpPr>
          <p:spPr>
            <a:xfrm>
              <a:off x="5817960" y="2756880"/>
              <a:ext cx="72720" cy="82080"/>
            </a:xfrm>
            <a:custGeom>
              <a:avLst/>
              <a:gdLst>
                <a:gd name="textAreaLeft" fmla="*/ 0 w 72720"/>
                <a:gd name="textAreaRight" fmla="*/ 73440 w 72720"/>
                <a:gd name="textAreaTop" fmla="*/ 0 h 82080"/>
                <a:gd name="textAreaBottom" fmla="*/ 82800 h 82080"/>
              </a:gdLst>
              <a:ahLst/>
              <a:cxnLst/>
              <a:rect l="textAreaLeft" t="textAreaTop" r="textAreaRight" b="textAreaBottom"/>
              <a:pathLst>
                <a:path w="37" h="43">
                  <a:moveTo>
                    <a:pt x="17" y="40"/>
                  </a:moveTo>
                  <a:lnTo>
                    <a:pt x="20" y="40"/>
                  </a:lnTo>
                  <a:lnTo>
                    <a:pt x="20" y="37"/>
                  </a:lnTo>
                  <a:lnTo>
                    <a:pt x="17" y="37"/>
                  </a:lnTo>
                  <a:lnTo>
                    <a:pt x="17" y="35"/>
                  </a:lnTo>
                  <a:lnTo>
                    <a:pt x="20" y="35"/>
                  </a:lnTo>
                  <a:lnTo>
                    <a:pt x="20" y="32"/>
                  </a:lnTo>
                  <a:lnTo>
                    <a:pt x="22" y="29"/>
                  </a:lnTo>
                  <a:lnTo>
                    <a:pt x="20" y="29"/>
                  </a:lnTo>
                  <a:lnTo>
                    <a:pt x="22" y="26"/>
                  </a:lnTo>
                  <a:lnTo>
                    <a:pt x="20" y="26"/>
                  </a:lnTo>
                  <a:lnTo>
                    <a:pt x="22" y="23"/>
                  </a:lnTo>
                  <a:lnTo>
                    <a:pt x="22" y="26"/>
                  </a:lnTo>
                  <a:lnTo>
                    <a:pt x="25" y="26"/>
                  </a:lnTo>
                  <a:lnTo>
                    <a:pt x="25" y="23"/>
                  </a:lnTo>
                  <a:lnTo>
                    <a:pt x="22" y="23"/>
                  </a:lnTo>
                  <a:lnTo>
                    <a:pt x="25" y="20"/>
                  </a:lnTo>
                  <a:lnTo>
                    <a:pt x="28" y="23"/>
                  </a:lnTo>
                  <a:lnTo>
                    <a:pt x="28" y="20"/>
                  </a:lnTo>
                  <a:lnTo>
                    <a:pt x="28" y="17"/>
                  </a:lnTo>
                  <a:lnTo>
                    <a:pt x="31" y="15"/>
                  </a:lnTo>
                  <a:lnTo>
                    <a:pt x="28" y="17"/>
                  </a:lnTo>
                  <a:lnTo>
                    <a:pt x="31" y="17"/>
                  </a:lnTo>
                  <a:lnTo>
                    <a:pt x="34" y="17"/>
                  </a:lnTo>
                  <a:lnTo>
                    <a:pt x="37" y="15"/>
                  </a:lnTo>
                  <a:lnTo>
                    <a:pt x="37" y="12"/>
                  </a:lnTo>
                  <a:lnTo>
                    <a:pt x="34" y="12"/>
                  </a:lnTo>
                  <a:lnTo>
                    <a:pt x="31" y="12"/>
                  </a:lnTo>
                  <a:lnTo>
                    <a:pt x="28" y="12"/>
                  </a:lnTo>
                  <a:lnTo>
                    <a:pt x="25" y="12"/>
                  </a:lnTo>
                  <a:lnTo>
                    <a:pt x="28" y="9"/>
                  </a:lnTo>
                  <a:lnTo>
                    <a:pt x="25" y="9"/>
                  </a:lnTo>
                  <a:lnTo>
                    <a:pt x="28" y="9"/>
                  </a:lnTo>
                  <a:lnTo>
                    <a:pt x="28" y="6"/>
                  </a:lnTo>
                  <a:lnTo>
                    <a:pt x="28" y="3"/>
                  </a:lnTo>
                  <a:lnTo>
                    <a:pt x="25" y="0"/>
                  </a:lnTo>
                  <a:lnTo>
                    <a:pt x="22" y="3"/>
                  </a:lnTo>
                  <a:lnTo>
                    <a:pt x="20" y="3"/>
                  </a:lnTo>
                  <a:lnTo>
                    <a:pt x="17" y="3"/>
                  </a:lnTo>
                  <a:lnTo>
                    <a:pt x="14" y="3"/>
                  </a:lnTo>
                  <a:lnTo>
                    <a:pt x="14" y="6"/>
                  </a:lnTo>
                  <a:lnTo>
                    <a:pt x="17" y="9"/>
                  </a:lnTo>
                  <a:lnTo>
                    <a:pt x="17" y="12"/>
                  </a:lnTo>
                  <a:lnTo>
                    <a:pt x="14" y="9"/>
                  </a:lnTo>
                  <a:lnTo>
                    <a:pt x="14" y="6"/>
                  </a:lnTo>
                  <a:lnTo>
                    <a:pt x="11" y="6"/>
                  </a:lnTo>
                  <a:lnTo>
                    <a:pt x="8" y="9"/>
                  </a:lnTo>
                  <a:lnTo>
                    <a:pt x="8" y="12"/>
                  </a:lnTo>
                  <a:lnTo>
                    <a:pt x="5" y="9"/>
                  </a:lnTo>
                  <a:lnTo>
                    <a:pt x="5" y="12"/>
                  </a:lnTo>
                  <a:lnTo>
                    <a:pt x="3" y="9"/>
                  </a:lnTo>
                  <a:lnTo>
                    <a:pt x="0" y="9"/>
                  </a:lnTo>
                  <a:lnTo>
                    <a:pt x="3" y="12"/>
                  </a:lnTo>
                  <a:lnTo>
                    <a:pt x="3" y="15"/>
                  </a:lnTo>
                  <a:lnTo>
                    <a:pt x="0" y="15"/>
                  </a:lnTo>
                  <a:lnTo>
                    <a:pt x="3" y="20"/>
                  </a:lnTo>
                  <a:lnTo>
                    <a:pt x="3" y="17"/>
                  </a:lnTo>
                  <a:lnTo>
                    <a:pt x="3" y="20"/>
                  </a:lnTo>
                  <a:lnTo>
                    <a:pt x="3" y="23"/>
                  </a:lnTo>
                  <a:lnTo>
                    <a:pt x="0" y="23"/>
                  </a:lnTo>
                  <a:lnTo>
                    <a:pt x="3" y="20"/>
                  </a:lnTo>
                  <a:lnTo>
                    <a:pt x="0" y="20"/>
                  </a:lnTo>
                  <a:lnTo>
                    <a:pt x="0" y="26"/>
                  </a:lnTo>
                  <a:lnTo>
                    <a:pt x="3" y="29"/>
                  </a:lnTo>
                  <a:lnTo>
                    <a:pt x="3" y="26"/>
                  </a:lnTo>
                  <a:lnTo>
                    <a:pt x="5" y="26"/>
                  </a:lnTo>
                  <a:lnTo>
                    <a:pt x="5" y="29"/>
                  </a:lnTo>
                  <a:lnTo>
                    <a:pt x="8" y="29"/>
                  </a:lnTo>
                  <a:lnTo>
                    <a:pt x="8" y="32"/>
                  </a:lnTo>
                  <a:lnTo>
                    <a:pt x="8" y="35"/>
                  </a:lnTo>
                  <a:lnTo>
                    <a:pt x="8" y="37"/>
                  </a:lnTo>
                  <a:lnTo>
                    <a:pt x="8" y="40"/>
                  </a:lnTo>
                  <a:lnTo>
                    <a:pt x="14" y="43"/>
                  </a:lnTo>
                  <a:lnTo>
                    <a:pt x="17" y="40"/>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8" name="Freeform 2742"/>
            <p:cNvSpPr/>
            <p:nvPr/>
          </p:nvSpPr>
          <p:spPr>
            <a:xfrm>
              <a:off x="5974920" y="2833920"/>
              <a:ext cx="253800" cy="186120"/>
            </a:xfrm>
            <a:custGeom>
              <a:avLst/>
              <a:gdLst>
                <a:gd name="textAreaLeft" fmla="*/ 0 w 253800"/>
                <a:gd name="textAreaRight" fmla="*/ 254520 w 253800"/>
                <a:gd name="textAreaTop" fmla="*/ 0 h 186120"/>
                <a:gd name="textAreaBottom" fmla="*/ 186840 h 186120"/>
              </a:gdLst>
              <a:ahLst/>
              <a:cxnLst/>
              <a:rect l="textAreaLeft" t="textAreaTop" r="textAreaRight" b="textAreaBottom"/>
              <a:pathLst>
                <a:path w="128" h="97">
                  <a:moveTo>
                    <a:pt x="105" y="97"/>
                  </a:moveTo>
                  <a:lnTo>
                    <a:pt x="100" y="94"/>
                  </a:lnTo>
                  <a:lnTo>
                    <a:pt x="97" y="91"/>
                  </a:lnTo>
                  <a:lnTo>
                    <a:pt x="91" y="91"/>
                  </a:lnTo>
                  <a:lnTo>
                    <a:pt x="88" y="94"/>
                  </a:lnTo>
                  <a:lnTo>
                    <a:pt x="80" y="91"/>
                  </a:lnTo>
                  <a:lnTo>
                    <a:pt x="74" y="94"/>
                  </a:lnTo>
                  <a:lnTo>
                    <a:pt x="71" y="94"/>
                  </a:lnTo>
                  <a:lnTo>
                    <a:pt x="68" y="88"/>
                  </a:lnTo>
                  <a:lnTo>
                    <a:pt x="68" y="91"/>
                  </a:lnTo>
                  <a:lnTo>
                    <a:pt x="63" y="94"/>
                  </a:lnTo>
                  <a:lnTo>
                    <a:pt x="60" y="91"/>
                  </a:lnTo>
                  <a:lnTo>
                    <a:pt x="54" y="88"/>
                  </a:lnTo>
                  <a:lnTo>
                    <a:pt x="54" y="85"/>
                  </a:lnTo>
                  <a:lnTo>
                    <a:pt x="51" y="83"/>
                  </a:lnTo>
                  <a:lnTo>
                    <a:pt x="49" y="83"/>
                  </a:lnTo>
                  <a:lnTo>
                    <a:pt x="46" y="77"/>
                  </a:lnTo>
                  <a:lnTo>
                    <a:pt x="37" y="77"/>
                  </a:lnTo>
                  <a:lnTo>
                    <a:pt x="34" y="77"/>
                  </a:lnTo>
                  <a:lnTo>
                    <a:pt x="34" y="80"/>
                  </a:lnTo>
                  <a:lnTo>
                    <a:pt x="32" y="80"/>
                  </a:lnTo>
                  <a:lnTo>
                    <a:pt x="29" y="77"/>
                  </a:lnTo>
                  <a:lnTo>
                    <a:pt x="29" y="74"/>
                  </a:lnTo>
                  <a:lnTo>
                    <a:pt x="23" y="74"/>
                  </a:lnTo>
                  <a:lnTo>
                    <a:pt x="20" y="71"/>
                  </a:lnTo>
                  <a:lnTo>
                    <a:pt x="17" y="74"/>
                  </a:lnTo>
                  <a:lnTo>
                    <a:pt x="14" y="71"/>
                  </a:lnTo>
                  <a:lnTo>
                    <a:pt x="14" y="66"/>
                  </a:lnTo>
                  <a:lnTo>
                    <a:pt x="12" y="66"/>
                  </a:lnTo>
                  <a:lnTo>
                    <a:pt x="9" y="68"/>
                  </a:lnTo>
                  <a:lnTo>
                    <a:pt x="9" y="71"/>
                  </a:lnTo>
                  <a:lnTo>
                    <a:pt x="9" y="68"/>
                  </a:lnTo>
                  <a:lnTo>
                    <a:pt x="9" y="66"/>
                  </a:lnTo>
                  <a:lnTo>
                    <a:pt x="12" y="63"/>
                  </a:lnTo>
                  <a:lnTo>
                    <a:pt x="12" y="60"/>
                  </a:lnTo>
                  <a:lnTo>
                    <a:pt x="9" y="57"/>
                  </a:lnTo>
                  <a:lnTo>
                    <a:pt x="6" y="51"/>
                  </a:lnTo>
                  <a:lnTo>
                    <a:pt x="9" y="49"/>
                  </a:lnTo>
                  <a:lnTo>
                    <a:pt x="6" y="43"/>
                  </a:lnTo>
                  <a:lnTo>
                    <a:pt x="6" y="40"/>
                  </a:lnTo>
                  <a:lnTo>
                    <a:pt x="0" y="34"/>
                  </a:lnTo>
                  <a:lnTo>
                    <a:pt x="3" y="26"/>
                  </a:lnTo>
                  <a:lnTo>
                    <a:pt x="3" y="20"/>
                  </a:lnTo>
                  <a:lnTo>
                    <a:pt x="6" y="20"/>
                  </a:lnTo>
                  <a:lnTo>
                    <a:pt x="3" y="20"/>
                  </a:lnTo>
                  <a:lnTo>
                    <a:pt x="3" y="17"/>
                  </a:lnTo>
                  <a:lnTo>
                    <a:pt x="6" y="17"/>
                  </a:lnTo>
                  <a:lnTo>
                    <a:pt x="9" y="14"/>
                  </a:lnTo>
                  <a:lnTo>
                    <a:pt x="17" y="12"/>
                  </a:lnTo>
                  <a:lnTo>
                    <a:pt x="23" y="12"/>
                  </a:lnTo>
                  <a:lnTo>
                    <a:pt x="26" y="9"/>
                  </a:lnTo>
                  <a:lnTo>
                    <a:pt x="29" y="6"/>
                  </a:lnTo>
                  <a:lnTo>
                    <a:pt x="34" y="3"/>
                  </a:lnTo>
                  <a:lnTo>
                    <a:pt x="37" y="3"/>
                  </a:lnTo>
                  <a:lnTo>
                    <a:pt x="43" y="0"/>
                  </a:lnTo>
                  <a:lnTo>
                    <a:pt x="49" y="0"/>
                  </a:lnTo>
                  <a:lnTo>
                    <a:pt x="54" y="0"/>
                  </a:lnTo>
                  <a:lnTo>
                    <a:pt x="57" y="3"/>
                  </a:lnTo>
                  <a:lnTo>
                    <a:pt x="60" y="3"/>
                  </a:lnTo>
                  <a:lnTo>
                    <a:pt x="60" y="6"/>
                  </a:lnTo>
                  <a:lnTo>
                    <a:pt x="60" y="3"/>
                  </a:lnTo>
                  <a:lnTo>
                    <a:pt x="57" y="3"/>
                  </a:lnTo>
                  <a:lnTo>
                    <a:pt x="57" y="0"/>
                  </a:lnTo>
                  <a:lnTo>
                    <a:pt x="54" y="3"/>
                  </a:lnTo>
                  <a:lnTo>
                    <a:pt x="54" y="6"/>
                  </a:lnTo>
                  <a:lnTo>
                    <a:pt x="60" y="9"/>
                  </a:lnTo>
                  <a:lnTo>
                    <a:pt x="63" y="9"/>
                  </a:lnTo>
                  <a:lnTo>
                    <a:pt x="66" y="9"/>
                  </a:lnTo>
                  <a:lnTo>
                    <a:pt x="71" y="6"/>
                  </a:lnTo>
                  <a:lnTo>
                    <a:pt x="71" y="3"/>
                  </a:lnTo>
                  <a:lnTo>
                    <a:pt x="71" y="6"/>
                  </a:lnTo>
                  <a:lnTo>
                    <a:pt x="68" y="6"/>
                  </a:lnTo>
                  <a:lnTo>
                    <a:pt x="66" y="9"/>
                  </a:lnTo>
                  <a:lnTo>
                    <a:pt x="66" y="12"/>
                  </a:lnTo>
                  <a:lnTo>
                    <a:pt x="66" y="9"/>
                  </a:lnTo>
                  <a:lnTo>
                    <a:pt x="68" y="9"/>
                  </a:lnTo>
                  <a:lnTo>
                    <a:pt x="71" y="6"/>
                  </a:lnTo>
                  <a:lnTo>
                    <a:pt x="91" y="9"/>
                  </a:lnTo>
                  <a:lnTo>
                    <a:pt x="103" y="9"/>
                  </a:lnTo>
                  <a:lnTo>
                    <a:pt x="111" y="9"/>
                  </a:lnTo>
                  <a:lnTo>
                    <a:pt x="114" y="9"/>
                  </a:lnTo>
                  <a:lnTo>
                    <a:pt x="117" y="12"/>
                  </a:lnTo>
                  <a:lnTo>
                    <a:pt x="122" y="14"/>
                  </a:lnTo>
                  <a:lnTo>
                    <a:pt x="122" y="20"/>
                  </a:lnTo>
                  <a:lnTo>
                    <a:pt x="120" y="20"/>
                  </a:lnTo>
                  <a:lnTo>
                    <a:pt x="125" y="29"/>
                  </a:lnTo>
                  <a:lnTo>
                    <a:pt x="125" y="31"/>
                  </a:lnTo>
                  <a:lnTo>
                    <a:pt x="125" y="34"/>
                  </a:lnTo>
                  <a:lnTo>
                    <a:pt x="125" y="37"/>
                  </a:lnTo>
                  <a:lnTo>
                    <a:pt x="117" y="40"/>
                  </a:lnTo>
                  <a:lnTo>
                    <a:pt x="117" y="46"/>
                  </a:lnTo>
                  <a:lnTo>
                    <a:pt x="122" y="49"/>
                  </a:lnTo>
                  <a:lnTo>
                    <a:pt x="120" y="54"/>
                  </a:lnTo>
                  <a:lnTo>
                    <a:pt x="122" y="60"/>
                  </a:lnTo>
                  <a:lnTo>
                    <a:pt x="122" y="63"/>
                  </a:lnTo>
                  <a:lnTo>
                    <a:pt x="128" y="68"/>
                  </a:lnTo>
                  <a:lnTo>
                    <a:pt x="128" y="77"/>
                  </a:lnTo>
                  <a:lnTo>
                    <a:pt x="125" y="80"/>
                  </a:lnTo>
                  <a:lnTo>
                    <a:pt x="122" y="80"/>
                  </a:lnTo>
                  <a:lnTo>
                    <a:pt x="108" y="94"/>
                  </a:lnTo>
                  <a:lnTo>
                    <a:pt x="105" y="97"/>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69" name="Freeform 2743"/>
            <p:cNvSpPr/>
            <p:nvPr/>
          </p:nvSpPr>
          <p:spPr>
            <a:xfrm>
              <a:off x="5490000" y="2964960"/>
              <a:ext cx="333000" cy="268920"/>
            </a:xfrm>
            <a:custGeom>
              <a:avLst/>
              <a:gdLst>
                <a:gd name="textAreaLeft" fmla="*/ 0 w 333000"/>
                <a:gd name="textAreaRight" fmla="*/ 333720 w 333000"/>
                <a:gd name="textAreaTop" fmla="*/ 0 h 268920"/>
                <a:gd name="textAreaBottom" fmla="*/ 269640 h 268920"/>
              </a:gdLst>
              <a:ahLst/>
              <a:cxnLst/>
              <a:rect l="textAreaLeft" t="textAreaTop" r="textAreaRight" b="textAreaBottom"/>
              <a:pathLst>
                <a:path w="168" h="140">
                  <a:moveTo>
                    <a:pt x="42" y="123"/>
                  </a:moveTo>
                  <a:lnTo>
                    <a:pt x="42" y="125"/>
                  </a:lnTo>
                  <a:lnTo>
                    <a:pt x="45" y="125"/>
                  </a:lnTo>
                  <a:lnTo>
                    <a:pt x="45" y="128"/>
                  </a:lnTo>
                  <a:lnTo>
                    <a:pt x="51" y="128"/>
                  </a:lnTo>
                  <a:lnTo>
                    <a:pt x="51" y="131"/>
                  </a:lnTo>
                  <a:lnTo>
                    <a:pt x="60" y="131"/>
                  </a:lnTo>
                  <a:lnTo>
                    <a:pt x="65" y="134"/>
                  </a:lnTo>
                  <a:lnTo>
                    <a:pt x="68" y="134"/>
                  </a:lnTo>
                  <a:lnTo>
                    <a:pt x="71" y="134"/>
                  </a:lnTo>
                  <a:lnTo>
                    <a:pt x="74" y="131"/>
                  </a:lnTo>
                  <a:lnTo>
                    <a:pt x="77" y="131"/>
                  </a:lnTo>
                  <a:lnTo>
                    <a:pt x="82" y="134"/>
                  </a:lnTo>
                  <a:lnTo>
                    <a:pt x="85" y="134"/>
                  </a:lnTo>
                  <a:lnTo>
                    <a:pt x="85" y="137"/>
                  </a:lnTo>
                  <a:lnTo>
                    <a:pt x="88" y="137"/>
                  </a:lnTo>
                  <a:lnTo>
                    <a:pt x="91" y="140"/>
                  </a:lnTo>
                  <a:lnTo>
                    <a:pt x="94" y="140"/>
                  </a:lnTo>
                  <a:lnTo>
                    <a:pt x="96" y="137"/>
                  </a:lnTo>
                  <a:lnTo>
                    <a:pt x="102" y="137"/>
                  </a:lnTo>
                  <a:lnTo>
                    <a:pt x="102" y="134"/>
                  </a:lnTo>
                  <a:lnTo>
                    <a:pt x="102" y="131"/>
                  </a:lnTo>
                  <a:lnTo>
                    <a:pt x="99" y="131"/>
                  </a:lnTo>
                  <a:lnTo>
                    <a:pt x="102" y="131"/>
                  </a:lnTo>
                  <a:lnTo>
                    <a:pt x="102" y="125"/>
                  </a:lnTo>
                  <a:lnTo>
                    <a:pt x="108" y="125"/>
                  </a:lnTo>
                  <a:lnTo>
                    <a:pt x="111" y="123"/>
                  </a:lnTo>
                  <a:lnTo>
                    <a:pt x="114" y="120"/>
                  </a:lnTo>
                  <a:lnTo>
                    <a:pt x="119" y="123"/>
                  </a:lnTo>
                  <a:lnTo>
                    <a:pt x="122" y="123"/>
                  </a:lnTo>
                  <a:lnTo>
                    <a:pt x="122" y="125"/>
                  </a:lnTo>
                  <a:lnTo>
                    <a:pt x="125" y="123"/>
                  </a:lnTo>
                  <a:lnTo>
                    <a:pt x="131" y="125"/>
                  </a:lnTo>
                  <a:lnTo>
                    <a:pt x="133" y="125"/>
                  </a:lnTo>
                  <a:lnTo>
                    <a:pt x="139" y="128"/>
                  </a:lnTo>
                  <a:lnTo>
                    <a:pt x="145" y="128"/>
                  </a:lnTo>
                  <a:lnTo>
                    <a:pt x="148" y="125"/>
                  </a:lnTo>
                  <a:lnTo>
                    <a:pt x="150" y="123"/>
                  </a:lnTo>
                  <a:lnTo>
                    <a:pt x="153" y="120"/>
                  </a:lnTo>
                  <a:lnTo>
                    <a:pt x="159" y="117"/>
                  </a:lnTo>
                  <a:lnTo>
                    <a:pt x="162" y="117"/>
                  </a:lnTo>
                  <a:lnTo>
                    <a:pt x="162" y="114"/>
                  </a:lnTo>
                  <a:lnTo>
                    <a:pt x="165" y="114"/>
                  </a:lnTo>
                  <a:lnTo>
                    <a:pt x="162" y="114"/>
                  </a:lnTo>
                  <a:lnTo>
                    <a:pt x="162" y="111"/>
                  </a:lnTo>
                  <a:lnTo>
                    <a:pt x="159" y="108"/>
                  </a:lnTo>
                  <a:lnTo>
                    <a:pt x="153" y="108"/>
                  </a:lnTo>
                  <a:lnTo>
                    <a:pt x="153" y="106"/>
                  </a:lnTo>
                  <a:lnTo>
                    <a:pt x="153" y="103"/>
                  </a:lnTo>
                  <a:lnTo>
                    <a:pt x="153" y="100"/>
                  </a:lnTo>
                  <a:lnTo>
                    <a:pt x="150" y="97"/>
                  </a:lnTo>
                  <a:lnTo>
                    <a:pt x="153" y="94"/>
                  </a:lnTo>
                  <a:lnTo>
                    <a:pt x="156" y="91"/>
                  </a:lnTo>
                  <a:lnTo>
                    <a:pt x="153" y="89"/>
                  </a:lnTo>
                  <a:lnTo>
                    <a:pt x="153" y="86"/>
                  </a:lnTo>
                  <a:lnTo>
                    <a:pt x="153" y="83"/>
                  </a:lnTo>
                  <a:lnTo>
                    <a:pt x="150" y="77"/>
                  </a:lnTo>
                  <a:lnTo>
                    <a:pt x="150" y="74"/>
                  </a:lnTo>
                  <a:lnTo>
                    <a:pt x="145" y="74"/>
                  </a:lnTo>
                  <a:lnTo>
                    <a:pt x="145" y="77"/>
                  </a:lnTo>
                  <a:lnTo>
                    <a:pt x="142" y="80"/>
                  </a:lnTo>
                  <a:lnTo>
                    <a:pt x="142" y="74"/>
                  </a:lnTo>
                  <a:lnTo>
                    <a:pt x="142" y="71"/>
                  </a:lnTo>
                  <a:lnTo>
                    <a:pt x="145" y="69"/>
                  </a:lnTo>
                  <a:lnTo>
                    <a:pt x="148" y="66"/>
                  </a:lnTo>
                  <a:lnTo>
                    <a:pt x="150" y="63"/>
                  </a:lnTo>
                  <a:lnTo>
                    <a:pt x="153" y="60"/>
                  </a:lnTo>
                  <a:lnTo>
                    <a:pt x="153" y="57"/>
                  </a:lnTo>
                  <a:lnTo>
                    <a:pt x="156" y="57"/>
                  </a:lnTo>
                  <a:lnTo>
                    <a:pt x="159" y="54"/>
                  </a:lnTo>
                  <a:lnTo>
                    <a:pt x="159" y="52"/>
                  </a:lnTo>
                  <a:lnTo>
                    <a:pt x="162" y="46"/>
                  </a:lnTo>
                  <a:lnTo>
                    <a:pt x="162" y="37"/>
                  </a:lnTo>
                  <a:lnTo>
                    <a:pt x="165" y="35"/>
                  </a:lnTo>
                  <a:lnTo>
                    <a:pt x="168" y="32"/>
                  </a:lnTo>
                  <a:lnTo>
                    <a:pt x="162" y="29"/>
                  </a:lnTo>
                  <a:lnTo>
                    <a:pt x="159" y="32"/>
                  </a:lnTo>
                  <a:lnTo>
                    <a:pt x="156" y="29"/>
                  </a:lnTo>
                  <a:lnTo>
                    <a:pt x="150" y="29"/>
                  </a:lnTo>
                  <a:lnTo>
                    <a:pt x="145" y="26"/>
                  </a:lnTo>
                  <a:lnTo>
                    <a:pt x="142" y="26"/>
                  </a:lnTo>
                  <a:lnTo>
                    <a:pt x="139" y="26"/>
                  </a:lnTo>
                  <a:lnTo>
                    <a:pt x="136" y="23"/>
                  </a:lnTo>
                  <a:lnTo>
                    <a:pt x="133" y="23"/>
                  </a:lnTo>
                  <a:lnTo>
                    <a:pt x="128" y="23"/>
                  </a:lnTo>
                  <a:lnTo>
                    <a:pt x="125" y="17"/>
                  </a:lnTo>
                  <a:lnTo>
                    <a:pt x="125" y="15"/>
                  </a:lnTo>
                  <a:lnTo>
                    <a:pt x="122" y="17"/>
                  </a:lnTo>
                  <a:lnTo>
                    <a:pt x="116" y="17"/>
                  </a:lnTo>
                  <a:lnTo>
                    <a:pt x="114" y="12"/>
                  </a:lnTo>
                  <a:lnTo>
                    <a:pt x="114" y="9"/>
                  </a:lnTo>
                  <a:lnTo>
                    <a:pt x="108" y="9"/>
                  </a:lnTo>
                  <a:lnTo>
                    <a:pt x="105" y="9"/>
                  </a:lnTo>
                  <a:lnTo>
                    <a:pt x="105" y="6"/>
                  </a:lnTo>
                  <a:lnTo>
                    <a:pt x="102" y="3"/>
                  </a:lnTo>
                  <a:lnTo>
                    <a:pt x="96" y="6"/>
                  </a:lnTo>
                  <a:lnTo>
                    <a:pt x="96" y="3"/>
                  </a:lnTo>
                  <a:lnTo>
                    <a:pt x="96" y="0"/>
                  </a:lnTo>
                  <a:lnTo>
                    <a:pt x="94" y="0"/>
                  </a:lnTo>
                  <a:lnTo>
                    <a:pt x="88" y="0"/>
                  </a:lnTo>
                  <a:lnTo>
                    <a:pt x="85" y="0"/>
                  </a:lnTo>
                  <a:lnTo>
                    <a:pt x="82" y="3"/>
                  </a:lnTo>
                  <a:lnTo>
                    <a:pt x="82" y="9"/>
                  </a:lnTo>
                  <a:lnTo>
                    <a:pt x="82" y="12"/>
                  </a:lnTo>
                  <a:lnTo>
                    <a:pt x="85" y="12"/>
                  </a:lnTo>
                  <a:lnTo>
                    <a:pt x="82" y="12"/>
                  </a:lnTo>
                  <a:lnTo>
                    <a:pt x="79" y="15"/>
                  </a:lnTo>
                  <a:lnTo>
                    <a:pt x="77" y="17"/>
                  </a:lnTo>
                  <a:lnTo>
                    <a:pt x="74" y="17"/>
                  </a:lnTo>
                  <a:lnTo>
                    <a:pt x="71" y="20"/>
                  </a:lnTo>
                  <a:lnTo>
                    <a:pt x="65" y="20"/>
                  </a:lnTo>
                  <a:lnTo>
                    <a:pt x="65" y="23"/>
                  </a:lnTo>
                  <a:lnTo>
                    <a:pt x="65" y="26"/>
                  </a:lnTo>
                  <a:lnTo>
                    <a:pt x="68" y="26"/>
                  </a:lnTo>
                  <a:lnTo>
                    <a:pt x="65" y="26"/>
                  </a:lnTo>
                  <a:lnTo>
                    <a:pt x="62" y="26"/>
                  </a:lnTo>
                  <a:lnTo>
                    <a:pt x="62" y="29"/>
                  </a:lnTo>
                  <a:lnTo>
                    <a:pt x="57" y="29"/>
                  </a:lnTo>
                  <a:lnTo>
                    <a:pt x="54" y="29"/>
                  </a:lnTo>
                  <a:lnTo>
                    <a:pt x="51" y="26"/>
                  </a:lnTo>
                  <a:lnTo>
                    <a:pt x="48" y="29"/>
                  </a:lnTo>
                  <a:lnTo>
                    <a:pt x="48" y="26"/>
                  </a:lnTo>
                  <a:lnTo>
                    <a:pt x="45" y="26"/>
                  </a:lnTo>
                  <a:lnTo>
                    <a:pt x="45" y="23"/>
                  </a:lnTo>
                  <a:lnTo>
                    <a:pt x="42" y="23"/>
                  </a:lnTo>
                  <a:lnTo>
                    <a:pt x="40" y="23"/>
                  </a:lnTo>
                  <a:lnTo>
                    <a:pt x="37" y="20"/>
                  </a:lnTo>
                  <a:lnTo>
                    <a:pt x="37" y="23"/>
                  </a:lnTo>
                  <a:lnTo>
                    <a:pt x="40" y="23"/>
                  </a:lnTo>
                  <a:lnTo>
                    <a:pt x="40" y="26"/>
                  </a:lnTo>
                  <a:lnTo>
                    <a:pt x="42" y="29"/>
                  </a:lnTo>
                  <a:lnTo>
                    <a:pt x="42" y="37"/>
                  </a:lnTo>
                  <a:lnTo>
                    <a:pt x="42" y="40"/>
                  </a:lnTo>
                  <a:lnTo>
                    <a:pt x="45" y="40"/>
                  </a:lnTo>
                  <a:lnTo>
                    <a:pt x="42" y="40"/>
                  </a:lnTo>
                  <a:lnTo>
                    <a:pt x="40" y="40"/>
                  </a:lnTo>
                  <a:lnTo>
                    <a:pt x="37" y="40"/>
                  </a:lnTo>
                  <a:lnTo>
                    <a:pt x="34" y="40"/>
                  </a:lnTo>
                  <a:lnTo>
                    <a:pt x="31" y="40"/>
                  </a:lnTo>
                  <a:lnTo>
                    <a:pt x="28" y="40"/>
                  </a:lnTo>
                  <a:lnTo>
                    <a:pt x="25" y="37"/>
                  </a:lnTo>
                  <a:lnTo>
                    <a:pt x="23" y="37"/>
                  </a:lnTo>
                  <a:lnTo>
                    <a:pt x="20" y="37"/>
                  </a:lnTo>
                  <a:lnTo>
                    <a:pt x="17" y="37"/>
                  </a:lnTo>
                  <a:lnTo>
                    <a:pt x="17" y="40"/>
                  </a:lnTo>
                  <a:lnTo>
                    <a:pt x="14" y="37"/>
                  </a:lnTo>
                  <a:lnTo>
                    <a:pt x="14" y="40"/>
                  </a:lnTo>
                  <a:lnTo>
                    <a:pt x="11" y="40"/>
                  </a:lnTo>
                  <a:lnTo>
                    <a:pt x="8" y="40"/>
                  </a:lnTo>
                  <a:lnTo>
                    <a:pt x="5" y="40"/>
                  </a:lnTo>
                  <a:lnTo>
                    <a:pt x="3" y="43"/>
                  </a:lnTo>
                  <a:lnTo>
                    <a:pt x="0" y="43"/>
                  </a:lnTo>
                  <a:lnTo>
                    <a:pt x="0" y="46"/>
                  </a:lnTo>
                  <a:lnTo>
                    <a:pt x="3" y="46"/>
                  </a:lnTo>
                  <a:lnTo>
                    <a:pt x="3" y="43"/>
                  </a:lnTo>
                  <a:lnTo>
                    <a:pt x="5" y="46"/>
                  </a:lnTo>
                  <a:lnTo>
                    <a:pt x="5" y="43"/>
                  </a:lnTo>
                  <a:lnTo>
                    <a:pt x="8" y="46"/>
                  </a:lnTo>
                  <a:lnTo>
                    <a:pt x="5" y="46"/>
                  </a:lnTo>
                  <a:lnTo>
                    <a:pt x="3" y="46"/>
                  </a:lnTo>
                  <a:lnTo>
                    <a:pt x="3" y="49"/>
                  </a:lnTo>
                  <a:lnTo>
                    <a:pt x="5" y="46"/>
                  </a:lnTo>
                  <a:lnTo>
                    <a:pt x="8" y="49"/>
                  </a:lnTo>
                  <a:lnTo>
                    <a:pt x="5" y="49"/>
                  </a:lnTo>
                  <a:lnTo>
                    <a:pt x="3" y="49"/>
                  </a:lnTo>
                  <a:lnTo>
                    <a:pt x="3" y="52"/>
                  </a:lnTo>
                  <a:lnTo>
                    <a:pt x="5" y="52"/>
                  </a:lnTo>
                  <a:lnTo>
                    <a:pt x="5" y="54"/>
                  </a:lnTo>
                  <a:lnTo>
                    <a:pt x="8" y="54"/>
                  </a:lnTo>
                  <a:lnTo>
                    <a:pt x="11" y="52"/>
                  </a:lnTo>
                  <a:lnTo>
                    <a:pt x="14" y="52"/>
                  </a:lnTo>
                  <a:lnTo>
                    <a:pt x="14" y="54"/>
                  </a:lnTo>
                  <a:lnTo>
                    <a:pt x="17" y="54"/>
                  </a:lnTo>
                  <a:lnTo>
                    <a:pt x="20" y="54"/>
                  </a:lnTo>
                  <a:lnTo>
                    <a:pt x="23" y="57"/>
                  </a:lnTo>
                  <a:lnTo>
                    <a:pt x="25" y="57"/>
                  </a:lnTo>
                  <a:lnTo>
                    <a:pt x="28" y="57"/>
                  </a:lnTo>
                  <a:lnTo>
                    <a:pt x="31" y="57"/>
                  </a:lnTo>
                  <a:lnTo>
                    <a:pt x="34" y="60"/>
                  </a:lnTo>
                  <a:lnTo>
                    <a:pt x="31" y="60"/>
                  </a:lnTo>
                  <a:lnTo>
                    <a:pt x="31" y="63"/>
                  </a:lnTo>
                  <a:lnTo>
                    <a:pt x="34" y="63"/>
                  </a:lnTo>
                  <a:lnTo>
                    <a:pt x="37" y="63"/>
                  </a:lnTo>
                  <a:lnTo>
                    <a:pt x="40" y="63"/>
                  </a:lnTo>
                  <a:lnTo>
                    <a:pt x="37" y="63"/>
                  </a:lnTo>
                  <a:lnTo>
                    <a:pt x="34" y="66"/>
                  </a:lnTo>
                  <a:lnTo>
                    <a:pt x="37" y="66"/>
                  </a:lnTo>
                  <a:lnTo>
                    <a:pt x="37" y="69"/>
                  </a:lnTo>
                  <a:lnTo>
                    <a:pt x="40" y="74"/>
                  </a:lnTo>
                  <a:lnTo>
                    <a:pt x="45" y="77"/>
                  </a:lnTo>
                  <a:lnTo>
                    <a:pt x="48" y="77"/>
                  </a:lnTo>
                  <a:lnTo>
                    <a:pt x="48" y="80"/>
                  </a:lnTo>
                  <a:lnTo>
                    <a:pt x="51" y="83"/>
                  </a:lnTo>
                  <a:lnTo>
                    <a:pt x="48" y="86"/>
                  </a:lnTo>
                  <a:lnTo>
                    <a:pt x="51" y="89"/>
                  </a:lnTo>
                  <a:lnTo>
                    <a:pt x="51" y="91"/>
                  </a:lnTo>
                  <a:lnTo>
                    <a:pt x="54" y="91"/>
                  </a:lnTo>
                  <a:lnTo>
                    <a:pt x="54" y="94"/>
                  </a:lnTo>
                  <a:lnTo>
                    <a:pt x="54" y="97"/>
                  </a:lnTo>
                  <a:lnTo>
                    <a:pt x="57" y="100"/>
                  </a:lnTo>
                  <a:lnTo>
                    <a:pt x="54" y="97"/>
                  </a:lnTo>
                  <a:lnTo>
                    <a:pt x="54" y="94"/>
                  </a:lnTo>
                  <a:lnTo>
                    <a:pt x="51" y="91"/>
                  </a:lnTo>
                  <a:lnTo>
                    <a:pt x="48" y="91"/>
                  </a:lnTo>
                  <a:lnTo>
                    <a:pt x="48" y="94"/>
                  </a:lnTo>
                  <a:lnTo>
                    <a:pt x="48" y="103"/>
                  </a:lnTo>
                  <a:lnTo>
                    <a:pt x="48" y="106"/>
                  </a:lnTo>
                  <a:lnTo>
                    <a:pt x="48" y="103"/>
                  </a:lnTo>
                  <a:lnTo>
                    <a:pt x="45" y="108"/>
                  </a:lnTo>
                  <a:lnTo>
                    <a:pt x="45" y="117"/>
                  </a:lnTo>
                  <a:lnTo>
                    <a:pt x="45" y="123"/>
                  </a:lnTo>
                  <a:lnTo>
                    <a:pt x="42" y="123"/>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0" name="Freeform 2744"/>
            <p:cNvSpPr/>
            <p:nvPr/>
          </p:nvSpPr>
          <p:spPr>
            <a:xfrm>
              <a:off x="5833800" y="3211560"/>
              <a:ext cx="23040" cy="55080"/>
            </a:xfrm>
            <a:custGeom>
              <a:avLst/>
              <a:gdLst>
                <a:gd name="textAreaLeft" fmla="*/ 0 w 23040"/>
                <a:gd name="textAreaRight" fmla="*/ 23760 w 23040"/>
                <a:gd name="textAreaTop" fmla="*/ 0 h 55080"/>
                <a:gd name="textAreaBottom" fmla="*/ 55800 h 55080"/>
              </a:gdLst>
              <a:ahLst/>
              <a:cxnLst/>
              <a:rect l="textAreaLeft" t="textAreaTop" r="textAreaRight" b="textAreaBottom"/>
              <a:pathLst>
                <a:path w="12" h="29">
                  <a:moveTo>
                    <a:pt x="9" y="6"/>
                  </a:moveTo>
                  <a:lnTo>
                    <a:pt x="9" y="3"/>
                  </a:lnTo>
                  <a:lnTo>
                    <a:pt x="9" y="0"/>
                  </a:lnTo>
                  <a:lnTo>
                    <a:pt x="12" y="0"/>
                  </a:lnTo>
                  <a:lnTo>
                    <a:pt x="12" y="6"/>
                  </a:lnTo>
                  <a:lnTo>
                    <a:pt x="12" y="9"/>
                  </a:lnTo>
                  <a:lnTo>
                    <a:pt x="12" y="12"/>
                  </a:lnTo>
                  <a:lnTo>
                    <a:pt x="12" y="17"/>
                  </a:lnTo>
                  <a:lnTo>
                    <a:pt x="12" y="20"/>
                  </a:lnTo>
                  <a:lnTo>
                    <a:pt x="9" y="23"/>
                  </a:lnTo>
                  <a:lnTo>
                    <a:pt x="9" y="26"/>
                  </a:lnTo>
                  <a:lnTo>
                    <a:pt x="9" y="29"/>
                  </a:lnTo>
                  <a:lnTo>
                    <a:pt x="6" y="26"/>
                  </a:lnTo>
                  <a:lnTo>
                    <a:pt x="3" y="26"/>
                  </a:lnTo>
                  <a:lnTo>
                    <a:pt x="3" y="23"/>
                  </a:lnTo>
                  <a:lnTo>
                    <a:pt x="0" y="20"/>
                  </a:lnTo>
                  <a:lnTo>
                    <a:pt x="3" y="20"/>
                  </a:lnTo>
                  <a:lnTo>
                    <a:pt x="0" y="20"/>
                  </a:lnTo>
                  <a:lnTo>
                    <a:pt x="0" y="17"/>
                  </a:lnTo>
                  <a:lnTo>
                    <a:pt x="0" y="15"/>
                  </a:lnTo>
                  <a:lnTo>
                    <a:pt x="0" y="12"/>
                  </a:lnTo>
                  <a:lnTo>
                    <a:pt x="0" y="9"/>
                  </a:lnTo>
                  <a:lnTo>
                    <a:pt x="3" y="9"/>
                  </a:lnTo>
                  <a:lnTo>
                    <a:pt x="3" y="6"/>
                  </a:lnTo>
                  <a:lnTo>
                    <a:pt x="6" y="6"/>
                  </a:lnTo>
                  <a:lnTo>
                    <a:pt x="9" y="6"/>
                  </a:lnTo>
                  <a:close/>
                </a:path>
              </a:pathLst>
            </a:custGeom>
            <a:solidFill>
              <a:srgbClr val="0D29F9"/>
            </a:solidFill>
            <a:ln w="9525">
              <a:solidFill>
                <a:srgbClr val="0D29F9"/>
              </a:solidFill>
              <a:round/>
            </a:ln>
          </p:spPr>
          <p:style>
            <a:lnRef idx="0">
              <a:scrgbClr r="0" g="0" b="0"/>
            </a:lnRef>
            <a:fillRef idx="0">
              <a:scrgbClr r="0" g="0" b="0"/>
            </a:fillRef>
            <a:effectRef idx="0">
              <a:scrgbClr r="0" g="0" b="0"/>
            </a:effectRef>
            <a:fontRef idx="minor"/>
          </p:style>
          <p:txBody>
            <a:bodyPr lIns="90000" tIns="10800" rIns="90000" bIns="10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1" name="Rectangle 2745"/>
            <p:cNvSpPr/>
            <p:nvPr/>
          </p:nvSpPr>
          <p:spPr>
            <a:xfrm>
              <a:off x="5653080" y="3223440"/>
              <a:ext cx="5400" cy="5040"/>
            </a:xfrm>
            <a:prstGeom prst="rect">
              <a:avLst/>
            </a:prstGeom>
            <a:solidFill>
              <a:srgbClr val="C1FFFC"/>
            </a:solidFill>
            <a:ln w="9525">
              <a:solidFill>
                <a:srgbClr val="C1FFFC"/>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2" name="Freeform 2746"/>
            <p:cNvSpPr/>
            <p:nvPr/>
          </p:nvSpPr>
          <p:spPr>
            <a:xfrm>
              <a:off x="5823720" y="3267720"/>
              <a:ext cx="37080" cy="70560"/>
            </a:xfrm>
            <a:custGeom>
              <a:avLst/>
              <a:gdLst>
                <a:gd name="textAreaLeft" fmla="*/ 0 w 37080"/>
                <a:gd name="textAreaRight" fmla="*/ 37800 w 37080"/>
                <a:gd name="textAreaTop" fmla="*/ 0 h 70560"/>
                <a:gd name="textAreaBottom" fmla="*/ 71280 h 70560"/>
              </a:gdLst>
              <a:ahLst/>
              <a:cxnLst/>
              <a:rect l="textAreaLeft" t="textAreaTop" r="textAreaRight" b="textAreaBottom"/>
              <a:pathLst>
                <a:path w="19" h="37">
                  <a:moveTo>
                    <a:pt x="0" y="5"/>
                  </a:moveTo>
                  <a:lnTo>
                    <a:pt x="0" y="8"/>
                  </a:lnTo>
                  <a:lnTo>
                    <a:pt x="0" y="11"/>
                  </a:lnTo>
                  <a:lnTo>
                    <a:pt x="2" y="11"/>
                  </a:lnTo>
                  <a:lnTo>
                    <a:pt x="2" y="14"/>
                  </a:lnTo>
                  <a:lnTo>
                    <a:pt x="2" y="17"/>
                  </a:lnTo>
                  <a:lnTo>
                    <a:pt x="2" y="20"/>
                  </a:lnTo>
                  <a:lnTo>
                    <a:pt x="2" y="22"/>
                  </a:lnTo>
                  <a:lnTo>
                    <a:pt x="0" y="28"/>
                  </a:lnTo>
                  <a:lnTo>
                    <a:pt x="2" y="31"/>
                  </a:lnTo>
                  <a:lnTo>
                    <a:pt x="2" y="34"/>
                  </a:lnTo>
                  <a:lnTo>
                    <a:pt x="5" y="34"/>
                  </a:lnTo>
                  <a:lnTo>
                    <a:pt x="5" y="37"/>
                  </a:lnTo>
                  <a:lnTo>
                    <a:pt x="8" y="37"/>
                  </a:lnTo>
                  <a:lnTo>
                    <a:pt x="11" y="34"/>
                  </a:lnTo>
                  <a:lnTo>
                    <a:pt x="11" y="31"/>
                  </a:lnTo>
                  <a:lnTo>
                    <a:pt x="14" y="31"/>
                  </a:lnTo>
                  <a:lnTo>
                    <a:pt x="17" y="34"/>
                  </a:lnTo>
                  <a:lnTo>
                    <a:pt x="17" y="31"/>
                  </a:lnTo>
                  <a:lnTo>
                    <a:pt x="17" y="25"/>
                  </a:lnTo>
                  <a:lnTo>
                    <a:pt x="19" y="22"/>
                  </a:lnTo>
                  <a:lnTo>
                    <a:pt x="19" y="17"/>
                  </a:lnTo>
                  <a:lnTo>
                    <a:pt x="17" y="17"/>
                  </a:lnTo>
                  <a:lnTo>
                    <a:pt x="19" y="14"/>
                  </a:lnTo>
                  <a:lnTo>
                    <a:pt x="19" y="11"/>
                  </a:lnTo>
                  <a:lnTo>
                    <a:pt x="17" y="8"/>
                  </a:lnTo>
                  <a:lnTo>
                    <a:pt x="17" y="5"/>
                  </a:lnTo>
                  <a:lnTo>
                    <a:pt x="17" y="3"/>
                  </a:lnTo>
                  <a:lnTo>
                    <a:pt x="14" y="3"/>
                  </a:lnTo>
                  <a:lnTo>
                    <a:pt x="14" y="0"/>
                  </a:lnTo>
                  <a:lnTo>
                    <a:pt x="11" y="0"/>
                  </a:lnTo>
                  <a:lnTo>
                    <a:pt x="11" y="3"/>
                  </a:lnTo>
                  <a:lnTo>
                    <a:pt x="8" y="3"/>
                  </a:lnTo>
                  <a:lnTo>
                    <a:pt x="5" y="5"/>
                  </a:lnTo>
                  <a:lnTo>
                    <a:pt x="5" y="8"/>
                  </a:lnTo>
                  <a:lnTo>
                    <a:pt x="2" y="5"/>
                  </a:lnTo>
                  <a:lnTo>
                    <a:pt x="2" y="5"/>
                  </a:lnTo>
                  <a:lnTo>
                    <a:pt x="0" y="5"/>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26280" rIns="90000" bIns="26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3" name="Freeform 2747"/>
            <p:cNvSpPr/>
            <p:nvPr/>
          </p:nvSpPr>
          <p:spPr>
            <a:xfrm>
              <a:off x="5788080" y="3086640"/>
              <a:ext cx="299520" cy="278640"/>
            </a:xfrm>
            <a:custGeom>
              <a:avLst/>
              <a:gdLst>
                <a:gd name="textAreaLeft" fmla="*/ 0 w 299520"/>
                <a:gd name="textAreaRight" fmla="*/ 300240 w 299520"/>
                <a:gd name="textAreaTop" fmla="*/ 0 h 278640"/>
                <a:gd name="textAreaBottom" fmla="*/ 279360 h 278640"/>
              </a:gdLst>
              <a:ahLst/>
              <a:cxnLst/>
              <a:rect l="textAreaLeft" t="textAreaTop" r="textAreaRight" b="textAreaBottom"/>
              <a:pathLst>
                <a:path w="151" h="145">
                  <a:moveTo>
                    <a:pt x="3" y="20"/>
                  </a:moveTo>
                  <a:lnTo>
                    <a:pt x="9" y="17"/>
                  </a:lnTo>
                  <a:lnTo>
                    <a:pt x="12" y="17"/>
                  </a:lnTo>
                  <a:lnTo>
                    <a:pt x="15" y="17"/>
                  </a:lnTo>
                  <a:lnTo>
                    <a:pt x="18" y="14"/>
                  </a:lnTo>
                  <a:lnTo>
                    <a:pt x="20" y="11"/>
                  </a:lnTo>
                  <a:lnTo>
                    <a:pt x="23" y="14"/>
                  </a:lnTo>
                  <a:lnTo>
                    <a:pt x="26" y="17"/>
                  </a:lnTo>
                  <a:lnTo>
                    <a:pt x="26" y="20"/>
                  </a:lnTo>
                  <a:lnTo>
                    <a:pt x="29" y="20"/>
                  </a:lnTo>
                  <a:lnTo>
                    <a:pt x="29" y="14"/>
                  </a:lnTo>
                  <a:lnTo>
                    <a:pt x="35" y="14"/>
                  </a:lnTo>
                  <a:lnTo>
                    <a:pt x="37" y="11"/>
                  </a:lnTo>
                  <a:lnTo>
                    <a:pt x="40" y="14"/>
                  </a:lnTo>
                  <a:lnTo>
                    <a:pt x="43" y="14"/>
                  </a:lnTo>
                  <a:lnTo>
                    <a:pt x="43" y="11"/>
                  </a:lnTo>
                  <a:lnTo>
                    <a:pt x="49" y="8"/>
                  </a:lnTo>
                  <a:lnTo>
                    <a:pt x="49" y="6"/>
                  </a:lnTo>
                  <a:lnTo>
                    <a:pt x="46" y="6"/>
                  </a:lnTo>
                  <a:lnTo>
                    <a:pt x="49" y="3"/>
                  </a:lnTo>
                  <a:lnTo>
                    <a:pt x="54" y="6"/>
                  </a:lnTo>
                  <a:lnTo>
                    <a:pt x="57" y="3"/>
                  </a:lnTo>
                  <a:lnTo>
                    <a:pt x="69" y="0"/>
                  </a:lnTo>
                  <a:lnTo>
                    <a:pt x="72" y="6"/>
                  </a:lnTo>
                  <a:lnTo>
                    <a:pt x="72" y="8"/>
                  </a:lnTo>
                  <a:lnTo>
                    <a:pt x="83" y="8"/>
                  </a:lnTo>
                  <a:lnTo>
                    <a:pt x="89" y="8"/>
                  </a:lnTo>
                  <a:lnTo>
                    <a:pt x="86" y="14"/>
                  </a:lnTo>
                  <a:lnTo>
                    <a:pt x="86" y="17"/>
                  </a:lnTo>
                  <a:lnTo>
                    <a:pt x="89" y="17"/>
                  </a:lnTo>
                  <a:lnTo>
                    <a:pt x="86" y="20"/>
                  </a:lnTo>
                  <a:lnTo>
                    <a:pt x="89" y="20"/>
                  </a:lnTo>
                  <a:lnTo>
                    <a:pt x="89" y="23"/>
                  </a:lnTo>
                  <a:lnTo>
                    <a:pt x="89" y="26"/>
                  </a:lnTo>
                  <a:lnTo>
                    <a:pt x="89" y="23"/>
                  </a:lnTo>
                  <a:lnTo>
                    <a:pt x="86" y="23"/>
                  </a:lnTo>
                  <a:lnTo>
                    <a:pt x="83" y="23"/>
                  </a:lnTo>
                  <a:lnTo>
                    <a:pt x="80" y="23"/>
                  </a:lnTo>
                  <a:lnTo>
                    <a:pt x="77" y="26"/>
                  </a:lnTo>
                  <a:lnTo>
                    <a:pt x="72" y="26"/>
                  </a:lnTo>
                  <a:lnTo>
                    <a:pt x="72" y="28"/>
                  </a:lnTo>
                  <a:lnTo>
                    <a:pt x="72" y="31"/>
                  </a:lnTo>
                  <a:lnTo>
                    <a:pt x="72" y="34"/>
                  </a:lnTo>
                  <a:lnTo>
                    <a:pt x="72" y="37"/>
                  </a:lnTo>
                  <a:lnTo>
                    <a:pt x="72" y="43"/>
                  </a:lnTo>
                  <a:lnTo>
                    <a:pt x="72" y="45"/>
                  </a:lnTo>
                  <a:lnTo>
                    <a:pt x="77" y="51"/>
                  </a:lnTo>
                  <a:lnTo>
                    <a:pt x="83" y="54"/>
                  </a:lnTo>
                  <a:lnTo>
                    <a:pt x="89" y="57"/>
                  </a:lnTo>
                  <a:lnTo>
                    <a:pt x="91" y="65"/>
                  </a:lnTo>
                  <a:lnTo>
                    <a:pt x="97" y="74"/>
                  </a:lnTo>
                  <a:lnTo>
                    <a:pt x="100" y="77"/>
                  </a:lnTo>
                  <a:lnTo>
                    <a:pt x="106" y="80"/>
                  </a:lnTo>
                  <a:lnTo>
                    <a:pt x="108" y="82"/>
                  </a:lnTo>
                  <a:lnTo>
                    <a:pt x="114" y="82"/>
                  </a:lnTo>
                  <a:lnTo>
                    <a:pt x="117" y="80"/>
                  </a:lnTo>
                  <a:lnTo>
                    <a:pt x="120" y="82"/>
                  </a:lnTo>
                  <a:lnTo>
                    <a:pt x="120" y="85"/>
                  </a:lnTo>
                  <a:lnTo>
                    <a:pt x="117" y="85"/>
                  </a:lnTo>
                  <a:lnTo>
                    <a:pt x="117" y="88"/>
                  </a:lnTo>
                  <a:lnTo>
                    <a:pt x="120" y="91"/>
                  </a:lnTo>
                  <a:lnTo>
                    <a:pt x="128" y="94"/>
                  </a:lnTo>
                  <a:lnTo>
                    <a:pt x="134" y="97"/>
                  </a:lnTo>
                  <a:lnTo>
                    <a:pt x="140" y="99"/>
                  </a:lnTo>
                  <a:lnTo>
                    <a:pt x="143" y="102"/>
                  </a:lnTo>
                  <a:lnTo>
                    <a:pt x="145" y="102"/>
                  </a:lnTo>
                  <a:lnTo>
                    <a:pt x="148" y="105"/>
                  </a:lnTo>
                  <a:lnTo>
                    <a:pt x="151" y="108"/>
                  </a:lnTo>
                  <a:lnTo>
                    <a:pt x="148" y="111"/>
                  </a:lnTo>
                  <a:lnTo>
                    <a:pt x="148" y="114"/>
                  </a:lnTo>
                  <a:lnTo>
                    <a:pt x="145" y="111"/>
                  </a:lnTo>
                  <a:lnTo>
                    <a:pt x="143" y="108"/>
                  </a:lnTo>
                  <a:lnTo>
                    <a:pt x="137" y="105"/>
                  </a:lnTo>
                  <a:lnTo>
                    <a:pt x="134" y="105"/>
                  </a:lnTo>
                  <a:lnTo>
                    <a:pt x="137" y="105"/>
                  </a:lnTo>
                  <a:lnTo>
                    <a:pt x="134" y="102"/>
                  </a:lnTo>
                  <a:lnTo>
                    <a:pt x="128" y="105"/>
                  </a:lnTo>
                  <a:lnTo>
                    <a:pt x="126" y="108"/>
                  </a:lnTo>
                  <a:lnTo>
                    <a:pt x="128" y="111"/>
                  </a:lnTo>
                  <a:lnTo>
                    <a:pt x="126" y="114"/>
                  </a:lnTo>
                  <a:lnTo>
                    <a:pt x="128" y="116"/>
                  </a:lnTo>
                  <a:lnTo>
                    <a:pt x="131" y="119"/>
                  </a:lnTo>
                  <a:lnTo>
                    <a:pt x="134" y="125"/>
                  </a:lnTo>
                  <a:lnTo>
                    <a:pt x="131" y="125"/>
                  </a:lnTo>
                  <a:lnTo>
                    <a:pt x="126" y="128"/>
                  </a:lnTo>
                  <a:lnTo>
                    <a:pt x="126" y="131"/>
                  </a:lnTo>
                  <a:lnTo>
                    <a:pt x="126" y="136"/>
                  </a:lnTo>
                  <a:lnTo>
                    <a:pt x="120" y="139"/>
                  </a:lnTo>
                  <a:lnTo>
                    <a:pt x="120" y="142"/>
                  </a:lnTo>
                  <a:lnTo>
                    <a:pt x="117" y="145"/>
                  </a:lnTo>
                  <a:lnTo>
                    <a:pt x="114" y="142"/>
                  </a:lnTo>
                  <a:lnTo>
                    <a:pt x="114" y="139"/>
                  </a:lnTo>
                  <a:lnTo>
                    <a:pt x="114" y="136"/>
                  </a:lnTo>
                  <a:lnTo>
                    <a:pt x="117" y="136"/>
                  </a:lnTo>
                  <a:lnTo>
                    <a:pt x="117" y="134"/>
                  </a:lnTo>
                  <a:lnTo>
                    <a:pt x="117" y="131"/>
                  </a:lnTo>
                  <a:lnTo>
                    <a:pt x="120" y="131"/>
                  </a:lnTo>
                  <a:lnTo>
                    <a:pt x="120" y="128"/>
                  </a:lnTo>
                  <a:lnTo>
                    <a:pt x="120" y="125"/>
                  </a:lnTo>
                  <a:lnTo>
                    <a:pt x="117" y="119"/>
                  </a:lnTo>
                  <a:lnTo>
                    <a:pt x="114" y="114"/>
                  </a:lnTo>
                  <a:lnTo>
                    <a:pt x="111" y="111"/>
                  </a:lnTo>
                  <a:lnTo>
                    <a:pt x="108" y="111"/>
                  </a:lnTo>
                  <a:lnTo>
                    <a:pt x="106" y="111"/>
                  </a:lnTo>
                  <a:lnTo>
                    <a:pt x="103" y="108"/>
                  </a:lnTo>
                  <a:lnTo>
                    <a:pt x="106" y="105"/>
                  </a:lnTo>
                  <a:lnTo>
                    <a:pt x="103" y="102"/>
                  </a:lnTo>
                  <a:lnTo>
                    <a:pt x="97" y="105"/>
                  </a:lnTo>
                  <a:lnTo>
                    <a:pt x="97" y="102"/>
                  </a:lnTo>
                  <a:lnTo>
                    <a:pt x="97" y="99"/>
                  </a:lnTo>
                  <a:lnTo>
                    <a:pt x="91" y="99"/>
                  </a:lnTo>
                  <a:lnTo>
                    <a:pt x="89" y="94"/>
                  </a:lnTo>
                  <a:lnTo>
                    <a:pt x="86" y="94"/>
                  </a:lnTo>
                  <a:lnTo>
                    <a:pt x="83" y="94"/>
                  </a:lnTo>
                  <a:lnTo>
                    <a:pt x="80" y="94"/>
                  </a:lnTo>
                  <a:lnTo>
                    <a:pt x="72" y="88"/>
                  </a:lnTo>
                  <a:lnTo>
                    <a:pt x="69" y="85"/>
                  </a:lnTo>
                  <a:lnTo>
                    <a:pt x="66" y="82"/>
                  </a:lnTo>
                  <a:lnTo>
                    <a:pt x="63" y="80"/>
                  </a:lnTo>
                  <a:lnTo>
                    <a:pt x="60" y="77"/>
                  </a:lnTo>
                  <a:lnTo>
                    <a:pt x="57" y="77"/>
                  </a:lnTo>
                  <a:lnTo>
                    <a:pt x="54" y="77"/>
                  </a:lnTo>
                  <a:lnTo>
                    <a:pt x="54" y="74"/>
                  </a:lnTo>
                  <a:lnTo>
                    <a:pt x="52" y="71"/>
                  </a:lnTo>
                  <a:lnTo>
                    <a:pt x="49" y="68"/>
                  </a:lnTo>
                  <a:lnTo>
                    <a:pt x="49" y="65"/>
                  </a:lnTo>
                  <a:lnTo>
                    <a:pt x="46" y="57"/>
                  </a:lnTo>
                  <a:lnTo>
                    <a:pt x="46" y="54"/>
                  </a:lnTo>
                  <a:lnTo>
                    <a:pt x="43" y="51"/>
                  </a:lnTo>
                  <a:lnTo>
                    <a:pt x="40" y="51"/>
                  </a:lnTo>
                  <a:lnTo>
                    <a:pt x="37" y="48"/>
                  </a:lnTo>
                  <a:lnTo>
                    <a:pt x="32" y="45"/>
                  </a:lnTo>
                  <a:lnTo>
                    <a:pt x="29" y="45"/>
                  </a:lnTo>
                  <a:lnTo>
                    <a:pt x="26" y="45"/>
                  </a:lnTo>
                  <a:lnTo>
                    <a:pt x="23" y="45"/>
                  </a:lnTo>
                  <a:lnTo>
                    <a:pt x="20" y="48"/>
                  </a:lnTo>
                  <a:lnTo>
                    <a:pt x="18" y="51"/>
                  </a:lnTo>
                  <a:lnTo>
                    <a:pt x="15" y="54"/>
                  </a:lnTo>
                  <a:lnTo>
                    <a:pt x="12" y="54"/>
                  </a:lnTo>
                  <a:lnTo>
                    <a:pt x="12" y="51"/>
                  </a:lnTo>
                  <a:lnTo>
                    <a:pt x="15" y="51"/>
                  </a:lnTo>
                  <a:lnTo>
                    <a:pt x="12" y="51"/>
                  </a:lnTo>
                  <a:lnTo>
                    <a:pt x="12" y="48"/>
                  </a:lnTo>
                  <a:lnTo>
                    <a:pt x="9" y="45"/>
                  </a:lnTo>
                  <a:lnTo>
                    <a:pt x="3" y="45"/>
                  </a:lnTo>
                  <a:lnTo>
                    <a:pt x="3" y="43"/>
                  </a:lnTo>
                  <a:lnTo>
                    <a:pt x="3" y="40"/>
                  </a:lnTo>
                  <a:lnTo>
                    <a:pt x="3" y="37"/>
                  </a:lnTo>
                  <a:lnTo>
                    <a:pt x="0" y="34"/>
                  </a:lnTo>
                  <a:lnTo>
                    <a:pt x="3" y="31"/>
                  </a:lnTo>
                  <a:lnTo>
                    <a:pt x="6" y="28"/>
                  </a:lnTo>
                  <a:lnTo>
                    <a:pt x="3" y="26"/>
                  </a:lnTo>
                  <a:lnTo>
                    <a:pt x="3" y="23"/>
                  </a:lnTo>
                  <a:lnTo>
                    <a:pt x="3" y="20"/>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D29F9"/>
                </a:solidFill>
                <a:highlight>
                  <a:srgbClr val="0D29F9"/>
                </a:highlight>
                <a:latin typeface="Century Gothic"/>
              </a:endParaRPr>
            </a:p>
          </p:txBody>
        </p:sp>
        <p:sp>
          <p:nvSpPr>
            <p:cNvPr id="374" name="Freeform 2748"/>
            <p:cNvSpPr/>
            <p:nvPr/>
          </p:nvSpPr>
          <p:spPr>
            <a:xfrm>
              <a:off x="5879520" y="32173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3"/>
                  </a:moveTo>
                  <a:lnTo>
                    <a:pt x="0" y="0"/>
                  </a:lnTo>
                  <a:lnTo>
                    <a:pt x="3" y="3"/>
                  </a:lnTo>
                  <a:lnTo>
                    <a:pt x="3" y="3"/>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5" name="Freeform 2749"/>
            <p:cNvSpPr/>
            <p:nvPr/>
          </p:nvSpPr>
          <p:spPr>
            <a:xfrm>
              <a:off x="5992920" y="33447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6" name="Rectangle 2750"/>
            <p:cNvSpPr/>
            <p:nvPr/>
          </p:nvSpPr>
          <p:spPr>
            <a:xfrm>
              <a:off x="5690520" y="34102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7" name="Freeform 2751"/>
            <p:cNvSpPr/>
            <p:nvPr/>
          </p:nvSpPr>
          <p:spPr>
            <a:xfrm>
              <a:off x="5931000" y="3354120"/>
              <a:ext cx="76680" cy="43560"/>
            </a:xfrm>
            <a:custGeom>
              <a:avLst/>
              <a:gdLst>
                <a:gd name="textAreaLeft" fmla="*/ 0 w 76680"/>
                <a:gd name="textAreaRight" fmla="*/ 77400 w 76680"/>
                <a:gd name="textAreaTop" fmla="*/ 0 h 43560"/>
                <a:gd name="textAreaBottom" fmla="*/ 44280 h 43560"/>
              </a:gdLst>
              <a:ahLst/>
              <a:cxnLst/>
              <a:rect l="textAreaLeft" t="textAreaTop" r="textAreaRight" b="textAreaBottom"/>
              <a:pathLst>
                <a:path w="39" h="23">
                  <a:moveTo>
                    <a:pt x="39" y="0"/>
                  </a:moveTo>
                  <a:lnTo>
                    <a:pt x="36" y="0"/>
                  </a:lnTo>
                  <a:lnTo>
                    <a:pt x="34" y="0"/>
                  </a:lnTo>
                  <a:lnTo>
                    <a:pt x="31" y="0"/>
                  </a:lnTo>
                  <a:lnTo>
                    <a:pt x="28" y="3"/>
                  </a:lnTo>
                  <a:lnTo>
                    <a:pt x="25" y="3"/>
                  </a:lnTo>
                  <a:lnTo>
                    <a:pt x="22" y="3"/>
                  </a:lnTo>
                  <a:lnTo>
                    <a:pt x="17" y="3"/>
                  </a:lnTo>
                  <a:lnTo>
                    <a:pt x="14" y="3"/>
                  </a:lnTo>
                  <a:lnTo>
                    <a:pt x="11" y="3"/>
                  </a:lnTo>
                  <a:lnTo>
                    <a:pt x="11" y="0"/>
                  </a:lnTo>
                  <a:lnTo>
                    <a:pt x="8" y="3"/>
                  </a:lnTo>
                  <a:lnTo>
                    <a:pt x="5" y="3"/>
                  </a:lnTo>
                  <a:lnTo>
                    <a:pt x="5" y="0"/>
                  </a:lnTo>
                  <a:lnTo>
                    <a:pt x="5" y="3"/>
                  </a:lnTo>
                  <a:lnTo>
                    <a:pt x="2" y="3"/>
                  </a:lnTo>
                  <a:lnTo>
                    <a:pt x="0" y="6"/>
                  </a:lnTo>
                  <a:lnTo>
                    <a:pt x="2" y="9"/>
                  </a:lnTo>
                  <a:lnTo>
                    <a:pt x="5" y="9"/>
                  </a:lnTo>
                  <a:lnTo>
                    <a:pt x="8" y="12"/>
                  </a:lnTo>
                  <a:lnTo>
                    <a:pt x="11" y="12"/>
                  </a:lnTo>
                  <a:lnTo>
                    <a:pt x="17" y="17"/>
                  </a:lnTo>
                  <a:lnTo>
                    <a:pt x="22" y="17"/>
                  </a:lnTo>
                  <a:lnTo>
                    <a:pt x="28" y="20"/>
                  </a:lnTo>
                  <a:lnTo>
                    <a:pt x="31" y="23"/>
                  </a:lnTo>
                  <a:lnTo>
                    <a:pt x="34" y="23"/>
                  </a:lnTo>
                  <a:lnTo>
                    <a:pt x="36" y="23"/>
                  </a:lnTo>
                  <a:lnTo>
                    <a:pt x="34" y="20"/>
                  </a:lnTo>
                  <a:lnTo>
                    <a:pt x="36" y="17"/>
                  </a:lnTo>
                  <a:lnTo>
                    <a:pt x="36" y="14"/>
                  </a:lnTo>
                  <a:lnTo>
                    <a:pt x="36" y="9"/>
                  </a:lnTo>
                  <a:lnTo>
                    <a:pt x="39" y="6"/>
                  </a:lnTo>
                  <a:lnTo>
                    <a:pt x="39" y="3"/>
                  </a:lnTo>
                  <a:lnTo>
                    <a:pt x="39" y="3"/>
                  </a:lnTo>
                  <a:lnTo>
                    <a:pt x="39" y="0"/>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8" name="Freeform 2752"/>
            <p:cNvSpPr/>
            <p:nvPr/>
          </p:nvSpPr>
          <p:spPr>
            <a:xfrm>
              <a:off x="5760360" y="2994120"/>
              <a:ext cx="17280" cy="20520"/>
            </a:xfrm>
            <a:custGeom>
              <a:avLst/>
              <a:gdLst>
                <a:gd name="textAreaLeft" fmla="*/ 0 w 17280"/>
                <a:gd name="textAreaRight" fmla="*/ 18000 w 17280"/>
                <a:gd name="textAreaTop" fmla="*/ 0 h 20520"/>
                <a:gd name="textAreaBottom" fmla="*/ 21240 h 20520"/>
              </a:gdLst>
              <a:ahLst/>
              <a:cxnLst/>
              <a:rect l="textAreaLeft" t="textAreaTop" r="textAreaRight" b="textAreaBottom"/>
              <a:pathLst>
                <a:path w="9" h="11">
                  <a:moveTo>
                    <a:pt x="0" y="8"/>
                  </a:moveTo>
                  <a:lnTo>
                    <a:pt x="0" y="5"/>
                  </a:lnTo>
                  <a:lnTo>
                    <a:pt x="3" y="2"/>
                  </a:lnTo>
                  <a:lnTo>
                    <a:pt x="6" y="0"/>
                  </a:lnTo>
                  <a:lnTo>
                    <a:pt x="6" y="2"/>
                  </a:lnTo>
                  <a:lnTo>
                    <a:pt x="9" y="5"/>
                  </a:lnTo>
                  <a:lnTo>
                    <a:pt x="9" y="11"/>
                  </a:lnTo>
                  <a:lnTo>
                    <a:pt x="6" y="11"/>
                  </a:lnTo>
                  <a:lnTo>
                    <a:pt x="3" y="11"/>
                  </a:lnTo>
                  <a:lnTo>
                    <a:pt x="0" y="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79" name="Freeform 2753"/>
            <p:cNvSpPr/>
            <p:nvPr/>
          </p:nvSpPr>
          <p:spPr>
            <a:xfrm>
              <a:off x="5680800" y="2949840"/>
              <a:ext cx="96480" cy="59040"/>
            </a:xfrm>
            <a:custGeom>
              <a:avLst/>
              <a:gdLst>
                <a:gd name="textAreaLeft" fmla="*/ 0 w 96480"/>
                <a:gd name="textAreaRight" fmla="*/ 97200 w 96480"/>
                <a:gd name="textAreaTop" fmla="*/ 0 h 59040"/>
                <a:gd name="textAreaBottom" fmla="*/ 59760 h 59040"/>
              </a:gdLst>
              <a:ahLst/>
              <a:cxnLst/>
              <a:rect l="textAreaLeft" t="textAreaTop" r="textAreaRight" b="textAreaBottom"/>
              <a:pathLst>
                <a:path w="49" h="31">
                  <a:moveTo>
                    <a:pt x="0" y="8"/>
                  </a:moveTo>
                  <a:lnTo>
                    <a:pt x="0" y="11"/>
                  </a:lnTo>
                  <a:lnTo>
                    <a:pt x="0" y="14"/>
                  </a:lnTo>
                  <a:lnTo>
                    <a:pt x="6" y="11"/>
                  </a:lnTo>
                  <a:lnTo>
                    <a:pt x="9" y="14"/>
                  </a:lnTo>
                  <a:lnTo>
                    <a:pt x="9" y="17"/>
                  </a:lnTo>
                  <a:lnTo>
                    <a:pt x="12" y="17"/>
                  </a:lnTo>
                  <a:lnTo>
                    <a:pt x="18" y="17"/>
                  </a:lnTo>
                  <a:lnTo>
                    <a:pt x="18" y="20"/>
                  </a:lnTo>
                  <a:lnTo>
                    <a:pt x="20" y="25"/>
                  </a:lnTo>
                  <a:lnTo>
                    <a:pt x="26" y="25"/>
                  </a:lnTo>
                  <a:lnTo>
                    <a:pt x="29" y="23"/>
                  </a:lnTo>
                  <a:lnTo>
                    <a:pt x="29" y="25"/>
                  </a:lnTo>
                  <a:lnTo>
                    <a:pt x="32" y="31"/>
                  </a:lnTo>
                  <a:lnTo>
                    <a:pt x="37" y="31"/>
                  </a:lnTo>
                  <a:lnTo>
                    <a:pt x="40" y="31"/>
                  </a:lnTo>
                  <a:lnTo>
                    <a:pt x="40" y="28"/>
                  </a:lnTo>
                  <a:lnTo>
                    <a:pt x="43" y="25"/>
                  </a:lnTo>
                  <a:lnTo>
                    <a:pt x="46" y="23"/>
                  </a:lnTo>
                  <a:lnTo>
                    <a:pt x="49" y="17"/>
                  </a:lnTo>
                  <a:lnTo>
                    <a:pt x="49" y="14"/>
                  </a:lnTo>
                  <a:lnTo>
                    <a:pt x="46" y="14"/>
                  </a:lnTo>
                  <a:lnTo>
                    <a:pt x="46" y="11"/>
                  </a:lnTo>
                  <a:lnTo>
                    <a:pt x="40" y="11"/>
                  </a:lnTo>
                  <a:lnTo>
                    <a:pt x="37" y="11"/>
                  </a:lnTo>
                  <a:lnTo>
                    <a:pt x="37" y="8"/>
                  </a:lnTo>
                  <a:lnTo>
                    <a:pt x="40" y="6"/>
                  </a:lnTo>
                  <a:lnTo>
                    <a:pt x="40" y="3"/>
                  </a:lnTo>
                  <a:lnTo>
                    <a:pt x="37" y="3"/>
                  </a:lnTo>
                  <a:lnTo>
                    <a:pt x="35" y="3"/>
                  </a:lnTo>
                  <a:lnTo>
                    <a:pt x="32" y="3"/>
                  </a:lnTo>
                  <a:lnTo>
                    <a:pt x="26" y="0"/>
                  </a:lnTo>
                  <a:lnTo>
                    <a:pt x="23" y="3"/>
                  </a:lnTo>
                  <a:lnTo>
                    <a:pt x="18" y="6"/>
                  </a:lnTo>
                  <a:lnTo>
                    <a:pt x="15" y="6"/>
                  </a:lnTo>
                  <a:lnTo>
                    <a:pt x="9" y="3"/>
                  </a:lnTo>
                  <a:lnTo>
                    <a:pt x="3" y="6"/>
                  </a:lnTo>
                  <a:lnTo>
                    <a:pt x="0" y="8"/>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0" name="Freeform 2754"/>
            <p:cNvSpPr/>
            <p:nvPr/>
          </p:nvSpPr>
          <p:spPr>
            <a:xfrm>
              <a:off x="5732280" y="28900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5"/>
                  </a:moveTo>
                  <a:lnTo>
                    <a:pt x="0" y="5"/>
                  </a:lnTo>
                  <a:lnTo>
                    <a:pt x="0" y="2"/>
                  </a:lnTo>
                  <a:lnTo>
                    <a:pt x="3" y="0"/>
                  </a:lnTo>
                  <a:lnTo>
                    <a:pt x="3" y="2"/>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1" name="Freeform 2755"/>
            <p:cNvSpPr/>
            <p:nvPr/>
          </p:nvSpPr>
          <p:spPr>
            <a:xfrm>
              <a:off x="5738400" y="2884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2" name="Freeform 2756"/>
            <p:cNvSpPr/>
            <p:nvPr/>
          </p:nvSpPr>
          <p:spPr>
            <a:xfrm>
              <a:off x="5750280" y="288432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0" y="0"/>
                  </a:moveTo>
                  <a:lnTo>
                    <a:pt x="2"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3" name="Freeform 2757"/>
            <p:cNvSpPr/>
            <p:nvPr/>
          </p:nvSpPr>
          <p:spPr>
            <a:xfrm>
              <a:off x="5760360" y="28785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4" name="Freeform 2758"/>
            <p:cNvSpPr/>
            <p:nvPr/>
          </p:nvSpPr>
          <p:spPr>
            <a:xfrm>
              <a:off x="5772240" y="28785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0"/>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5" name="Freeform 2759"/>
            <p:cNvSpPr/>
            <p:nvPr/>
          </p:nvSpPr>
          <p:spPr>
            <a:xfrm>
              <a:off x="5698800" y="2884320"/>
              <a:ext cx="100800" cy="86040"/>
            </a:xfrm>
            <a:custGeom>
              <a:avLst/>
              <a:gdLst>
                <a:gd name="textAreaLeft" fmla="*/ 0 w 100800"/>
                <a:gd name="textAreaRight" fmla="*/ 101520 w 100800"/>
                <a:gd name="textAreaTop" fmla="*/ 0 h 86040"/>
                <a:gd name="textAreaBottom" fmla="*/ 86760 h 86040"/>
              </a:gdLst>
              <a:ahLst/>
              <a:cxnLst/>
              <a:rect l="textAreaLeft" t="textAreaTop" r="textAreaRight" b="textAreaBottom"/>
              <a:pathLst>
                <a:path w="51" h="45">
                  <a:moveTo>
                    <a:pt x="37" y="45"/>
                  </a:moveTo>
                  <a:lnTo>
                    <a:pt x="34" y="42"/>
                  </a:lnTo>
                  <a:lnTo>
                    <a:pt x="34" y="40"/>
                  </a:lnTo>
                  <a:lnTo>
                    <a:pt x="37" y="37"/>
                  </a:lnTo>
                  <a:lnTo>
                    <a:pt x="34" y="31"/>
                  </a:lnTo>
                  <a:lnTo>
                    <a:pt x="34" y="28"/>
                  </a:lnTo>
                  <a:lnTo>
                    <a:pt x="43" y="25"/>
                  </a:lnTo>
                  <a:lnTo>
                    <a:pt x="45" y="23"/>
                  </a:lnTo>
                  <a:lnTo>
                    <a:pt x="48" y="20"/>
                  </a:lnTo>
                  <a:lnTo>
                    <a:pt x="45" y="17"/>
                  </a:lnTo>
                  <a:lnTo>
                    <a:pt x="48" y="14"/>
                  </a:lnTo>
                  <a:lnTo>
                    <a:pt x="48" y="11"/>
                  </a:lnTo>
                  <a:lnTo>
                    <a:pt x="51" y="3"/>
                  </a:lnTo>
                  <a:lnTo>
                    <a:pt x="48" y="3"/>
                  </a:lnTo>
                  <a:lnTo>
                    <a:pt x="45" y="3"/>
                  </a:lnTo>
                  <a:lnTo>
                    <a:pt x="45" y="0"/>
                  </a:lnTo>
                  <a:lnTo>
                    <a:pt x="43" y="0"/>
                  </a:lnTo>
                  <a:lnTo>
                    <a:pt x="40" y="0"/>
                  </a:lnTo>
                  <a:lnTo>
                    <a:pt x="37" y="3"/>
                  </a:lnTo>
                  <a:lnTo>
                    <a:pt x="34" y="3"/>
                  </a:lnTo>
                  <a:lnTo>
                    <a:pt x="31" y="3"/>
                  </a:lnTo>
                  <a:lnTo>
                    <a:pt x="28" y="3"/>
                  </a:lnTo>
                  <a:lnTo>
                    <a:pt x="26" y="5"/>
                  </a:lnTo>
                  <a:lnTo>
                    <a:pt x="26" y="8"/>
                  </a:lnTo>
                  <a:lnTo>
                    <a:pt x="26" y="11"/>
                  </a:lnTo>
                  <a:lnTo>
                    <a:pt x="28" y="11"/>
                  </a:lnTo>
                  <a:lnTo>
                    <a:pt x="31" y="11"/>
                  </a:lnTo>
                  <a:lnTo>
                    <a:pt x="28" y="11"/>
                  </a:lnTo>
                  <a:lnTo>
                    <a:pt x="28" y="14"/>
                  </a:lnTo>
                  <a:lnTo>
                    <a:pt x="31" y="14"/>
                  </a:lnTo>
                  <a:lnTo>
                    <a:pt x="28" y="14"/>
                  </a:lnTo>
                  <a:lnTo>
                    <a:pt x="31" y="17"/>
                  </a:lnTo>
                  <a:lnTo>
                    <a:pt x="28" y="14"/>
                  </a:lnTo>
                  <a:lnTo>
                    <a:pt x="26" y="17"/>
                  </a:lnTo>
                  <a:lnTo>
                    <a:pt x="23" y="17"/>
                  </a:lnTo>
                  <a:lnTo>
                    <a:pt x="26" y="17"/>
                  </a:lnTo>
                  <a:lnTo>
                    <a:pt x="26" y="20"/>
                  </a:lnTo>
                  <a:lnTo>
                    <a:pt x="28" y="20"/>
                  </a:lnTo>
                  <a:lnTo>
                    <a:pt x="31" y="17"/>
                  </a:lnTo>
                  <a:lnTo>
                    <a:pt x="28" y="20"/>
                  </a:lnTo>
                  <a:lnTo>
                    <a:pt x="26" y="20"/>
                  </a:lnTo>
                  <a:lnTo>
                    <a:pt x="23" y="17"/>
                  </a:lnTo>
                  <a:lnTo>
                    <a:pt x="23" y="14"/>
                  </a:lnTo>
                  <a:lnTo>
                    <a:pt x="26" y="14"/>
                  </a:lnTo>
                  <a:lnTo>
                    <a:pt x="26" y="11"/>
                  </a:lnTo>
                  <a:lnTo>
                    <a:pt x="23" y="11"/>
                  </a:lnTo>
                  <a:lnTo>
                    <a:pt x="23" y="8"/>
                  </a:lnTo>
                  <a:lnTo>
                    <a:pt x="20" y="8"/>
                  </a:lnTo>
                  <a:lnTo>
                    <a:pt x="17" y="8"/>
                  </a:lnTo>
                  <a:lnTo>
                    <a:pt x="17" y="11"/>
                  </a:lnTo>
                  <a:lnTo>
                    <a:pt x="17" y="14"/>
                  </a:lnTo>
                  <a:lnTo>
                    <a:pt x="17" y="20"/>
                  </a:lnTo>
                  <a:lnTo>
                    <a:pt x="11" y="23"/>
                  </a:lnTo>
                  <a:lnTo>
                    <a:pt x="11" y="25"/>
                  </a:lnTo>
                  <a:lnTo>
                    <a:pt x="14" y="25"/>
                  </a:lnTo>
                  <a:lnTo>
                    <a:pt x="11" y="28"/>
                  </a:lnTo>
                  <a:lnTo>
                    <a:pt x="11" y="25"/>
                  </a:lnTo>
                  <a:lnTo>
                    <a:pt x="9" y="28"/>
                  </a:lnTo>
                  <a:lnTo>
                    <a:pt x="11" y="28"/>
                  </a:lnTo>
                  <a:lnTo>
                    <a:pt x="14" y="31"/>
                  </a:lnTo>
                  <a:lnTo>
                    <a:pt x="17" y="28"/>
                  </a:lnTo>
                  <a:lnTo>
                    <a:pt x="17" y="31"/>
                  </a:lnTo>
                  <a:lnTo>
                    <a:pt x="20" y="28"/>
                  </a:lnTo>
                  <a:lnTo>
                    <a:pt x="17" y="31"/>
                  </a:lnTo>
                  <a:lnTo>
                    <a:pt x="20" y="31"/>
                  </a:lnTo>
                  <a:lnTo>
                    <a:pt x="17" y="31"/>
                  </a:lnTo>
                  <a:lnTo>
                    <a:pt x="14" y="31"/>
                  </a:lnTo>
                  <a:lnTo>
                    <a:pt x="11" y="31"/>
                  </a:lnTo>
                  <a:lnTo>
                    <a:pt x="9" y="31"/>
                  </a:lnTo>
                  <a:lnTo>
                    <a:pt x="9" y="34"/>
                  </a:lnTo>
                  <a:lnTo>
                    <a:pt x="11" y="34"/>
                  </a:lnTo>
                  <a:lnTo>
                    <a:pt x="9" y="34"/>
                  </a:lnTo>
                  <a:lnTo>
                    <a:pt x="6" y="34"/>
                  </a:lnTo>
                  <a:lnTo>
                    <a:pt x="11" y="34"/>
                  </a:lnTo>
                  <a:lnTo>
                    <a:pt x="11" y="37"/>
                  </a:lnTo>
                  <a:lnTo>
                    <a:pt x="9" y="34"/>
                  </a:lnTo>
                  <a:lnTo>
                    <a:pt x="9" y="37"/>
                  </a:lnTo>
                  <a:lnTo>
                    <a:pt x="6" y="34"/>
                  </a:lnTo>
                  <a:lnTo>
                    <a:pt x="6" y="31"/>
                  </a:lnTo>
                  <a:lnTo>
                    <a:pt x="6" y="34"/>
                  </a:lnTo>
                  <a:lnTo>
                    <a:pt x="9" y="34"/>
                  </a:lnTo>
                  <a:lnTo>
                    <a:pt x="9" y="31"/>
                  </a:lnTo>
                  <a:lnTo>
                    <a:pt x="6" y="31"/>
                  </a:lnTo>
                  <a:lnTo>
                    <a:pt x="6" y="28"/>
                  </a:lnTo>
                  <a:lnTo>
                    <a:pt x="9" y="28"/>
                  </a:lnTo>
                  <a:lnTo>
                    <a:pt x="9" y="31"/>
                  </a:lnTo>
                  <a:lnTo>
                    <a:pt x="11" y="31"/>
                  </a:lnTo>
                  <a:lnTo>
                    <a:pt x="11" y="28"/>
                  </a:lnTo>
                  <a:lnTo>
                    <a:pt x="9" y="28"/>
                  </a:lnTo>
                  <a:lnTo>
                    <a:pt x="6" y="28"/>
                  </a:lnTo>
                  <a:lnTo>
                    <a:pt x="6" y="31"/>
                  </a:lnTo>
                  <a:lnTo>
                    <a:pt x="3" y="31"/>
                  </a:lnTo>
                  <a:lnTo>
                    <a:pt x="3" y="34"/>
                  </a:lnTo>
                  <a:lnTo>
                    <a:pt x="6" y="34"/>
                  </a:lnTo>
                  <a:lnTo>
                    <a:pt x="6" y="37"/>
                  </a:lnTo>
                  <a:lnTo>
                    <a:pt x="3" y="37"/>
                  </a:lnTo>
                  <a:lnTo>
                    <a:pt x="3" y="34"/>
                  </a:lnTo>
                  <a:lnTo>
                    <a:pt x="0" y="37"/>
                  </a:lnTo>
                  <a:lnTo>
                    <a:pt x="6" y="40"/>
                  </a:lnTo>
                  <a:lnTo>
                    <a:pt x="9" y="40"/>
                  </a:lnTo>
                  <a:lnTo>
                    <a:pt x="14" y="37"/>
                  </a:lnTo>
                  <a:lnTo>
                    <a:pt x="17" y="34"/>
                  </a:lnTo>
                  <a:lnTo>
                    <a:pt x="23" y="37"/>
                  </a:lnTo>
                  <a:lnTo>
                    <a:pt x="26" y="37"/>
                  </a:lnTo>
                  <a:lnTo>
                    <a:pt x="28" y="37"/>
                  </a:lnTo>
                  <a:lnTo>
                    <a:pt x="31" y="37"/>
                  </a:lnTo>
                  <a:lnTo>
                    <a:pt x="31" y="40"/>
                  </a:lnTo>
                  <a:lnTo>
                    <a:pt x="28" y="42"/>
                  </a:lnTo>
                  <a:lnTo>
                    <a:pt x="28" y="45"/>
                  </a:lnTo>
                  <a:lnTo>
                    <a:pt x="31" y="45"/>
                  </a:lnTo>
                  <a:lnTo>
                    <a:pt x="37" y="45"/>
                  </a:lnTo>
                  <a:close/>
                </a:path>
              </a:pathLst>
            </a:custGeom>
            <a:solidFill>
              <a:srgbClr val="0070C0"/>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6" name="Freeform 2760"/>
            <p:cNvSpPr/>
            <p:nvPr/>
          </p:nvSpPr>
          <p:spPr>
            <a:xfrm>
              <a:off x="5879520" y="3475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7" name="Freeform 2761"/>
            <p:cNvSpPr/>
            <p:nvPr/>
          </p:nvSpPr>
          <p:spPr>
            <a:xfrm>
              <a:off x="5925240" y="2961360"/>
              <a:ext cx="168120" cy="80280"/>
            </a:xfrm>
            <a:custGeom>
              <a:avLst/>
              <a:gdLst>
                <a:gd name="textAreaLeft" fmla="*/ 0 w 168120"/>
                <a:gd name="textAreaRight" fmla="*/ 168840 w 168120"/>
                <a:gd name="textAreaTop" fmla="*/ 0 h 80280"/>
                <a:gd name="textAreaBottom" fmla="*/ 81000 h 80280"/>
              </a:gdLst>
              <a:ahLst/>
              <a:cxnLst/>
              <a:rect l="textAreaLeft" t="textAreaTop" r="textAreaRight" b="textAreaBottom"/>
              <a:pathLst>
                <a:path w="85" h="42">
                  <a:moveTo>
                    <a:pt x="34" y="5"/>
                  </a:moveTo>
                  <a:lnTo>
                    <a:pt x="34" y="2"/>
                  </a:lnTo>
                  <a:lnTo>
                    <a:pt x="37" y="0"/>
                  </a:lnTo>
                  <a:lnTo>
                    <a:pt x="39" y="0"/>
                  </a:lnTo>
                  <a:lnTo>
                    <a:pt x="39" y="5"/>
                  </a:lnTo>
                  <a:lnTo>
                    <a:pt x="42" y="8"/>
                  </a:lnTo>
                  <a:lnTo>
                    <a:pt x="45" y="5"/>
                  </a:lnTo>
                  <a:lnTo>
                    <a:pt x="48" y="8"/>
                  </a:lnTo>
                  <a:lnTo>
                    <a:pt x="54" y="8"/>
                  </a:lnTo>
                  <a:lnTo>
                    <a:pt x="54" y="11"/>
                  </a:lnTo>
                  <a:lnTo>
                    <a:pt x="57" y="14"/>
                  </a:lnTo>
                  <a:lnTo>
                    <a:pt x="59" y="14"/>
                  </a:lnTo>
                  <a:lnTo>
                    <a:pt x="59" y="11"/>
                  </a:lnTo>
                  <a:lnTo>
                    <a:pt x="62" y="11"/>
                  </a:lnTo>
                  <a:lnTo>
                    <a:pt x="71" y="11"/>
                  </a:lnTo>
                  <a:lnTo>
                    <a:pt x="74" y="17"/>
                  </a:lnTo>
                  <a:lnTo>
                    <a:pt x="76" y="17"/>
                  </a:lnTo>
                  <a:lnTo>
                    <a:pt x="79" y="19"/>
                  </a:lnTo>
                  <a:lnTo>
                    <a:pt x="82" y="22"/>
                  </a:lnTo>
                  <a:lnTo>
                    <a:pt x="85" y="25"/>
                  </a:lnTo>
                  <a:lnTo>
                    <a:pt x="82" y="25"/>
                  </a:lnTo>
                  <a:lnTo>
                    <a:pt x="76" y="28"/>
                  </a:lnTo>
                  <a:lnTo>
                    <a:pt x="74" y="31"/>
                  </a:lnTo>
                  <a:lnTo>
                    <a:pt x="71" y="34"/>
                  </a:lnTo>
                  <a:lnTo>
                    <a:pt x="68" y="34"/>
                  </a:lnTo>
                  <a:lnTo>
                    <a:pt x="62" y="34"/>
                  </a:lnTo>
                  <a:lnTo>
                    <a:pt x="59" y="37"/>
                  </a:lnTo>
                  <a:lnTo>
                    <a:pt x="57" y="37"/>
                  </a:lnTo>
                  <a:lnTo>
                    <a:pt x="51" y="37"/>
                  </a:lnTo>
                  <a:lnTo>
                    <a:pt x="45" y="37"/>
                  </a:lnTo>
                  <a:lnTo>
                    <a:pt x="39" y="37"/>
                  </a:lnTo>
                  <a:lnTo>
                    <a:pt x="37" y="34"/>
                  </a:lnTo>
                  <a:lnTo>
                    <a:pt x="37" y="39"/>
                  </a:lnTo>
                  <a:lnTo>
                    <a:pt x="31" y="39"/>
                  </a:lnTo>
                  <a:lnTo>
                    <a:pt x="31" y="42"/>
                  </a:lnTo>
                  <a:lnTo>
                    <a:pt x="28" y="42"/>
                  </a:lnTo>
                  <a:lnTo>
                    <a:pt x="22" y="39"/>
                  </a:lnTo>
                  <a:lnTo>
                    <a:pt x="20" y="39"/>
                  </a:lnTo>
                  <a:lnTo>
                    <a:pt x="14" y="37"/>
                  </a:lnTo>
                  <a:lnTo>
                    <a:pt x="14" y="31"/>
                  </a:lnTo>
                  <a:lnTo>
                    <a:pt x="11" y="31"/>
                  </a:lnTo>
                  <a:lnTo>
                    <a:pt x="5" y="25"/>
                  </a:lnTo>
                  <a:lnTo>
                    <a:pt x="3" y="19"/>
                  </a:lnTo>
                  <a:lnTo>
                    <a:pt x="0" y="17"/>
                  </a:lnTo>
                  <a:lnTo>
                    <a:pt x="0" y="14"/>
                  </a:lnTo>
                  <a:lnTo>
                    <a:pt x="0" y="11"/>
                  </a:lnTo>
                  <a:lnTo>
                    <a:pt x="3" y="14"/>
                  </a:lnTo>
                  <a:lnTo>
                    <a:pt x="5" y="11"/>
                  </a:lnTo>
                  <a:lnTo>
                    <a:pt x="11" y="8"/>
                  </a:lnTo>
                  <a:lnTo>
                    <a:pt x="14" y="8"/>
                  </a:lnTo>
                  <a:lnTo>
                    <a:pt x="22" y="5"/>
                  </a:lnTo>
                  <a:lnTo>
                    <a:pt x="25" y="2"/>
                  </a:lnTo>
                  <a:lnTo>
                    <a:pt x="25" y="0"/>
                  </a:lnTo>
                  <a:lnTo>
                    <a:pt x="28" y="0"/>
                  </a:lnTo>
                  <a:lnTo>
                    <a:pt x="34" y="5"/>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8" name="Freeform 2762"/>
            <p:cNvSpPr/>
            <p:nvPr/>
          </p:nvSpPr>
          <p:spPr>
            <a:xfrm>
              <a:off x="6042600" y="3003480"/>
              <a:ext cx="140400" cy="60840"/>
            </a:xfrm>
            <a:custGeom>
              <a:avLst/>
              <a:gdLst>
                <a:gd name="textAreaLeft" fmla="*/ 0 w 140400"/>
                <a:gd name="textAreaRight" fmla="*/ 141120 w 140400"/>
                <a:gd name="textAreaTop" fmla="*/ 0 h 60840"/>
                <a:gd name="textAreaBottom" fmla="*/ 61560 h 60840"/>
              </a:gdLst>
              <a:ahLst/>
              <a:cxnLst/>
              <a:rect l="textAreaLeft" t="textAreaTop" r="textAreaRight" b="textAreaBottom"/>
              <a:pathLst>
                <a:path w="71" h="32">
                  <a:moveTo>
                    <a:pt x="3" y="26"/>
                  </a:moveTo>
                  <a:lnTo>
                    <a:pt x="6" y="29"/>
                  </a:lnTo>
                  <a:lnTo>
                    <a:pt x="12" y="32"/>
                  </a:lnTo>
                  <a:lnTo>
                    <a:pt x="20" y="32"/>
                  </a:lnTo>
                  <a:lnTo>
                    <a:pt x="23" y="32"/>
                  </a:lnTo>
                  <a:lnTo>
                    <a:pt x="23" y="29"/>
                  </a:lnTo>
                  <a:lnTo>
                    <a:pt x="26" y="29"/>
                  </a:lnTo>
                  <a:lnTo>
                    <a:pt x="32" y="26"/>
                  </a:lnTo>
                  <a:lnTo>
                    <a:pt x="37" y="26"/>
                  </a:lnTo>
                  <a:lnTo>
                    <a:pt x="43" y="26"/>
                  </a:lnTo>
                  <a:lnTo>
                    <a:pt x="46" y="20"/>
                  </a:lnTo>
                  <a:lnTo>
                    <a:pt x="49" y="20"/>
                  </a:lnTo>
                  <a:lnTo>
                    <a:pt x="52" y="17"/>
                  </a:lnTo>
                  <a:lnTo>
                    <a:pt x="54" y="20"/>
                  </a:lnTo>
                  <a:lnTo>
                    <a:pt x="60" y="20"/>
                  </a:lnTo>
                  <a:lnTo>
                    <a:pt x="66" y="23"/>
                  </a:lnTo>
                  <a:lnTo>
                    <a:pt x="69" y="20"/>
                  </a:lnTo>
                  <a:lnTo>
                    <a:pt x="69" y="17"/>
                  </a:lnTo>
                  <a:lnTo>
                    <a:pt x="71" y="9"/>
                  </a:lnTo>
                  <a:lnTo>
                    <a:pt x="66" y="6"/>
                  </a:lnTo>
                  <a:lnTo>
                    <a:pt x="63" y="3"/>
                  </a:lnTo>
                  <a:lnTo>
                    <a:pt x="57" y="3"/>
                  </a:lnTo>
                  <a:lnTo>
                    <a:pt x="54" y="6"/>
                  </a:lnTo>
                  <a:lnTo>
                    <a:pt x="46" y="3"/>
                  </a:lnTo>
                  <a:lnTo>
                    <a:pt x="40" y="6"/>
                  </a:lnTo>
                  <a:lnTo>
                    <a:pt x="37" y="6"/>
                  </a:lnTo>
                  <a:lnTo>
                    <a:pt x="34" y="0"/>
                  </a:lnTo>
                  <a:lnTo>
                    <a:pt x="34" y="3"/>
                  </a:lnTo>
                  <a:lnTo>
                    <a:pt x="29" y="6"/>
                  </a:lnTo>
                  <a:lnTo>
                    <a:pt x="26" y="3"/>
                  </a:lnTo>
                  <a:lnTo>
                    <a:pt x="23" y="3"/>
                  </a:lnTo>
                  <a:lnTo>
                    <a:pt x="17" y="6"/>
                  </a:lnTo>
                  <a:lnTo>
                    <a:pt x="15" y="9"/>
                  </a:lnTo>
                  <a:lnTo>
                    <a:pt x="12" y="12"/>
                  </a:lnTo>
                  <a:lnTo>
                    <a:pt x="9" y="12"/>
                  </a:lnTo>
                  <a:lnTo>
                    <a:pt x="3" y="12"/>
                  </a:lnTo>
                  <a:lnTo>
                    <a:pt x="0" y="15"/>
                  </a:lnTo>
                  <a:lnTo>
                    <a:pt x="0" y="17"/>
                  </a:lnTo>
                  <a:lnTo>
                    <a:pt x="0" y="26"/>
                  </a:lnTo>
                  <a:lnTo>
                    <a:pt x="3" y="26"/>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560" rIns="90000" bIns="16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89" name="Freeform 2763"/>
            <p:cNvSpPr/>
            <p:nvPr/>
          </p:nvSpPr>
          <p:spPr>
            <a:xfrm>
              <a:off x="6020640" y="3036240"/>
              <a:ext cx="174240" cy="87840"/>
            </a:xfrm>
            <a:custGeom>
              <a:avLst/>
              <a:gdLst>
                <a:gd name="textAreaLeft" fmla="*/ 0 w 174240"/>
                <a:gd name="textAreaRight" fmla="*/ 174960 w 174240"/>
                <a:gd name="textAreaTop" fmla="*/ 0 h 87840"/>
                <a:gd name="textAreaBottom" fmla="*/ 88560 h 87840"/>
              </a:gdLst>
              <a:ahLst/>
              <a:cxnLst/>
              <a:rect l="textAreaLeft" t="textAreaTop" r="textAreaRight" b="textAreaBottom"/>
              <a:pathLst>
                <a:path w="88" h="46">
                  <a:moveTo>
                    <a:pt x="0" y="32"/>
                  </a:moveTo>
                  <a:lnTo>
                    <a:pt x="3" y="32"/>
                  </a:lnTo>
                  <a:lnTo>
                    <a:pt x="6" y="32"/>
                  </a:lnTo>
                  <a:lnTo>
                    <a:pt x="9" y="34"/>
                  </a:lnTo>
                  <a:lnTo>
                    <a:pt x="11" y="37"/>
                  </a:lnTo>
                  <a:lnTo>
                    <a:pt x="14" y="37"/>
                  </a:lnTo>
                  <a:lnTo>
                    <a:pt x="17" y="40"/>
                  </a:lnTo>
                  <a:lnTo>
                    <a:pt x="26" y="46"/>
                  </a:lnTo>
                  <a:lnTo>
                    <a:pt x="31" y="46"/>
                  </a:lnTo>
                  <a:lnTo>
                    <a:pt x="37" y="46"/>
                  </a:lnTo>
                  <a:lnTo>
                    <a:pt x="43" y="43"/>
                  </a:lnTo>
                  <a:lnTo>
                    <a:pt x="45" y="40"/>
                  </a:lnTo>
                  <a:lnTo>
                    <a:pt x="48" y="40"/>
                  </a:lnTo>
                  <a:lnTo>
                    <a:pt x="51" y="40"/>
                  </a:lnTo>
                  <a:lnTo>
                    <a:pt x="57" y="43"/>
                  </a:lnTo>
                  <a:lnTo>
                    <a:pt x="63" y="40"/>
                  </a:lnTo>
                  <a:lnTo>
                    <a:pt x="65" y="40"/>
                  </a:lnTo>
                  <a:lnTo>
                    <a:pt x="68" y="34"/>
                  </a:lnTo>
                  <a:lnTo>
                    <a:pt x="71" y="29"/>
                  </a:lnTo>
                  <a:lnTo>
                    <a:pt x="80" y="20"/>
                  </a:lnTo>
                  <a:lnTo>
                    <a:pt x="85" y="15"/>
                  </a:lnTo>
                  <a:lnTo>
                    <a:pt x="88" y="15"/>
                  </a:lnTo>
                  <a:lnTo>
                    <a:pt x="85" y="12"/>
                  </a:lnTo>
                  <a:lnTo>
                    <a:pt x="85" y="9"/>
                  </a:lnTo>
                  <a:lnTo>
                    <a:pt x="82" y="9"/>
                  </a:lnTo>
                  <a:lnTo>
                    <a:pt x="82" y="6"/>
                  </a:lnTo>
                  <a:lnTo>
                    <a:pt x="80" y="3"/>
                  </a:lnTo>
                  <a:lnTo>
                    <a:pt x="77" y="6"/>
                  </a:lnTo>
                  <a:lnTo>
                    <a:pt x="71" y="3"/>
                  </a:lnTo>
                  <a:lnTo>
                    <a:pt x="65" y="3"/>
                  </a:lnTo>
                  <a:lnTo>
                    <a:pt x="63" y="0"/>
                  </a:lnTo>
                  <a:lnTo>
                    <a:pt x="60" y="3"/>
                  </a:lnTo>
                  <a:lnTo>
                    <a:pt x="57" y="3"/>
                  </a:lnTo>
                  <a:lnTo>
                    <a:pt x="54" y="9"/>
                  </a:lnTo>
                  <a:lnTo>
                    <a:pt x="48" y="9"/>
                  </a:lnTo>
                  <a:lnTo>
                    <a:pt x="43" y="9"/>
                  </a:lnTo>
                  <a:lnTo>
                    <a:pt x="37" y="12"/>
                  </a:lnTo>
                  <a:lnTo>
                    <a:pt x="34" y="12"/>
                  </a:lnTo>
                  <a:lnTo>
                    <a:pt x="34" y="15"/>
                  </a:lnTo>
                  <a:lnTo>
                    <a:pt x="31" y="15"/>
                  </a:lnTo>
                  <a:lnTo>
                    <a:pt x="23" y="15"/>
                  </a:lnTo>
                  <a:lnTo>
                    <a:pt x="17" y="12"/>
                  </a:lnTo>
                  <a:lnTo>
                    <a:pt x="14" y="9"/>
                  </a:lnTo>
                  <a:lnTo>
                    <a:pt x="14" y="12"/>
                  </a:lnTo>
                  <a:lnTo>
                    <a:pt x="11" y="12"/>
                  </a:lnTo>
                  <a:lnTo>
                    <a:pt x="9" y="15"/>
                  </a:lnTo>
                  <a:lnTo>
                    <a:pt x="9" y="23"/>
                  </a:lnTo>
                  <a:lnTo>
                    <a:pt x="3" y="29"/>
                  </a:lnTo>
                  <a:lnTo>
                    <a:pt x="0" y="32"/>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43560" rIns="90000" bIns="43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0" name="Freeform 2764"/>
            <p:cNvSpPr/>
            <p:nvPr/>
          </p:nvSpPr>
          <p:spPr>
            <a:xfrm>
              <a:off x="6134040" y="3048120"/>
              <a:ext cx="235800" cy="141840"/>
            </a:xfrm>
            <a:custGeom>
              <a:avLst/>
              <a:gdLst>
                <a:gd name="textAreaLeft" fmla="*/ 0 w 235800"/>
                <a:gd name="textAreaRight" fmla="*/ 236520 w 235800"/>
                <a:gd name="textAreaTop" fmla="*/ 0 h 141840"/>
                <a:gd name="textAreaBottom" fmla="*/ 142560 h 141840"/>
              </a:gdLst>
              <a:ahLst/>
              <a:cxnLst/>
              <a:rect l="textAreaLeft" t="textAreaTop" r="textAreaRight" b="textAreaBottom"/>
              <a:pathLst>
                <a:path w="119" h="74">
                  <a:moveTo>
                    <a:pt x="0" y="37"/>
                  </a:moveTo>
                  <a:lnTo>
                    <a:pt x="6" y="34"/>
                  </a:lnTo>
                  <a:lnTo>
                    <a:pt x="8" y="34"/>
                  </a:lnTo>
                  <a:lnTo>
                    <a:pt x="11" y="28"/>
                  </a:lnTo>
                  <a:lnTo>
                    <a:pt x="14" y="23"/>
                  </a:lnTo>
                  <a:lnTo>
                    <a:pt x="23" y="14"/>
                  </a:lnTo>
                  <a:lnTo>
                    <a:pt x="28" y="9"/>
                  </a:lnTo>
                  <a:lnTo>
                    <a:pt x="31" y="9"/>
                  </a:lnTo>
                  <a:lnTo>
                    <a:pt x="34" y="6"/>
                  </a:lnTo>
                  <a:lnTo>
                    <a:pt x="45" y="6"/>
                  </a:lnTo>
                  <a:lnTo>
                    <a:pt x="48" y="6"/>
                  </a:lnTo>
                  <a:lnTo>
                    <a:pt x="51" y="9"/>
                  </a:lnTo>
                  <a:lnTo>
                    <a:pt x="54" y="6"/>
                  </a:lnTo>
                  <a:lnTo>
                    <a:pt x="57" y="9"/>
                  </a:lnTo>
                  <a:lnTo>
                    <a:pt x="62" y="6"/>
                  </a:lnTo>
                  <a:lnTo>
                    <a:pt x="68" y="6"/>
                  </a:lnTo>
                  <a:lnTo>
                    <a:pt x="74" y="0"/>
                  </a:lnTo>
                  <a:lnTo>
                    <a:pt x="82" y="0"/>
                  </a:lnTo>
                  <a:lnTo>
                    <a:pt x="88" y="3"/>
                  </a:lnTo>
                  <a:lnTo>
                    <a:pt x="91" y="11"/>
                  </a:lnTo>
                  <a:lnTo>
                    <a:pt x="99" y="20"/>
                  </a:lnTo>
                  <a:lnTo>
                    <a:pt x="99" y="26"/>
                  </a:lnTo>
                  <a:lnTo>
                    <a:pt x="99" y="34"/>
                  </a:lnTo>
                  <a:lnTo>
                    <a:pt x="99" y="40"/>
                  </a:lnTo>
                  <a:lnTo>
                    <a:pt x="99" y="46"/>
                  </a:lnTo>
                  <a:lnTo>
                    <a:pt x="105" y="48"/>
                  </a:lnTo>
                  <a:lnTo>
                    <a:pt x="108" y="48"/>
                  </a:lnTo>
                  <a:lnTo>
                    <a:pt x="111" y="46"/>
                  </a:lnTo>
                  <a:lnTo>
                    <a:pt x="116" y="46"/>
                  </a:lnTo>
                  <a:lnTo>
                    <a:pt x="119" y="48"/>
                  </a:lnTo>
                  <a:lnTo>
                    <a:pt x="119" y="51"/>
                  </a:lnTo>
                  <a:lnTo>
                    <a:pt x="119" y="54"/>
                  </a:lnTo>
                  <a:lnTo>
                    <a:pt x="119" y="57"/>
                  </a:lnTo>
                  <a:lnTo>
                    <a:pt x="116" y="57"/>
                  </a:lnTo>
                  <a:lnTo>
                    <a:pt x="116" y="60"/>
                  </a:lnTo>
                  <a:lnTo>
                    <a:pt x="114" y="60"/>
                  </a:lnTo>
                  <a:lnTo>
                    <a:pt x="111" y="63"/>
                  </a:lnTo>
                  <a:lnTo>
                    <a:pt x="108" y="63"/>
                  </a:lnTo>
                  <a:lnTo>
                    <a:pt x="111" y="63"/>
                  </a:lnTo>
                  <a:lnTo>
                    <a:pt x="111" y="60"/>
                  </a:lnTo>
                  <a:lnTo>
                    <a:pt x="114" y="60"/>
                  </a:lnTo>
                  <a:lnTo>
                    <a:pt x="114" y="57"/>
                  </a:lnTo>
                  <a:lnTo>
                    <a:pt x="111" y="57"/>
                  </a:lnTo>
                  <a:lnTo>
                    <a:pt x="114" y="57"/>
                  </a:lnTo>
                  <a:lnTo>
                    <a:pt x="111" y="54"/>
                  </a:lnTo>
                  <a:lnTo>
                    <a:pt x="108" y="54"/>
                  </a:lnTo>
                  <a:lnTo>
                    <a:pt x="108" y="57"/>
                  </a:lnTo>
                  <a:lnTo>
                    <a:pt x="108" y="54"/>
                  </a:lnTo>
                  <a:lnTo>
                    <a:pt x="108" y="57"/>
                  </a:lnTo>
                  <a:lnTo>
                    <a:pt x="111" y="57"/>
                  </a:lnTo>
                  <a:lnTo>
                    <a:pt x="108" y="60"/>
                  </a:lnTo>
                  <a:lnTo>
                    <a:pt x="108" y="63"/>
                  </a:lnTo>
                  <a:lnTo>
                    <a:pt x="108" y="65"/>
                  </a:lnTo>
                  <a:lnTo>
                    <a:pt x="108" y="63"/>
                  </a:lnTo>
                  <a:lnTo>
                    <a:pt x="105" y="65"/>
                  </a:lnTo>
                  <a:lnTo>
                    <a:pt x="108" y="68"/>
                  </a:lnTo>
                  <a:lnTo>
                    <a:pt x="105" y="71"/>
                  </a:lnTo>
                  <a:lnTo>
                    <a:pt x="108" y="74"/>
                  </a:lnTo>
                  <a:lnTo>
                    <a:pt x="102" y="71"/>
                  </a:lnTo>
                  <a:lnTo>
                    <a:pt x="99" y="71"/>
                  </a:lnTo>
                  <a:lnTo>
                    <a:pt x="96" y="68"/>
                  </a:lnTo>
                  <a:lnTo>
                    <a:pt x="91" y="68"/>
                  </a:lnTo>
                  <a:lnTo>
                    <a:pt x="85" y="65"/>
                  </a:lnTo>
                  <a:lnTo>
                    <a:pt x="74" y="71"/>
                  </a:lnTo>
                  <a:lnTo>
                    <a:pt x="65" y="74"/>
                  </a:lnTo>
                  <a:lnTo>
                    <a:pt x="60" y="74"/>
                  </a:lnTo>
                  <a:lnTo>
                    <a:pt x="51" y="74"/>
                  </a:lnTo>
                  <a:lnTo>
                    <a:pt x="48" y="74"/>
                  </a:lnTo>
                  <a:lnTo>
                    <a:pt x="40" y="71"/>
                  </a:lnTo>
                  <a:lnTo>
                    <a:pt x="34" y="74"/>
                  </a:lnTo>
                  <a:lnTo>
                    <a:pt x="31" y="71"/>
                  </a:lnTo>
                  <a:lnTo>
                    <a:pt x="34" y="68"/>
                  </a:lnTo>
                  <a:lnTo>
                    <a:pt x="34" y="65"/>
                  </a:lnTo>
                  <a:lnTo>
                    <a:pt x="31" y="65"/>
                  </a:lnTo>
                  <a:lnTo>
                    <a:pt x="28" y="63"/>
                  </a:lnTo>
                  <a:lnTo>
                    <a:pt x="28" y="60"/>
                  </a:lnTo>
                  <a:lnTo>
                    <a:pt x="25" y="60"/>
                  </a:lnTo>
                  <a:lnTo>
                    <a:pt x="23" y="60"/>
                  </a:lnTo>
                  <a:lnTo>
                    <a:pt x="17" y="57"/>
                  </a:lnTo>
                  <a:lnTo>
                    <a:pt x="14" y="57"/>
                  </a:lnTo>
                  <a:lnTo>
                    <a:pt x="14" y="54"/>
                  </a:lnTo>
                  <a:lnTo>
                    <a:pt x="14" y="51"/>
                  </a:lnTo>
                  <a:lnTo>
                    <a:pt x="8" y="48"/>
                  </a:lnTo>
                  <a:lnTo>
                    <a:pt x="6" y="46"/>
                  </a:lnTo>
                  <a:lnTo>
                    <a:pt x="0" y="37"/>
                  </a:lnTo>
                  <a:close/>
                </a:path>
              </a:pathLst>
            </a:custGeom>
            <a:solidFill>
              <a:srgbClr val="0070C0"/>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1" name="Freeform 2765"/>
            <p:cNvSpPr/>
            <p:nvPr/>
          </p:nvSpPr>
          <p:spPr>
            <a:xfrm>
              <a:off x="6296760" y="3042000"/>
              <a:ext cx="84600" cy="82080"/>
            </a:xfrm>
            <a:custGeom>
              <a:avLst/>
              <a:gdLst>
                <a:gd name="textAreaLeft" fmla="*/ 0 w 84600"/>
                <a:gd name="textAreaRight" fmla="*/ 85320 w 84600"/>
                <a:gd name="textAreaTop" fmla="*/ 0 h 82080"/>
                <a:gd name="textAreaBottom" fmla="*/ 82800 h 82080"/>
              </a:gdLst>
              <a:ahLst/>
              <a:cxnLst/>
              <a:rect l="textAreaLeft" t="textAreaTop" r="textAreaRight" b="textAreaBottom"/>
              <a:pathLst>
                <a:path w="43" h="43">
                  <a:moveTo>
                    <a:pt x="17" y="43"/>
                  </a:moveTo>
                  <a:lnTo>
                    <a:pt x="23" y="43"/>
                  </a:lnTo>
                  <a:lnTo>
                    <a:pt x="26" y="40"/>
                  </a:lnTo>
                  <a:lnTo>
                    <a:pt x="29" y="34"/>
                  </a:lnTo>
                  <a:lnTo>
                    <a:pt x="29" y="31"/>
                  </a:lnTo>
                  <a:lnTo>
                    <a:pt x="32" y="34"/>
                  </a:lnTo>
                  <a:lnTo>
                    <a:pt x="37" y="34"/>
                  </a:lnTo>
                  <a:lnTo>
                    <a:pt x="40" y="31"/>
                  </a:lnTo>
                  <a:lnTo>
                    <a:pt x="40" y="34"/>
                  </a:lnTo>
                  <a:lnTo>
                    <a:pt x="43" y="34"/>
                  </a:lnTo>
                  <a:lnTo>
                    <a:pt x="40" y="31"/>
                  </a:lnTo>
                  <a:lnTo>
                    <a:pt x="40" y="29"/>
                  </a:lnTo>
                  <a:lnTo>
                    <a:pt x="37" y="20"/>
                  </a:lnTo>
                  <a:lnTo>
                    <a:pt x="34" y="20"/>
                  </a:lnTo>
                  <a:lnTo>
                    <a:pt x="32" y="17"/>
                  </a:lnTo>
                  <a:lnTo>
                    <a:pt x="34" y="12"/>
                  </a:lnTo>
                  <a:lnTo>
                    <a:pt x="29" y="6"/>
                  </a:lnTo>
                  <a:lnTo>
                    <a:pt x="23" y="3"/>
                  </a:lnTo>
                  <a:lnTo>
                    <a:pt x="14" y="0"/>
                  </a:lnTo>
                  <a:lnTo>
                    <a:pt x="9" y="0"/>
                  </a:lnTo>
                  <a:lnTo>
                    <a:pt x="0" y="0"/>
                  </a:lnTo>
                  <a:lnTo>
                    <a:pt x="0" y="3"/>
                  </a:lnTo>
                  <a:lnTo>
                    <a:pt x="6" y="6"/>
                  </a:lnTo>
                  <a:lnTo>
                    <a:pt x="9" y="14"/>
                  </a:lnTo>
                  <a:lnTo>
                    <a:pt x="12" y="17"/>
                  </a:lnTo>
                  <a:lnTo>
                    <a:pt x="17" y="23"/>
                  </a:lnTo>
                  <a:lnTo>
                    <a:pt x="17" y="29"/>
                  </a:lnTo>
                  <a:lnTo>
                    <a:pt x="17" y="37"/>
                  </a:lnTo>
                  <a:lnTo>
                    <a:pt x="17" y="43"/>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2" name="Freeform 2766"/>
            <p:cNvSpPr/>
            <p:nvPr/>
          </p:nvSpPr>
          <p:spPr>
            <a:xfrm>
              <a:off x="6511320" y="31075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3" y="3"/>
                  </a:ln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3" name="Freeform 2767"/>
            <p:cNvSpPr/>
            <p:nvPr/>
          </p:nvSpPr>
          <p:spPr>
            <a:xfrm>
              <a:off x="6179400" y="2917080"/>
              <a:ext cx="462240" cy="255600"/>
            </a:xfrm>
            <a:custGeom>
              <a:avLst/>
              <a:gdLst>
                <a:gd name="textAreaLeft" fmla="*/ 0 w 462240"/>
                <a:gd name="textAreaRight" fmla="*/ 462960 w 462240"/>
                <a:gd name="textAreaTop" fmla="*/ 0 h 255600"/>
                <a:gd name="textAreaBottom" fmla="*/ 256320 h 255600"/>
              </a:gdLst>
              <a:ahLst/>
              <a:cxnLst/>
              <a:rect l="textAreaLeft" t="textAreaTop" r="textAreaRight" b="textAreaBottom"/>
              <a:pathLst>
                <a:path w="233" h="133">
                  <a:moveTo>
                    <a:pt x="207" y="88"/>
                  </a:moveTo>
                  <a:lnTo>
                    <a:pt x="204" y="88"/>
                  </a:lnTo>
                  <a:lnTo>
                    <a:pt x="201" y="88"/>
                  </a:lnTo>
                  <a:lnTo>
                    <a:pt x="199" y="88"/>
                  </a:lnTo>
                  <a:lnTo>
                    <a:pt x="196" y="91"/>
                  </a:lnTo>
                  <a:lnTo>
                    <a:pt x="190" y="91"/>
                  </a:lnTo>
                  <a:lnTo>
                    <a:pt x="190" y="94"/>
                  </a:lnTo>
                  <a:lnTo>
                    <a:pt x="187" y="96"/>
                  </a:lnTo>
                  <a:lnTo>
                    <a:pt x="187" y="94"/>
                  </a:lnTo>
                  <a:lnTo>
                    <a:pt x="184" y="94"/>
                  </a:lnTo>
                  <a:lnTo>
                    <a:pt x="181" y="94"/>
                  </a:lnTo>
                  <a:lnTo>
                    <a:pt x="181" y="96"/>
                  </a:lnTo>
                  <a:lnTo>
                    <a:pt x="179" y="96"/>
                  </a:lnTo>
                  <a:lnTo>
                    <a:pt x="176" y="96"/>
                  </a:lnTo>
                  <a:lnTo>
                    <a:pt x="173" y="99"/>
                  </a:lnTo>
                  <a:lnTo>
                    <a:pt x="170" y="99"/>
                  </a:lnTo>
                  <a:lnTo>
                    <a:pt x="170" y="96"/>
                  </a:lnTo>
                  <a:lnTo>
                    <a:pt x="167" y="96"/>
                  </a:lnTo>
                  <a:lnTo>
                    <a:pt x="170" y="99"/>
                  </a:lnTo>
                  <a:lnTo>
                    <a:pt x="167" y="102"/>
                  </a:lnTo>
                  <a:lnTo>
                    <a:pt x="167" y="99"/>
                  </a:lnTo>
                  <a:lnTo>
                    <a:pt x="164" y="102"/>
                  </a:lnTo>
                  <a:lnTo>
                    <a:pt x="162" y="102"/>
                  </a:lnTo>
                  <a:lnTo>
                    <a:pt x="162" y="105"/>
                  </a:lnTo>
                  <a:lnTo>
                    <a:pt x="159" y="108"/>
                  </a:lnTo>
                  <a:lnTo>
                    <a:pt x="159" y="105"/>
                  </a:lnTo>
                  <a:lnTo>
                    <a:pt x="156" y="102"/>
                  </a:lnTo>
                  <a:lnTo>
                    <a:pt x="156" y="105"/>
                  </a:lnTo>
                  <a:lnTo>
                    <a:pt x="153" y="102"/>
                  </a:lnTo>
                  <a:lnTo>
                    <a:pt x="153" y="105"/>
                  </a:lnTo>
                  <a:lnTo>
                    <a:pt x="153" y="102"/>
                  </a:lnTo>
                  <a:lnTo>
                    <a:pt x="150" y="102"/>
                  </a:lnTo>
                  <a:lnTo>
                    <a:pt x="147" y="102"/>
                  </a:lnTo>
                  <a:lnTo>
                    <a:pt x="150" y="105"/>
                  </a:lnTo>
                  <a:lnTo>
                    <a:pt x="153" y="105"/>
                  </a:lnTo>
                  <a:lnTo>
                    <a:pt x="153" y="108"/>
                  </a:lnTo>
                  <a:lnTo>
                    <a:pt x="156" y="108"/>
                  </a:lnTo>
                  <a:lnTo>
                    <a:pt x="153" y="105"/>
                  </a:lnTo>
                  <a:lnTo>
                    <a:pt x="156" y="105"/>
                  </a:lnTo>
                  <a:lnTo>
                    <a:pt x="159" y="108"/>
                  </a:lnTo>
                  <a:lnTo>
                    <a:pt x="159" y="111"/>
                  </a:lnTo>
                  <a:lnTo>
                    <a:pt x="162" y="111"/>
                  </a:lnTo>
                  <a:lnTo>
                    <a:pt x="164" y="111"/>
                  </a:lnTo>
                  <a:lnTo>
                    <a:pt x="164" y="114"/>
                  </a:lnTo>
                  <a:lnTo>
                    <a:pt x="164" y="116"/>
                  </a:lnTo>
                  <a:lnTo>
                    <a:pt x="167" y="116"/>
                  </a:lnTo>
                  <a:lnTo>
                    <a:pt x="173" y="116"/>
                  </a:lnTo>
                  <a:lnTo>
                    <a:pt x="170" y="114"/>
                  </a:lnTo>
                  <a:lnTo>
                    <a:pt x="167" y="111"/>
                  </a:lnTo>
                  <a:lnTo>
                    <a:pt x="164" y="108"/>
                  </a:lnTo>
                  <a:lnTo>
                    <a:pt x="162" y="108"/>
                  </a:lnTo>
                  <a:lnTo>
                    <a:pt x="162" y="105"/>
                  </a:lnTo>
                  <a:lnTo>
                    <a:pt x="164" y="105"/>
                  </a:lnTo>
                  <a:lnTo>
                    <a:pt x="162" y="105"/>
                  </a:lnTo>
                  <a:lnTo>
                    <a:pt x="164" y="105"/>
                  </a:lnTo>
                  <a:lnTo>
                    <a:pt x="167" y="111"/>
                  </a:lnTo>
                  <a:lnTo>
                    <a:pt x="170" y="114"/>
                  </a:lnTo>
                  <a:lnTo>
                    <a:pt x="173" y="116"/>
                  </a:lnTo>
                  <a:lnTo>
                    <a:pt x="176" y="116"/>
                  </a:lnTo>
                  <a:lnTo>
                    <a:pt x="176" y="114"/>
                  </a:lnTo>
                  <a:lnTo>
                    <a:pt x="179" y="116"/>
                  </a:lnTo>
                  <a:lnTo>
                    <a:pt x="181" y="114"/>
                  </a:lnTo>
                  <a:lnTo>
                    <a:pt x="184" y="114"/>
                  </a:lnTo>
                  <a:lnTo>
                    <a:pt x="187" y="116"/>
                  </a:lnTo>
                  <a:lnTo>
                    <a:pt x="184" y="116"/>
                  </a:lnTo>
                  <a:lnTo>
                    <a:pt x="184" y="119"/>
                  </a:lnTo>
                  <a:lnTo>
                    <a:pt x="181" y="119"/>
                  </a:lnTo>
                  <a:lnTo>
                    <a:pt x="181" y="122"/>
                  </a:lnTo>
                  <a:lnTo>
                    <a:pt x="179" y="122"/>
                  </a:lnTo>
                  <a:lnTo>
                    <a:pt x="176" y="119"/>
                  </a:lnTo>
                  <a:lnTo>
                    <a:pt x="173" y="119"/>
                  </a:lnTo>
                  <a:lnTo>
                    <a:pt x="170" y="122"/>
                  </a:lnTo>
                  <a:lnTo>
                    <a:pt x="167" y="125"/>
                  </a:lnTo>
                  <a:lnTo>
                    <a:pt x="164" y="125"/>
                  </a:lnTo>
                  <a:lnTo>
                    <a:pt x="162" y="125"/>
                  </a:lnTo>
                  <a:lnTo>
                    <a:pt x="159" y="128"/>
                  </a:lnTo>
                  <a:lnTo>
                    <a:pt x="156" y="131"/>
                  </a:lnTo>
                  <a:lnTo>
                    <a:pt x="150" y="133"/>
                  </a:lnTo>
                  <a:lnTo>
                    <a:pt x="147" y="131"/>
                  </a:lnTo>
                  <a:lnTo>
                    <a:pt x="145" y="131"/>
                  </a:lnTo>
                  <a:lnTo>
                    <a:pt x="147" y="128"/>
                  </a:lnTo>
                  <a:lnTo>
                    <a:pt x="145" y="125"/>
                  </a:lnTo>
                  <a:lnTo>
                    <a:pt x="147" y="125"/>
                  </a:lnTo>
                  <a:lnTo>
                    <a:pt x="147" y="122"/>
                  </a:lnTo>
                  <a:lnTo>
                    <a:pt x="145" y="119"/>
                  </a:lnTo>
                  <a:lnTo>
                    <a:pt x="142" y="119"/>
                  </a:lnTo>
                  <a:lnTo>
                    <a:pt x="139" y="116"/>
                  </a:lnTo>
                  <a:lnTo>
                    <a:pt x="136" y="119"/>
                  </a:lnTo>
                  <a:lnTo>
                    <a:pt x="136" y="116"/>
                  </a:lnTo>
                  <a:lnTo>
                    <a:pt x="133" y="116"/>
                  </a:lnTo>
                  <a:lnTo>
                    <a:pt x="136" y="114"/>
                  </a:lnTo>
                  <a:lnTo>
                    <a:pt x="142" y="111"/>
                  </a:lnTo>
                  <a:lnTo>
                    <a:pt x="145" y="111"/>
                  </a:lnTo>
                  <a:lnTo>
                    <a:pt x="147" y="108"/>
                  </a:lnTo>
                  <a:lnTo>
                    <a:pt x="150" y="108"/>
                  </a:lnTo>
                  <a:lnTo>
                    <a:pt x="147" y="108"/>
                  </a:lnTo>
                  <a:lnTo>
                    <a:pt x="147" y="105"/>
                  </a:lnTo>
                  <a:lnTo>
                    <a:pt x="147" y="102"/>
                  </a:lnTo>
                  <a:lnTo>
                    <a:pt x="147" y="105"/>
                  </a:lnTo>
                  <a:lnTo>
                    <a:pt x="145" y="105"/>
                  </a:lnTo>
                  <a:lnTo>
                    <a:pt x="147" y="105"/>
                  </a:lnTo>
                  <a:lnTo>
                    <a:pt x="145" y="105"/>
                  </a:lnTo>
                  <a:lnTo>
                    <a:pt x="142" y="105"/>
                  </a:lnTo>
                  <a:lnTo>
                    <a:pt x="142" y="102"/>
                  </a:lnTo>
                  <a:lnTo>
                    <a:pt x="142" y="105"/>
                  </a:lnTo>
                  <a:lnTo>
                    <a:pt x="139" y="102"/>
                  </a:lnTo>
                  <a:lnTo>
                    <a:pt x="139" y="105"/>
                  </a:lnTo>
                  <a:lnTo>
                    <a:pt x="136" y="105"/>
                  </a:lnTo>
                  <a:lnTo>
                    <a:pt x="139" y="105"/>
                  </a:lnTo>
                  <a:lnTo>
                    <a:pt x="136" y="108"/>
                  </a:lnTo>
                  <a:lnTo>
                    <a:pt x="133" y="105"/>
                  </a:lnTo>
                  <a:lnTo>
                    <a:pt x="122" y="105"/>
                  </a:lnTo>
                  <a:lnTo>
                    <a:pt x="122" y="102"/>
                  </a:lnTo>
                  <a:lnTo>
                    <a:pt x="122" y="105"/>
                  </a:lnTo>
                  <a:lnTo>
                    <a:pt x="130" y="105"/>
                  </a:lnTo>
                  <a:lnTo>
                    <a:pt x="133" y="105"/>
                  </a:lnTo>
                  <a:lnTo>
                    <a:pt x="127" y="102"/>
                  </a:lnTo>
                  <a:lnTo>
                    <a:pt x="125" y="105"/>
                  </a:lnTo>
                  <a:lnTo>
                    <a:pt x="125" y="102"/>
                  </a:lnTo>
                  <a:lnTo>
                    <a:pt x="127" y="102"/>
                  </a:lnTo>
                  <a:lnTo>
                    <a:pt x="127" y="99"/>
                  </a:lnTo>
                  <a:lnTo>
                    <a:pt x="125" y="99"/>
                  </a:lnTo>
                  <a:lnTo>
                    <a:pt x="122" y="99"/>
                  </a:lnTo>
                  <a:lnTo>
                    <a:pt x="122" y="96"/>
                  </a:lnTo>
                  <a:lnTo>
                    <a:pt x="122" y="99"/>
                  </a:lnTo>
                  <a:lnTo>
                    <a:pt x="125" y="96"/>
                  </a:lnTo>
                  <a:lnTo>
                    <a:pt x="127" y="99"/>
                  </a:lnTo>
                  <a:lnTo>
                    <a:pt x="130" y="99"/>
                  </a:lnTo>
                  <a:lnTo>
                    <a:pt x="136" y="94"/>
                  </a:lnTo>
                  <a:lnTo>
                    <a:pt x="130" y="96"/>
                  </a:lnTo>
                  <a:lnTo>
                    <a:pt x="127" y="99"/>
                  </a:lnTo>
                  <a:lnTo>
                    <a:pt x="127" y="96"/>
                  </a:lnTo>
                  <a:lnTo>
                    <a:pt x="125" y="94"/>
                  </a:lnTo>
                  <a:lnTo>
                    <a:pt x="127" y="94"/>
                  </a:lnTo>
                  <a:lnTo>
                    <a:pt x="125" y="91"/>
                  </a:lnTo>
                  <a:lnTo>
                    <a:pt x="125" y="94"/>
                  </a:lnTo>
                  <a:lnTo>
                    <a:pt x="125" y="96"/>
                  </a:lnTo>
                  <a:lnTo>
                    <a:pt x="122" y="96"/>
                  </a:lnTo>
                  <a:lnTo>
                    <a:pt x="119" y="96"/>
                  </a:lnTo>
                  <a:lnTo>
                    <a:pt x="122" y="94"/>
                  </a:lnTo>
                  <a:lnTo>
                    <a:pt x="119" y="94"/>
                  </a:lnTo>
                  <a:lnTo>
                    <a:pt x="119" y="96"/>
                  </a:lnTo>
                  <a:lnTo>
                    <a:pt x="116" y="96"/>
                  </a:lnTo>
                  <a:lnTo>
                    <a:pt x="110" y="96"/>
                  </a:lnTo>
                  <a:lnTo>
                    <a:pt x="110" y="99"/>
                  </a:lnTo>
                  <a:lnTo>
                    <a:pt x="110" y="102"/>
                  </a:lnTo>
                  <a:lnTo>
                    <a:pt x="108" y="105"/>
                  </a:lnTo>
                  <a:lnTo>
                    <a:pt x="108" y="102"/>
                  </a:lnTo>
                  <a:lnTo>
                    <a:pt x="105" y="102"/>
                  </a:lnTo>
                  <a:lnTo>
                    <a:pt x="102" y="102"/>
                  </a:lnTo>
                  <a:lnTo>
                    <a:pt x="105" y="105"/>
                  </a:lnTo>
                  <a:lnTo>
                    <a:pt x="108" y="105"/>
                  </a:lnTo>
                  <a:lnTo>
                    <a:pt x="108" y="108"/>
                  </a:lnTo>
                  <a:lnTo>
                    <a:pt x="105" y="108"/>
                  </a:lnTo>
                  <a:lnTo>
                    <a:pt x="102" y="111"/>
                  </a:lnTo>
                  <a:lnTo>
                    <a:pt x="99" y="111"/>
                  </a:lnTo>
                  <a:lnTo>
                    <a:pt x="96" y="114"/>
                  </a:lnTo>
                  <a:lnTo>
                    <a:pt x="96" y="111"/>
                  </a:lnTo>
                  <a:lnTo>
                    <a:pt x="96" y="108"/>
                  </a:lnTo>
                  <a:lnTo>
                    <a:pt x="96" y="111"/>
                  </a:lnTo>
                  <a:lnTo>
                    <a:pt x="93" y="114"/>
                  </a:lnTo>
                  <a:lnTo>
                    <a:pt x="96" y="114"/>
                  </a:lnTo>
                  <a:lnTo>
                    <a:pt x="96" y="116"/>
                  </a:lnTo>
                  <a:lnTo>
                    <a:pt x="93" y="114"/>
                  </a:lnTo>
                  <a:lnTo>
                    <a:pt x="88" y="114"/>
                  </a:lnTo>
                  <a:lnTo>
                    <a:pt x="85" y="116"/>
                  </a:lnTo>
                  <a:lnTo>
                    <a:pt x="82" y="116"/>
                  </a:lnTo>
                  <a:lnTo>
                    <a:pt x="76" y="114"/>
                  </a:lnTo>
                  <a:lnTo>
                    <a:pt x="76" y="108"/>
                  </a:lnTo>
                  <a:lnTo>
                    <a:pt x="82" y="108"/>
                  </a:lnTo>
                  <a:lnTo>
                    <a:pt x="85" y="105"/>
                  </a:lnTo>
                  <a:lnTo>
                    <a:pt x="88" y="99"/>
                  </a:lnTo>
                  <a:lnTo>
                    <a:pt x="88" y="96"/>
                  </a:lnTo>
                  <a:lnTo>
                    <a:pt x="91" y="99"/>
                  </a:lnTo>
                  <a:lnTo>
                    <a:pt x="96" y="99"/>
                  </a:lnTo>
                  <a:lnTo>
                    <a:pt x="99" y="96"/>
                  </a:lnTo>
                  <a:lnTo>
                    <a:pt x="99" y="99"/>
                  </a:lnTo>
                  <a:lnTo>
                    <a:pt x="102" y="99"/>
                  </a:lnTo>
                  <a:lnTo>
                    <a:pt x="99" y="96"/>
                  </a:lnTo>
                  <a:lnTo>
                    <a:pt x="99" y="94"/>
                  </a:lnTo>
                  <a:lnTo>
                    <a:pt x="96" y="85"/>
                  </a:lnTo>
                  <a:lnTo>
                    <a:pt x="93" y="85"/>
                  </a:lnTo>
                  <a:lnTo>
                    <a:pt x="91" y="82"/>
                  </a:lnTo>
                  <a:lnTo>
                    <a:pt x="93" y="77"/>
                  </a:lnTo>
                  <a:lnTo>
                    <a:pt x="88" y="71"/>
                  </a:lnTo>
                  <a:lnTo>
                    <a:pt x="82" y="68"/>
                  </a:lnTo>
                  <a:lnTo>
                    <a:pt x="68" y="65"/>
                  </a:lnTo>
                  <a:lnTo>
                    <a:pt x="59" y="65"/>
                  </a:lnTo>
                  <a:lnTo>
                    <a:pt x="59" y="68"/>
                  </a:lnTo>
                  <a:lnTo>
                    <a:pt x="51" y="68"/>
                  </a:lnTo>
                  <a:lnTo>
                    <a:pt x="45" y="74"/>
                  </a:lnTo>
                  <a:lnTo>
                    <a:pt x="39" y="74"/>
                  </a:lnTo>
                  <a:lnTo>
                    <a:pt x="34" y="77"/>
                  </a:lnTo>
                  <a:lnTo>
                    <a:pt x="31" y="74"/>
                  </a:lnTo>
                  <a:lnTo>
                    <a:pt x="28" y="77"/>
                  </a:lnTo>
                  <a:lnTo>
                    <a:pt x="25" y="74"/>
                  </a:lnTo>
                  <a:lnTo>
                    <a:pt x="22" y="74"/>
                  </a:lnTo>
                  <a:lnTo>
                    <a:pt x="11" y="74"/>
                  </a:lnTo>
                  <a:lnTo>
                    <a:pt x="8" y="77"/>
                  </a:lnTo>
                  <a:lnTo>
                    <a:pt x="5" y="74"/>
                  </a:lnTo>
                  <a:lnTo>
                    <a:pt x="5" y="71"/>
                  </a:lnTo>
                  <a:lnTo>
                    <a:pt x="2" y="71"/>
                  </a:lnTo>
                  <a:lnTo>
                    <a:pt x="2" y="68"/>
                  </a:lnTo>
                  <a:lnTo>
                    <a:pt x="0" y="65"/>
                  </a:lnTo>
                  <a:lnTo>
                    <a:pt x="0" y="62"/>
                  </a:lnTo>
                  <a:lnTo>
                    <a:pt x="2" y="54"/>
                  </a:lnTo>
                  <a:lnTo>
                    <a:pt x="5" y="51"/>
                  </a:lnTo>
                  <a:lnTo>
                    <a:pt x="19" y="37"/>
                  </a:lnTo>
                  <a:lnTo>
                    <a:pt x="22" y="37"/>
                  </a:lnTo>
                  <a:lnTo>
                    <a:pt x="25" y="34"/>
                  </a:lnTo>
                  <a:lnTo>
                    <a:pt x="25" y="25"/>
                  </a:lnTo>
                  <a:lnTo>
                    <a:pt x="19" y="20"/>
                  </a:lnTo>
                  <a:lnTo>
                    <a:pt x="19" y="17"/>
                  </a:lnTo>
                  <a:lnTo>
                    <a:pt x="22" y="17"/>
                  </a:lnTo>
                  <a:lnTo>
                    <a:pt x="22" y="14"/>
                  </a:lnTo>
                  <a:lnTo>
                    <a:pt x="25" y="14"/>
                  </a:lnTo>
                  <a:lnTo>
                    <a:pt x="28" y="11"/>
                  </a:lnTo>
                  <a:lnTo>
                    <a:pt x="28" y="8"/>
                  </a:lnTo>
                  <a:lnTo>
                    <a:pt x="45" y="11"/>
                  </a:lnTo>
                  <a:lnTo>
                    <a:pt x="51" y="11"/>
                  </a:lnTo>
                  <a:lnTo>
                    <a:pt x="59" y="14"/>
                  </a:lnTo>
                  <a:lnTo>
                    <a:pt x="62" y="11"/>
                  </a:lnTo>
                  <a:lnTo>
                    <a:pt x="65" y="11"/>
                  </a:lnTo>
                  <a:lnTo>
                    <a:pt x="68" y="14"/>
                  </a:lnTo>
                  <a:lnTo>
                    <a:pt x="76" y="14"/>
                  </a:lnTo>
                  <a:lnTo>
                    <a:pt x="79" y="14"/>
                  </a:lnTo>
                  <a:lnTo>
                    <a:pt x="85" y="14"/>
                  </a:lnTo>
                  <a:lnTo>
                    <a:pt x="85" y="17"/>
                  </a:lnTo>
                  <a:lnTo>
                    <a:pt x="88" y="14"/>
                  </a:lnTo>
                  <a:lnTo>
                    <a:pt x="91" y="14"/>
                  </a:lnTo>
                  <a:lnTo>
                    <a:pt x="91" y="17"/>
                  </a:lnTo>
                  <a:lnTo>
                    <a:pt x="93" y="14"/>
                  </a:lnTo>
                  <a:lnTo>
                    <a:pt x="93" y="17"/>
                  </a:lnTo>
                  <a:lnTo>
                    <a:pt x="99" y="14"/>
                  </a:lnTo>
                  <a:lnTo>
                    <a:pt x="102" y="20"/>
                  </a:lnTo>
                  <a:lnTo>
                    <a:pt x="105" y="20"/>
                  </a:lnTo>
                  <a:lnTo>
                    <a:pt x="108" y="17"/>
                  </a:lnTo>
                  <a:lnTo>
                    <a:pt x="105" y="17"/>
                  </a:lnTo>
                  <a:lnTo>
                    <a:pt x="108" y="11"/>
                  </a:lnTo>
                  <a:lnTo>
                    <a:pt x="113" y="6"/>
                  </a:lnTo>
                  <a:lnTo>
                    <a:pt x="125" y="3"/>
                  </a:lnTo>
                  <a:lnTo>
                    <a:pt x="127" y="6"/>
                  </a:lnTo>
                  <a:lnTo>
                    <a:pt x="130" y="3"/>
                  </a:lnTo>
                  <a:lnTo>
                    <a:pt x="133" y="3"/>
                  </a:lnTo>
                  <a:lnTo>
                    <a:pt x="133" y="0"/>
                  </a:lnTo>
                  <a:lnTo>
                    <a:pt x="136" y="3"/>
                  </a:lnTo>
                  <a:lnTo>
                    <a:pt x="145" y="0"/>
                  </a:lnTo>
                  <a:lnTo>
                    <a:pt x="150" y="0"/>
                  </a:lnTo>
                  <a:lnTo>
                    <a:pt x="156" y="8"/>
                  </a:lnTo>
                  <a:lnTo>
                    <a:pt x="153" y="8"/>
                  </a:lnTo>
                  <a:lnTo>
                    <a:pt x="156" y="11"/>
                  </a:lnTo>
                  <a:lnTo>
                    <a:pt x="156" y="17"/>
                  </a:lnTo>
                  <a:lnTo>
                    <a:pt x="167" y="17"/>
                  </a:lnTo>
                  <a:lnTo>
                    <a:pt x="167" y="23"/>
                  </a:lnTo>
                  <a:lnTo>
                    <a:pt x="170" y="28"/>
                  </a:lnTo>
                  <a:lnTo>
                    <a:pt x="173" y="28"/>
                  </a:lnTo>
                  <a:lnTo>
                    <a:pt x="173" y="31"/>
                  </a:lnTo>
                  <a:lnTo>
                    <a:pt x="170" y="34"/>
                  </a:lnTo>
                  <a:lnTo>
                    <a:pt x="176" y="34"/>
                  </a:lnTo>
                  <a:lnTo>
                    <a:pt x="179" y="31"/>
                  </a:lnTo>
                  <a:lnTo>
                    <a:pt x="187" y="34"/>
                  </a:lnTo>
                  <a:lnTo>
                    <a:pt x="193" y="34"/>
                  </a:lnTo>
                  <a:lnTo>
                    <a:pt x="196" y="31"/>
                  </a:lnTo>
                  <a:lnTo>
                    <a:pt x="199" y="37"/>
                  </a:lnTo>
                  <a:lnTo>
                    <a:pt x="201" y="37"/>
                  </a:lnTo>
                  <a:lnTo>
                    <a:pt x="204" y="40"/>
                  </a:lnTo>
                  <a:lnTo>
                    <a:pt x="207" y="40"/>
                  </a:lnTo>
                  <a:lnTo>
                    <a:pt x="213" y="40"/>
                  </a:lnTo>
                  <a:lnTo>
                    <a:pt x="213" y="42"/>
                  </a:lnTo>
                  <a:lnTo>
                    <a:pt x="218" y="42"/>
                  </a:lnTo>
                  <a:lnTo>
                    <a:pt x="221" y="45"/>
                  </a:lnTo>
                  <a:lnTo>
                    <a:pt x="224" y="48"/>
                  </a:lnTo>
                  <a:lnTo>
                    <a:pt x="230" y="48"/>
                  </a:lnTo>
                  <a:lnTo>
                    <a:pt x="233" y="48"/>
                  </a:lnTo>
                  <a:lnTo>
                    <a:pt x="230" y="51"/>
                  </a:lnTo>
                  <a:lnTo>
                    <a:pt x="233" y="54"/>
                  </a:lnTo>
                  <a:lnTo>
                    <a:pt x="227" y="57"/>
                  </a:lnTo>
                  <a:lnTo>
                    <a:pt x="224" y="57"/>
                  </a:lnTo>
                  <a:lnTo>
                    <a:pt x="227" y="60"/>
                  </a:lnTo>
                  <a:lnTo>
                    <a:pt x="230" y="57"/>
                  </a:lnTo>
                  <a:lnTo>
                    <a:pt x="230" y="60"/>
                  </a:lnTo>
                  <a:lnTo>
                    <a:pt x="227" y="62"/>
                  </a:lnTo>
                  <a:lnTo>
                    <a:pt x="230" y="65"/>
                  </a:lnTo>
                  <a:lnTo>
                    <a:pt x="230" y="68"/>
                  </a:lnTo>
                  <a:lnTo>
                    <a:pt x="227" y="71"/>
                  </a:lnTo>
                  <a:lnTo>
                    <a:pt x="224" y="74"/>
                  </a:lnTo>
                  <a:lnTo>
                    <a:pt x="216" y="77"/>
                  </a:lnTo>
                  <a:lnTo>
                    <a:pt x="207" y="82"/>
                  </a:lnTo>
                  <a:lnTo>
                    <a:pt x="207" y="88"/>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4" name="Freeform 2768"/>
            <p:cNvSpPr/>
            <p:nvPr/>
          </p:nvSpPr>
          <p:spPr>
            <a:xfrm>
              <a:off x="6207480" y="2789640"/>
              <a:ext cx="241560" cy="164880"/>
            </a:xfrm>
            <a:custGeom>
              <a:avLst/>
              <a:gdLst>
                <a:gd name="textAreaLeft" fmla="*/ 0 w 241560"/>
                <a:gd name="textAreaRight" fmla="*/ 242280 w 241560"/>
                <a:gd name="textAreaTop" fmla="*/ 0 h 164880"/>
                <a:gd name="textAreaBottom" fmla="*/ 165600 h 164880"/>
              </a:gdLst>
              <a:ahLst/>
              <a:cxnLst/>
              <a:rect l="textAreaLeft" t="textAreaTop" r="textAreaRight" b="textAreaBottom"/>
              <a:pathLst>
                <a:path w="122" h="86">
                  <a:moveTo>
                    <a:pt x="5" y="83"/>
                  </a:moveTo>
                  <a:lnTo>
                    <a:pt x="3" y="77"/>
                  </a:lnTo>
                  <a:lnTo>
                    <a:pt x="5" y="72"/>
                  </a:lnTo>
                  <a:lnTo>
                    <a:pt x="0" y="69"/>
                  </a:lnTo>
                  <a:lnTo>
                    <a:pt x="0" y="63"/>
                  </a:lnTo>
                  <a:lnTo>
                    <a:pt x="8" y="60"/>
                  </a:lnTo>
                  <a:lnTo>
                    <a:pt x="8" y="57"/>
                  </a:lnTo>
                  <a:lnTo>
                    <a:pt x="8" y="54"/>
                  </a:lnTo>
                  <a:lnTo>
                    <a:pt x="8" y="52"/>
                  </a:lnTo>
                  <a:lnTo>
                    <a:pt x="3" y="43"/>
                  </a:lnTo>
                  <a:lnTo>
                    <a:pt x="5" y="43"/>
                  </a:lnTo>
                  <a:lnTo>
                    <a:pt x="5" y="40"/>
                  </a:lnTo>
                  <a:lnTo>
                    <a:pt x="11" y="40"/>
                  </a:lnTo>
                  <a:lnTo>
                    <a:pt x="14" y="40"/>
                  </a:lnTo>
                  <a:lnTo>
                    <a:pt x="17" y="35"/>
                  </a:lnTo>
                  <a:lnTo>
                    <a:pt x="20" y="35"/>
                  </a:lnTo>
                  <a:lnTo>
                    <a:pt x="25" y="32"/>
                  </a:lnTo>
                  <a:lnTo>
                    <a:pt x="28" y="35"/>
                  </a:lnTo>
                  <a:lnTo>
                    <a:pt x="28" y="32"/>
                  </a:lnTo>
                  <a:lnTo>
                    <a:pt x="28" y="29"/>
                  </a:lnTo>
                  <a:lnTo>
                    <a:pt x="31" y="20"/>
                  </a:lnTo>
                  <a:lnTo>
                    <a:pt x="34" y="20"/>
                  </a:lnTo>
                  <a:lnTo>
                    <a:pt x="37" y="20"/>
                  </a:lnTo>
                  <a:lnTo>
                    <a:pt x="37" y="18"/>
                  </a:lnTo>
                  <a:lnTo>
                    <a:pt x="42" y="18"/>
                  </a:lnTo>
                  <a:lnTo>
                    <a:pt x="42" y="15"/>
                  </a:lnTo>
                  <a:lnTo>
                    <a:pt x="40" y="12"/>
                  </a:lnTo>
                  <a:lnTo>
                    <a:pt x="42" y="6"/>
                  </a:lnTo>
                  <a:lnTo>
                    <a:pt x="48" y="3"/>
                  </a:lnTo>
                  <a:lnTo>
                    <a:pt x="54" y="6"/>
                  </a:lnTo>
                  <a:lnTo>
                    <a:pt x="57" y="6"/>
                  </a:lnTo>
                  <a:lnTo>
                    <a:pt x="59" y="0"/>
                  </a:lnTo>
                  <a:lnTo>
                    <a:pt x="62" y="0"/>
                  </a:lnTo>
                  <a:lnTo>
                    <a:pt x="65" y="0"/>
                  </a:lnTo>
                  <a:lnTo>
                    <a:pt x="68" y="0"/>
                  </a:lnTo>
                  <a:lnTo>
                    <a:pt x="71" y="0"/>
                  </a:lnTo>
                  <a:lnTo>
                    <a:pt x="74" y="0"/>
                  </a:lnTo>
                  <a:lnTo>
                    <a:pt x="79" y="0"/>
                  </a:lnTo>
                  <a:lnTo>
                    <a:pt x="82" y="6"/>
                  </a:lnTo>
                  <a:lnTo>
                    <a:pt x="85" y="6"/>
                  </a:lnTo>
                  <a:lnTo>
                    <a:pt x="88" y="3"/>
                  </a:lnTo>
                  <a:lnTo>
                    <a:pt x="94" y="3"/>
                  </a:lnTo>
                  <a:lnTo>
                    <a:pt x="99" y="6"/>
                  </a:lnTo>
                  <a:lnTo>
                    <a:pt x="96" y="15"/>
                  </a:lnTo>
                  <a:lnTo>
                    <a:pt x="99" y="15"/>
                  </a:lnTo>
                  <a:lnTo>
                    <a:pt x="96" y="20"/>
                  </a:lnTo>
                  <a:lnTo>
                    <a:pt x="105" y="29"/>
                  </a:lnTo>
                  <a:lnTo>
                    <a:pt x="105" y="32"/>
                  </a:lnTo>
                  <a:lnTo>
                    <a:pt x="111" y="37"/>
                  </a:lnTo>
                  <a:lnTo>
                    <a:pt x="111" y="40"/>
                  </a:lnTo>
                  <a:lnTo>
                    <a:pt x="113" y="40"/>
                  </a:lnTo>
                  <a:lnTo>
                    <a:pt x="116" y="40"/>
                  </a:lnTo>
                  <a:lnTo>
                    <a:pt x="119" y="43"/>
                  </a:lnTo>
                  <a:lnTo>
                    <a:pt x="122" y="43"/>
                  </a:lnTo>
                  <a:lnTo>
                    <a:pt x="122" y="49"/>
                  </a:lnTo>
                  <a:lnTo>
                    <a:pt x="113" y="54"/>
                  </a:lnTo>
                  <a:lnTo>
                    <a:pt x="108" y="52"/>
                  </a:lnTo>
                  <a:lnTo>
                    <a:pt x="105" y="54"/>
                  </a:lnTo>
                  <a:lnTo>
                    <a:pt x="108" y="60"/>
                  </a:lnTo>
                  <a:lnTo>
                    <a:pt x="105" y="63"/>
                  </a:lnTo>
                  <a:lnTo>
                    <a:pt x="108" y="63"/>
                  </a:lnTo>
                  <a:lnTo>
                    <a:pt x="108" y="66"/>
                  </a:lnTo>
                  <a:lnTo>
                    <a:pt x="111" y="69"/>
                  </a:lnTo>
                  <a:lnTo>
                    <a:pt x="99" y="72"/>
                  </a:lnTo>
                  <a:lnTo>
                    <a:pt x="94" y="77"/>
                  </a:lnTo>
                  <a:lnTo>
                    <a:pt x="91" y="83"/>
                  </a:lnTo>
                  <a:lnTo>
                    <a:pt x="94" y="83"/>
                  </a:lnTo>
                  <a:lnTo>
                    <a:pt x="91" y="86"/>
                  </a:lnTo>
                  <a:lnTo>
                    <a:pt x="88" y="86"/>
                  </a:lnTo>
                  <a:lnTo>
                    <a:pt x="85" y="80"/>
                  </a:lnTo>
                  <a:lnTo>
                    <a:pt x="79" y="83"/>
                  </a:lnTo>
                  <a:lnTo>
                    <a:pt x="79" y="80"/>
                  </a:lnTo>
                  <a:lnTo>
                    <a:pt x="77" y="83"/>
                  </a:lnTo>
                  <a:lnTo>
                    <a:pt x="77" y="80"/>
                  </a:lnTo>
                  <a:lnTo>
                    <a:pt x="74" y="80"/>
                  </a:lnTo>
                  <a:lnTo>
                    <a:pt x="71" y="83"/>
                  </a:lnTo>
                  <a:lnTo>
                    <a:pt x="71" y="80"/>
                  </a:lnTo>
                  <a:lnTo>
                    <a:pt x="65" y="80"/>
                  </a:lnTo>
                  <a:lnTo>
                    <a:pt x="62" y="80"/>
                  </a:lnTo>
                  <a:lnTo>
                    <a:pt x="54" y="80"/>
                  </a:lnTo>
                  <a:lnTo>
                    <a:pt x="51" y="77"/>
                  </a:lnTo>
                  <a:lnTo>
                    <a:pt x="48" y="77"/>
                  </a:lnTo>
                  <a:lnTo>
                    <a:pt x="45" y="80"/>
                  </a:lnTo>
                  <a:lnTo>
                    <a:pt x="37" y="77"/>
                  </a:lnTo>
                  <a:lnTo>
                    <a:pt x="31" y="77"/>
                  </a:lnTo>
                  <a:lnTo>
                    <a:pt x="14" y="74"/>
                  </a:lnTo>
                  <a:lnTo>
                    <a:pt x="14" y="77"/>
                  </a:lnTo>
                  <a:lnTo>
                    <a:pt x="11" y="80"/>
                  </a:lnTo>
                  <a:lnTo>
                    <a:pt x="8" y="80"/>
                  </a:lnTo>
                  <a:lnTo>
                    <a:pt x="8" y="83"/>
                  </a:lnTo>
                  <a:lnTo>
                    <a:pt x="5" y="8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5" name="Freeform 2769"/>
            <p:cNvSpPr/>
            <p:nvPr/>
          </p:nvSpPr>
          <p:spPr>
            <a:xfrm>
              <a:off x="6116040" y="2801160"/>
              <a:ext cx="78840" cy="49320"/>
            </a:xfrm>
            <a:custGeom>
              <a:avLst/>
              <a:gdLst>
                <a:gd name="textAreaLeft" fmla="*/ 0 w 78840"/>
                <a:gd name="textAreaRight" fmla="*/ 79560 w 78840"/>
                <a:gd name="textAreaTop" fmla="*/ 0 h 49320"/>
                <a:gd name="textAreaBottom" fmla="*/ 50040 h 49320"/>
              </a:gdLst>
              <a:ahLst/>
              <a:cxnLst/>
              <a:rect l="textAreaLeft" t="textAreaTop" r="textAreaRight" b="textAreaBottom"/>
              <a:pathLst>
                <a:path w="40" h="26">
                  <a:moveTo>
                    <a:pt x="40" y="26"/>
                  </a:moveTo>
                  <a:lnTo>
                    <a:pt x="32" y="26"/>
                  </a:lnTo>
                  <a:lnTo>
                    <a:pt x="20" y="26"/>
                  </a:lnTo>
                  <a:lnTo>
                    <a:pt x="0" y="26"/>
                  </a:lnTo>
                  <a:lnTo>
                    <a:pt x="0" y="23"/>
                  </a:lnTo>
                  <a:lnTo>
                    <a:pt x="3" y="20"/>
                  </a:lnTo>
                  <a:lnTo>
                    <a:pt x="6" y="20"/>
                  </a:lnTo>
                  <a:lnTo>
                    <a:pt x="9" y="20"/>
                  </a:lnTo>
                  <a:lnTo>
                    <a:pt x="6" y="20"/>
                  </a:lnTo>
                  <a:lnTo>
                    <a:pt x="3" y="17"/>
                  </a:lnTo>
                  <a:lnTo>
                    <a:pt x="0" y="20"/>
                  </a:lnTo>
                  <a:lnTo>
                    <a:pt x="3" y="17"/>
                  </a:lnTo>
                  <a:lnTo>
                    <a:pt x="3" y="14"/>
                  </a:lnTo>
                  <a:lnTo>
                    <a:pt x="6" y="14"/>
                  </a:lnTo>
                  <a:lnTo>
                    <a:pt x="9" y="14"/>
                  </a:lnTo>
                  <a:lnTo>
                    <a:pt x="12" y="12"/>
                  </a:lnTo>
                  <a:lnTo>
                    <a:pt x="15" y="9"/>
                  </a:lnTo>
                  <a:lnTo>
                    <a:pt x="15" y="6"/>
                  </a:lnTo>
                  <a:lnTo>
                    <a:pt x="17" y="3"/>
                  </a:lnTo>
                  <a:lnTo>
                    <a:pt x="17" y="0"/>
                  </a:lnTo>
                  <a:lnTo>
                    <a:pt x="17" y="3"/>
                  </a:lnTo>
                  <a:lnTo>
                    <a:pt x="17" y="6"/>
                  </a:lnTo>
                  <a:lnTo>
                    <a:pt x="17" y="9"/>
                  </a:lnTo>
                  <a:lnTo>
                    <a:pt x="15" y="12"/>
                  </a:lnTo>
                  <a:lnTo>
                    <a:pt x="12" y="14"/>
                  </a:lnTo>
                  <a:lnTo>
                    <a:pt x="15" y="14"/>
                  </a:lnTo>
                  <a:lnTo>
                    <a:pt x="15" y="17"/>
                  </a:lnTo>
                  <a:lnTo>
                    <a:pt x="17" y="17"/>
                  </a:lnTo>
                  <a:lnTo>
                    <a:pt x="17" y="14"/>
                  </a:lnTo>
                  <a:lnTo>
                    <a:pt x="17" y="12"/>
                  </a:lnTo>
                  <a:lnTo>
                    <a:pt x="20" y="9"/>
                  </a:lnTo>
                  <a:lnTo>
                    <a:pt x="23" y="9"/>
                  </a:lnTo>
                  <a:lnTo>
                    <a:pt x="29" y="12"/>
                  </a:lnTo>
                  <a:lnTo>
                    <a:pt x="32" y="14"/>
                  </a:lnTo>
                  <a:lnTo>
                    <a:pt x="37" y="14"/>
                  </a:lnTo>
                  <a:lnTo>
                    <a:pt x="40" y="17"/>
                  </a:lnTo>
                  <a:lnTo>
                    <a:pt x="37" y="20"/>
                  </a:lnTo>
                  <a:lnTo>
                    <a:pt x="40" y="2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5040" rIns="90000" bIns="5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6" name="Freeform 2770"/>
            <p:cNvSpPr/>
            <p:nvPr/>
          </p:nvSpPr>
          <p:spPr>
            <a:xfrm>
              <a:off x="6149880" y="2780280"/>
              <a:ext cx="140400" cy="91800"/>
            </a:xfrm>
            <a:custGeom>
              <a:avLst/>
              <a:gdLst>
                <a:gd name="textAreaLeft" fmla="*/ 0 w 140400"/>
                <a:gd name="textAreaRight" fmla="*/ 141120 w 140400"/>
                <a:gd name="textAreaTop" fmla="*/ 0 h 91800"/>
                <a:gd name="textAreaBottom" fmla="*/ 92520 h 91800"/>
              </a:gdLst>
              <a:ahLst/>
              <a:cxnLst/>
              <a:rect l="textAreaLeft" t="textAreaTop" r="textAreaRight" b="textAreaBottom"/>
              <a:pathLst>
                <a:path w="71" h="48">
                  <a:moveTo>
                    <a:pt x="0" y="5"/>
                  </a:moveTo>
                  <a:lnTo>
                    <a:pt x="9" y="0"/>
                  </a:lnTo>
                  <a:lnTo>
                    <a:pt x="15" y="0"/>
                  </a:lnTo>
                  <a:lnTo>
                    <a:pt x="20" y="0"/>
                  </a:lnTo>
                  <a:lnTo>
                    <a:pt x="26" y="0"/>
                  </a:lnTo>
                  <a:lnTo>
                    <a:pt x="34" y="0"/>
                  </a:lnTo>
                  <a:lnTo>
                    <a:pt x="43" y="3"/>
                  </a:lnTo>
                  <a:lnTo>
                    <a:pt x="49" y="0"/>
                  </a:lnTo>
                  <a:lnTo>
                    <a:pt x="52" y="3"/>
                  </a:lnTo>
                  <a:lnTo>
                    <a:pt x="60" y="5"/>
                  </a:lnTo>
                  <a:lnTo>
                    <a:pt x="66" y="8"/>
                  </a:lnTo>
                  <a:lnTo>
                    <a:pt x="71" y="11"/>
                  </a:lnTo>
                  <a:lnTo>
                    <a:pt x="69" y="17"/>
                  </a:lnTo>
                  <a:lnTo>
                    <a:pt x="71" y="20"/>
                  </a:lnTo>
                  <a:lnTo>
                    <a:pt x="71" y="23"/>
                  </a:lnTo>
                  <a:lnTo>
                    <a:pt x="66" y="23"/>
                  </a:lnTo>
                  <a:lnTo>
                    <a:pt x="66" y="25"/>
                  </a:lnTo>
                  <a:lnTo>
                    <a:pt x="63" y="25"/>
                  </a:lnTo>
                  <a:lnTo>
                    <a:pt x="60" y="25"/>
                  </a:lnTo>
                  <a:lnTo>
                    <a:pt x="57" y="34"/>
                  </a:lnTo>
                  <a:lnTo>
                    <a:pt x="57" y="37"/>
                  </a:lnTo>
                  <a:lnTo>
                    <a:pt x="57" y="40"/>
                  </a:lnTo>
                  <a:lnTo>
                    <a:pt x="54" y="37"/>
                  </a:lnTo>
                  <a:lnTo>
                    <a:pt x="49" y="40"/>
                  </a:lnTo>
                  <a:lnTo>
                    <a:pt x="46" y="40"/>
                  </a:lnTo>
                  <a:lnTo>
                    <a:pt x="43" y="45"/>
                  </a:lnTo>
                  <a:lnTo>
                    <a:pt x="40" y="45"/>
                  </a:lnTo>
                  <a:lnTo>
                    <a:pt x="34" y="45"/>
                  </a:lnTo>
                  <a:lnTo>
                    <a:pt x="34" y="48"/>
                  </a:lnTo>
                  <a:lnTo>
                    <a:pt x="34" y="42"/>
                  </a:lnTo>
                  <a:lnTo>
                    <a:pt x="29" y="40"/>
                  </a:lnTo>
                  <a:lnTo>
                    <a:pt x="26" y="37"/>
                  </a:lnTo>
                  <a:lnTo>
                    <a:pt x="23" y="37"/>
                  </a:lnTo>
                  <a:lnTo>
                    <a:pt x="20" y="31"/>
                  </a:lnTo>
                  <a:lnTo>
                    <a:pt x="23" y="28"/>
                  </a:lnTo>
                  <a:lnTo>
                    <a:pt x="20" y="25"/>
                  </a:lnTo>
                  <a:lnTo>
                    <a:pt x="15" y="25"/>
                  </a:lnTo>
                  <a:lnTo>
                    <a:pt x="12" y="23"/>
                  </a:lnTo>
                  <a:lnTo>
                    <a:pt x="6" y="20"/>
                  </a:lnTo>
                  <a:lnTo>
                    <a:pt x="3" y="20"/>
                  </a:lnTo>
                  <a:lnTo>
                    <a:pt x="0" y="20"/>
                  </a:lnTo>
                  <a:lnTo>
                    <a:pt x="3" y="14"/>
                  </a:lnTo>
                  <a:lnTo>
                    <a:pt x="0" y="11"/>
                  </a:lnTo>
                  <a:lnTo>
                    <a:pt x="0" y="8"/>
                  </a:lnTo>
                  <a:lnTo>
                    <a:pt x="0" y="5"/>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7" name="Freeform 2771"/>
            <p:cNvSpPr/>
            <p:nvPr/>
          </p:nvSpPr>
          <p:spPr>
            <a:xfrm>
              <a:off x="6145920" y="2718360"/>
              <a:ext cx="190080" cy="82080"/>
            </a:xfrm>
            <a:custGeom>
              <a:avLst/>
              <a:gdLst>
                <a:gd name="textAreaLeft" fmla="*/ 0 w 190080"/>
                <a:gd name="textAreaRight" fmla="*/ 190800 w 190080"/>
                <a:gd name="textAreaTop" fmla="*/ 0 h 82080"/>
                <a:gd name="textAreaBottom" fmla="*/ 82800 h 82080"/>
              </a:gdLst>
              <a:ahLst/>
              <a:cxnLst/>
              <a:rect l="textAreaLeft" t="textAreaTop" r="textAreaRight" b="textAreaBottom"/>
              <a:pathLst>
                <a:path w="96" h="43">
                  <a:moveTo>
                    <a:pt x="42" y="3"/>
                  </a:moveTo>
                  <a:lnTo>
                    <a:pt x="42" y="15"/>
                  </a:lnTo>
                  <a:lnTo>
                    <a:pt x="42" y="18"/>
                  </a:lnTo>
                  <a:lnTo>
                    <a:pt x="39" y="20"/>
                  </a:lnTo>
                  <a:lnTo>
                    <a:pt x="36" y="20"/>
                  </a:lnTo>
                  <a:lnTo>
                    <a:pt x="31" y="20"/>
                  </a:lnTo>
                  <a:lnTo>
                    <a:pt x="31" y="18"/>
                  </a:lnTo>
                  <a:lnTo>
                    <a:pt x="28" y="18"/>
                  </a:lnTo>
                  <a:lnTo>
                    <a:pt x="28" y="15"/>
                  </a:lnTo>
                  <a:lnTo>
                    <a:pt x="28" y="18"/>
                  </a:lnTo>
                  <a:lnTo>
                    <a:pt x="25" y="18"/>
                  </a:lnTo>
                  <a:lnTo>
                    <a:pt x="28" y="15"/>
                  </a:lnTo>
                  <a:lnTo>
                    <a:pt x="22" y="12"/>
                  </a:lnTo>
                  <a:lnTo>
                    <a:pt x="22" y="9"/>
                  </a:lnTo>
                  <a:lnTo>
                    <a:pt x="19" y="9"/>
                  </a:lnTo>
                  <a:lnTo>
                    <a:pt x="19" y="6"/>
                  </a:lnTo>
                  <a:lnTo>
                    <a:pt x="19" y="9"/>
                  </a:lnTo>
                  <a:lnTo>
                    <a:pt x="14" y="9"/>
                  </a:lnTo>
                  <a:lnTo>
                    <a:pt x="11" y="9"/>
                  </a:lnTo>
                  <a:lnTo>
                    <a:pt x="5" y="12"/>
                  </a:lnTo>
                  <a:lnTo>
                    <a:pt x="5" y="15"/>
                  </a:lnTo>
                  <a:lnTo>
                    <a:pt x="5" y="20"/>
                  </a:lnTo>
                  <a:lnTo>
                    <a:pt x="2" y="23"/>
                  </a:lnTo>
                  <a:lnTo>
                    <a:pt x="0" y="29"/>
                  </a:lnTo>
                  <a:lnTo>
                    <a:pt x="0" y="32"/>
                  </a:lnTo>
                  <a:lnTo>
                    <a:pt x="2" y="37"/>
                  </a:lnTo>
                  <a:lnTo>
                    <a:pt x="11" y="32"/>
                  </a:lnTo>
                  <a:lnTo>
                    <a:pt x="17" y="32"/>
                  </a:lnTo>
                  <a:lnTo>
                    <a:pt x="22" y="32"/>
                  </a:lnTo>
                  <a:lnTo>
                    <a:pt x="28" y="32"/>
                  </a:lnTo>
                  <a:lnTo>
                    <a:pt x="36" y="32"/>
                  </a:lnTo>
                  <a:lnTo>
                    <a:pt x="45" y="35"/>
                  </a:lnTo>
                  <a:lnTo>
                    <a:pt x="51" y="32"/>
                  </a:lnTo>
                  <a:lnTo>
                    <a:pt x="54" y="35"/>
                  </a:lnTo>
                  <a:lnTo>
                    <a:pt x="62" y="37"/>
                  </a:lnTo>
                  <a:lnTo>
                    <a:pt x="68" y="40"/>
                  </a:lnTo>
                  <a:lnTo>
                    <a:pt x="73" y="43"/>
                  </a:lnTo>
                  <a:lnTo>
                    <a:pt x="79" y="40"/>
                  </a:lnTo>
                  <a:lnTo>
                    <a:pt x="85" y="43"/>
                  </a:lnTo>
                  <a:lnTo>
                    <a:pt x="88" y="43"/>
                  </a:lnTo>
                  <a:lnTo>
                    <a:pt x="90" y="37"/>
                  </a:lnTo>
                  <a:lnTo>
                    <a:pt x="93" y="37"/>
                  </a:lnTo>
                  <a:lnTo>
                    <a:pt x="93" y="32"/>
                  </a:lnTo>
                  <a:lnTo>
                    <a:pt x="90" y="29"/>
                  </a:lnTo>
                  <a:lnTo>
                    <a:pt x="90" y="23"/>
                  </a:lnTo>
                  <a:lnTo>
                    <a:pt x="93" y="23"/>
                  </a:lnTo>
                  <a:lnTo>
                    <a:pt x="96" y="20"/>
                  </a:lnTo>
                  <a:lnTo>
                    <a:pt x="96" y="15"/>
                  </a:lnTo>
                  <a:lnTo>
                    <a:pt x="93" y="15"/>
                  </a:lnTo>
                  <a:lnTo>
                    <a:pt x="93" y="6"/>
                  </a:lnTo>
                  <a:lnTo>
                    <a:pt x="90" y="6"/>
                  </a:lnTo>
                  <a:lnTo>
                    <a:pt x="88" y="6"/>
                  </a:lnTo>
                  <a:lnTo>
                    <a:pt x="85" y="9"/>
                  </a:lnTo>
                  <a:lnTo>
                    <a:pt x="82" y="9"/>
                  </a:lnTo>
                  <a:lnTo>
                    <a:pt x="76" y="6"/>
                  </a:lnTo>
                  <a:lnTo>
                    <a:pt x="73" y="9"/>
                  </a:lnTo>
                  <a:lnTo>
                    <a:pt x="59" y="3"/>
                  </a:lnTo>
                  <a:lnTo>
                    <a:pt x="59" y="0"/>
                  </a:lnTo>
                  <a:lnTo>
                    <a:pt x="54" y="0"/>
                  </a:lnTo>
                  <a:lnTo>
                    <a:pt x="45" y="3"/>
                  </a:lnTo>
                  <a:lnTo>
                    <a:pt x="42" y="3"/>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8" name="Freeform 2772"/>
            <p:cNvSpPr/>
            <p:nvPr/>
          </p:nvSpPr>
          <p:spPr>
            <a:xfrm>
              <a:off x="6207480" y="2664360"/>
              <a:ext cx="116640" cy="70560"/>
            </a:xfrm>
            <a:custGeom>
              <a:avLst/>
              <a:gdLst>
                <a:gd name="textAreaLeft" fmla="*/ 0 w 116640"/>
                <a:gd name="textAreaRight" fmla="*/ 117360 w 116640"/>
                <a:gd name="textAreaTop" fmla="*/ 0 h 70560"/>
                <a:gd name="textAreaBottom" fmla="*/ 71280 h 70560"/>
              </a:gdLst>
              <a:ahLst/>
              <a:cxnLst/>
              <a:rect l="textAreaLeft" t="textAreaTop" r="textAreaRight" b="textAreaBottom"/>
              <a:pathLst>
                <a:path w="59" h="37">
                  <a:moveTo>
                    <a:pt x="11" y="31"/>
                  </a:moveTo>
                  <a:lnTo>
                    <a:pt x="14" y="28"/>
                  </a:lnTo>
                  <a:lnTo>
                    <a:pt x="14" y="26"/>
                  </a:lnTo>
                  <a:lnTo>
                    <a:pt x="14" y="23"/>
                  </a:lnTo>
                  <a:lnTo>
                    <a:pt x="11" y="26"/>
                  </a:lnTo>
                  <a:lnTo>
                    <a:pt x="8" y="26"/>
                  </a:lnTo>
                  <a:lnTo>
                    <a:pt x="5" y="23"/>
                  </a:lnTo>
                  <a:lnTo>
                    <a:pt x="5" y="26"/>
                  </a:lnTo>
                  <a:lnTo>
                    <a:pt x="3" y="23"/>
                  </a:lnTo>
                  <a:lnTo>
                    <a:pt x="3" y="20"/>
                  </a:lnTo>
                  <a:lnTo>
                    <a:pt x="0" y="20"/>
                  </a:lnTo>
                  <a:lnTo>
                    <a:pt x="3" y="17"/>
                  </a:lnTo>
                  <a:lnTo>
                    <a:pt x="5" y="17"/>
                  </a:lnTo>
                  <a:lnTo>
                    <a:pt x="3" y="14"/>
                  </a:lnTo>
                  <a:lnTo>
                    <a:pt x="0" y="14"/>
                  </a:lnTo>
                  <a:lnTo>
                    <a:pt x="3" y="11"/>
                  </a:lnTo>
                  <a:lnTo>
                    <a:pt x="0" y="11"/>
                  </a:lnTo>
                  <a:lnTo>
                    <a:pt x="0" y="9"/>
                  </a:lnTo>
                  <a:lnTo>
                    <a:pt x="5" y="6"/>
                  </a:lnTo>
                  <a:lnTo>
                    <a:pt x="8" y="6"/>
                  </a:lnTo>
                  <a:lnTo>
                    <a:pt x="11" y="3"/>
                  </a:lnTo>
                  <a:lnTo>
                    <a:pt x="14" y="3"/>
                  </a:lnTo>
                  <a:lnTo>
                    <a:pt x="17" y="3"/>
                  </a:lnTo>
                  <a:lnTo>
                    <a:pt x="20" y="3"/>
                  </a:lnTo>
                  <a:lnTo>
                    <a:pt x="23" y="3"/>
                  </a:lnTo>
                  <a:lnTo>
                    <a:pt x="28" y="3"/>
                  </a:lnTo>
                  <a:lnTo>
                    <a:pt x="25" y="0"/>
                  </a:lnTo>
                  <a:lnTo>
                    <a:pt x="28" y="0"/>
                  </a:lnTo>
                  <a:lnTo>
                    <a:pt x="31" y="0"/>
                  </a:lnTo>
                  <a:lnTo>
                    <a:pt x="34" y="0"/>
                  </a:lnTo>
                  <a:lnTo>
                    <a:pt x="37" y="0"/>
                  </a:lnTo>
                  <a:lnTo>
                    <a:pt x="42" y="0"/>
                  </a:lnTo>
                  <a:lnTo>
                    <a:pt x="45" y="3"/>
                  </a:lnTo>
                  <a:lnTo>
                    <a:pt x="51" y="3"/>
                  </a:lnTo>
                  <a:lnTo>
                    <a:pt x="54" y="3"/>
                  </a:lnTo>
                  <a:lnTo>
                    <a:pt x="57" y="3"/>
                  </a:lnTo>
                  <a:lnTo>
                    <a:pt x="59" y="6"/>
                  </a:lnTo>
                  <a:lnTo>
                    <a:pt x="59" y="11"/>
                  </a:lnTo>
                  <a:lnTo>
                    <a:pt x="57" y="11"/>
                  </a:lnTo>
                  <a:lnTo>
                    <a:pt x="51" y="14"/>
                  </a:lnTo>
                  <a:lnTo>
                    <a:pt x="48" y="20"/>
                  </a:lnTo>
                  <a:lnTo>
                    <a:pt x="51" y="23"/>
                  </a:lnTo>
                  <a:lnTo>
                    <a:pt x="54" y="26"/>
                  </a:lnTo>
                  <a:lnTo>
                    <a:pt x="57" y="31"/>
                  </a:lnTo>
                  <a:lnTo>
                    <a:pt x="57" y="34"/>
                  </a:lnTo>
                  <a:lnTo>
                    <a:pt x="54" y="37"/>
                  </a:lnTo>
                  <a:lnTo>
                    <a:pt x="51" y="37"/>
                  </a:lnTo>
                  <a:lnTo>
                    <a:pt x="45" y="34"/>
                  </a:lnTo>
                  <a:lnTo>
                    <a:pt x="42" y="37"/>
                  </a:lnTo>
                  <a:lnTo>
                    <a:pt x="28" y="31"/>
                  </a:lnTo>
                  <a:lnTo>
                    <a:pt x="28" y="28"/>
                  </a:lnTo>
                  <a:lnTo>
                    <a:pt x="23" y="28"/>
                  </a:lnTo>
                  <a:lnTo>
                    <a:pt x="14" y="31"/>
                  </a:lnTo>
                  <a:lnTo>
                    <a:pt x="11" y="31"/>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6280" rIns="90000" bIns="26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99" name="Freeform 2773"/>
            <p:cNvSpPr/>
            <p:nvPr/>
          </p:nvSpPr>
          <p:spPr>
            <a:xfrm>
              <a:off x="6167520" y="2703240"/>
              <a:ext cx="33120" cy="20520"/>
            </a:xfrm>
            <a:custGeom>
              <a:avLst/>
              <a:gdLst>
                <a:gd name="textAreaLeft" fmla="*/ 0 w 33120"/>
                <a:gd name="textAreaRight" fmla="*/ 33840 w 33120"/>
                <a:gd name="textAreaTop" fmla="*/ 0 h 20520"/>
                <a:gd name="textAreaBottom" fmla="*/ 21240 h 20520"/>
              </a:gdLst>
              <a:ahLst/>
              <a:cxnLst/>
              <a:rect l="textAreaLeft" t="textAreaTop" r="textAreaRight" b="textAreaBottom"/>
              <a:pathLst>
                <a:path w="17" h="11">
                  <a:moveTo>
                    <a:pt x="6" y="8"/>
                  </a:moveTo>
                  <a:lnTo>
                    <a:pt x="3" y="8"/>
                  </a:lnTo>
                  <a:lnTo>
                    <a:pt x="0" y="11"/>
                  </a:lnTo>
                  <a:lnTo>
                    <a:pt x="3" y="11"/>
                  </a:lnTo>
                  <a:lnTo>
                    <a:pt x="3" y="8"/>
                  </a:lnTo>
                  <a:lnTo>
                    <a:pt x="6" y="6"/>
                  </a:lnTo>
                  <a:lnTo>
                    <a:pt x="8" y="6"/>
                  </a:lnTo>
                  <a:lnTo>
                    <a:pt x="11" y="6"/>
                  </a:lnTo>
                  <a:lnTo>
                    <a:pt x="14" y="6"/>
                  </a:lnTo>
                  <a:lnTo>
                    <a:pt x="14" y="3"/>
                  </a:lnTo>
                  <a:lnTo>
                    <a:pt x="17" y="3"/>
                  </a:lnTo>
                  <a:lnTo>
                    <a:pt x="17" y="0"/>
                  </a:lnTo>
                  <a:lnTo>
                    <a:pt x="14" y="0"/>
                  </a:lnTo>
                  <a:lnTo>
                    <a:pt x="11" y="0"/>
                  </a:lnTo>
                  <a:lnTo>
                    <a:pt x="8" y="0"/>
                  </a:lnTo>
                  <a:lnTo>
                    <a:pt x="6" y="0"/>
                  </a:lnTo>
                  <a:lnTo>
                    <a:pt x="6" y="3"/>
                  </a:lnTo>
                  <a:lnTo>
                    <a:pt x="6" y="0"/>
                  </a:lnTo>
                  <a:lnTo>
                    <a:pt x="3" y="3"/>
                  </a:lnTo>
                  <a:lnTo>
                    <a:pt x="0" y="0"/>
                  </a:lnTo>
                  <a:lnTo>
                    <a:pt x="3" y="3"/>
                  </a:lnTo>
                  <a:lnTo>
                    <a:pt x="0" y="3"/>
                  </a:lnTo>
                  <a:lnTo>
                    <a:pt x="3" y="6"/>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0" name="Freeform 2774"/>
            <p:cNvSpPr/>
            <p:nvPr/>
          </p:nvSpPr>
          <p:spPr>
            <a:xfrm>
              <a:off x="6201360" y="2697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1" name="Freeform 2775"/>
            <p:cNvSpPr/>
            <p:nvPr/>
          </p:nvSpPr>
          <p:spPr>
            <a:xfrm>
              <a:off x="6179400" y="268560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3"/>
                  </a:moveTo>
                  <a:lnTo>
                    <a:pt x="2" y="0"/>
                  </a:lnTo>
                  <a:lnTo>
                    <a:pt x="5" y="0"/>
                  </a:lnTo>
                  <a:lnTo>
                    <a:pt x="8" y="3"/>
                  </a:lnTo>
                  <a:lnTo>
                    <a:pt x="5" y="3"/>
                  </a:lnTo>
                  <a:lnTo>
                    <a:pt x="5" y="6"/>
                  </a:lnTo>
                  <a:lnTo>
                    <a:pt x="2"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2" name="Freeform 2776"/>
            <p:cNvSpPr/>
            <p:nvPr/>
          </p:nvSpPr>
          <p:spPr>
            <a:xfrm>
              <a:off x="6139800" y="2242440"/>
              <a:ext cx="269640" cy="415440"/>
            </a:xfrm>
            <a:custGeom>
              <a:avLst/>
              <a:gdLst>
                <a:gd name="textAreaLeft" fmla="*/ 0 w 269640"/>
                <a:gd name="textAreaRight" fmla="*/ 270360 w 269640"/>
                <a:gd name="textAreaTop" fmla="*/ 0 h 415440"/>
                <a:gd name="textAreaBottom" fmla="*/ 416160 h 415440"/>
              </a:gdLst>
              <a:ahLst/>
              <a:cxnLst/>
              <a:rect l="textAreaLeft" t="textAreaTop" r="textAreaRight" b="textAreaBottom"/>
              <a:pathLst>
                <a:path w="136" h="216">
                  <a:moveTo>
                    <a:pt x="0" y="26"/>
                  </a:moveTo>
                  <a:lnTo>
                    <a:pt x="3" y="26"/>
                  </a:lnTo>
                  <a:lnTo>
                    <a:pt x="3" y="23"/>
                  </a:lnTo>
                  <a:lnTo>
                    <a:pt x="3" y="20"/>
                  </a:lnTo>
                  <a:lnTo>
                    <a:pt x="5" y="20"/>
                  </a:lnTo>
                  <a:lnTo>
                    <a:pt x="11" y="23"/>
                  </a:lnTo>
                  <a:lnTo>
                    <a:pt x="11" y="26"/>
                  </a:lnTo>
                  <a:lnTo>
                    <a:pt x="17" y="29"/>
                  </a:lnTo>
                  <a:lnTo>
                    <a:pt x="17" y="31"/>
                  </a:lnTo>
                  <a:lnTo>
                    <a:pt x="28" y="34"/>
                  </a:lnTo>
                  <a:lnTo>
                    <a:pt x="37" y="34"/>
                  </a:lnTo>
                  <a:lnTo>
                    <a:pt x="37" y="31"/>
                  </a:lnTo>
                  <a:lnTo>
                    <a:pt x="39" y="31"/>
                  </a:lnTo>
                  <a:lnTo>
                    <a:pt x="42" y="34"/>
                  </a:lnTo>
                  <a:lnTo>
                    <a:pt x="45" y="34"/>
                  </a:lnTo>
                  <a:lnTo>
                    <a:pt x="51" y="37"/>
                  </a:lnTo>
                  <a:lnTo>
                    <a:pt x="54" y="34"/>
                  </a:lnTo>
                  <a:lnTo>
                    <a:pt x="57" y="31"/>
                  </a:lnTo>
                  <a:lnTo>
                    <a:pt x="59" y="29"/>
                  </a:lnTo>
                  <a:lnTo>
                    <a:pt x="62" y="23"/>
                  </a:lnTo>
                  <a:lnTo>
                    <a:pt x="62" y="20"/>
                  </a:lnTo>
                  <a:lnTo>
                    <a:pt x="65" y="17"/>
                  </a:lnTo>
                  <a:lnTo>
                    <a:pt x="65" y="14"/>
                  </a:lnTo>
                  <a:lnTo>
                    <a:pt x="65" y="9"/>
                  </a:lnTo>
                  <a:lnTo>
                    <a:pt x="71" y="6"/>
                  </a:lnTo>
                  <a:lnTo>
                    <a:pt x="71" y="3"/>
                  </a:lnTo>
                  <a:lnTo>
                    <a:pt x="74" y="3"/>
                  </a:lnTo>
                  <a:lnTo>
                    <a:pt x="76" y="6"/>
                  </a:lnTo>
                  <a:lnTo>
                    <a:pt x="76" y="3"/>
                  </a:lnTo>
                  <a:lnTo>
                    <a:pt x="79" y="3"/>
                  </a:lnTo>
                  <a:lnTo>
                    <a:pt x="82" y="3"/>
                  </a:lnTo>
                  <a:lnTo>
                    <a:pt x="85" y="0"/>
                  </a:lnTo>
                  <a:lnTo>
                    <a:pt x="91" y="3"/>
                  </a:lnTo>
                  <a:lnTo>
                    <a:pt x="96" y="6"/>
                  </a:lnTo>
                  <a:lnTo>
                    <a:pt x="105" y="9"/>
                  </a:lnTo>
                  <a:lnTo>
                    <a:pt x="105" y="12"/>
                  </a:lnTo>
                  <a:lnTo>
                    <a:pt x="99" y="17"/>
                  </a:lnTo>
                  <a:lnTo>
                    <a:pt x="99" y="23"/>
                  </a:lnTo>
                  <a:lnTo>
                    <a:pt x="96" y="26"/>
                  </a:lnTo>
                  <a:lnTo>
                    <a:pt x="93" y="29"/>
                  </a:lnTo>
                  <a:lnTo>
                    <a:pt x="96" y="29"/>
                  </a:lnTo>
                  <a:lnTo>
                    <a:pt x="93" y="34"/>
                  </a:lnTo>
                  <a:lnTo>
                    <a:pt x="99" y="43"/>
                  </a:lnTo>
                  <a:lnTo>
                    <a:pt x="105" y="43"/>
                  </a:lnTo>
                  <a:lnTo>
                    <a:pt x="108" y="46"/>
                  </a:lnTo>
                  <a:lnTo>
                    <a:pt x="111" y="49"/>
                  </a:lnTo>
                  <a:lnTo>
                    <a:pt x="113" y="51"/>
                  </a:lnTo>
                  <a:lnTo>
                    <a:pt x="119" y="54"/>
                  </a:lnTo>
                  <a:lnTo>
                    <a:pt x="113" y="60"/>
                  </a:lnTo>
                  <a:lnTo>
                    <a:pt x="108" y="66"/>
                  </a:lnTo>
                  <a:lnTo>
                    <a:pt x="105" y="71"/>
                  </a:lnTo>
                  <a:lnTo>
                    <a:pt x="105" y="74"/>
                  </a:lnTo>
                  <a:lnTo>
                    <a:pt x="108" y="80"/>
                  </a:lnTo>
                  <a:lnTo>
                    <a:pt x="111" y="83"/>
                  </a:lnTo>
                  <a:lnTo>
                    <a:pt x="116" y="88"/>
                  </a:lnTo>
                  <a:lnTo>
                    <a:pt x="116" y="94"/>
                  </a:lnTo>
                  <a:lnTo>
                    <a:pt x="119" y="97"/>
                  </a:lnTo>
                  <a:lnTo>
                    <a:pt x="113" y="97"/>
                  </a:lnTo>
                  <a:lnTo>
                    <a:pt x="113" y="100"/>
                  </a:lnTo>
                  <a:lnTo>
                    <a:pt x="113" y="103"/>
                  </a:lnTo>
                  <a:lnTo>
                    <a:pt x="113" y="105"/>
                  </a:lnTo>
                  <a:lnTo>
                    <a:pt x="113" y="111"/>
                  </a:lnTo>
                  <a:lnTo>
                    <a:pt x="111" y="114"/>
                  </a:lnTo>
                  <a:lnTo>
                    <a:pt x="113" y="117"/>
                  </a:lnTo>
                  <a:lnTo>
                    <a:pt x="119" y="117"/>
                  </a:lnTo>
                  <a:lnTo>
                    <a:pt x="119" y="120"/>
                  </a:lnTo>
                  <a:lnTo>
                    <a:pt x="116" y="120"/>
                  </a:lnTo>
                  <a:lnTo>
                    <a:pt x="116" y="125"/>
                  </a:lnTo>
                  <a:lnTo>
                    <a:pt x="122" y="128"/>
                  </a:lnTo>
                  <a:lnTo>
                    <a:pt x="122" y="134"/>
                  </a:lnTo>
                  <a:lnTo>
                    <a:pt x="116" y="139"/>
                  </a:lnTo>
                  <a:lnTo>
                    <a:pt x="125" y="145"/>
                  </a:lnTo>
                  <a:lnTo>
                    <a:pt x="130" y="148"/>
                  </a:lnTo>
                  <a:lnTo>
                    <a:pt x="133" y="151"/>
                  </a:lnTo>
                  <a:lnTo>
                    <a:pt x="136" y="151"/>
                  </a:lnTo>
                  <a:lnTo>
                    <a:pt x="136" y="157"/>
                  </a:lnTo>
                  <a:lnTo>
                    <a:pt x="130" y="162"/>
                  </a:lnTo>
                  <a:lnTo>
                    <a:pt x="122" y="171"/>
                  </a:lnTo>
                  <a:lnTo>
                    <a:pt x="111" y="179"/>
                  </a:lnTo>
                  <a:lnTo>
                    <a:pt x="108" y="185"/>
                  </a:lnTo>
                  <a:lnTo>
                    <a:pt x="99" y="191"/>
                  </a:lnTo>
                  <a:lnTo>
                    <a:pt x="93" y="193"/>
                  </a:lnTo>
                  <a:lnTo>
                    <a:pt x="88" y="199"/>
                  </a:lnTo>
                  <a:lnTo>
                    <a:pt x="88" y="202"/>
                  </a:lnTo>
                  <a:lnTo>
                    <a:pt x="82" y="202"/>
                  </a:lnTo>
                  <a:lnTo>
                    <a:pt x="76" y="202"/>
                  </a:lnTo>
                  <a:lnTo>
                    <a:pt x="74" y="202"/>
                  </a:lnTo>
                  <a:lnTo>
                    <a:pt x="71" y="202"/>
                  </a:lnTo>
                  <a:lnTo>
                    <a:pt x="71" y="205"/>
                  </a:lnTo>
                  <a:lnTo>
                    <a:pt x="68" y="205"/>
                  </a:lnTo>
                  <a:lnTo>
                    <a:pt x="68" y="202"/>
                  </a:lnTo>
                  <a:lnTo>
                    <a:pt x="65" y="202"/>
                  </a:lnTo>
                  <a:lnTo>
                    <a:pt x="68" y="205"/>
                  </a:lnTo>
                  <a:lnTo>
                    <a:pt x="65" y="205"/>
                  </a:lnTo>
                  <a:lnTo>
                    <a:pt x="62" y="205"/>
                  </a:lnTo>
                  <a:lnTo>
                    <a:pt x="59" y="205"/>
                  </a:lnTo>
                  <a:lnTo>
                    <a:pt x="59" y="208"/>
                  </a:lnTo>
                  <a:lnTo>
                    <a:pt x="57" y="208"/>
                  </a:lnTo>
                  <a:lnTo>
                    <a:pt x="54" y="208"/>
                  </a:lnTo>
                  <a:lnTo>
                    <a:pt x="48" y="208"/>
                  </a:lnTo>
                  <a:lnTo>
                    <a:pt x="48" y="211"/>
                  </a:lnTo>
                  <a:lnTo>
                    <a:pt x="45" y="211"/>
                  </a:lnTo>
                  <a:lnTo>
                    <a:pt x="39" y="213"/>
                  </a:lnTo>
                  <a:lnTo>
                    <a:pt x="37" y="211"/>
                  </a:lnTo>
                  <a:lnTo>
                    <a:pt x="37" y="213"/>
                  </a:lnTo>
                  <a:lnTo>
                    <a:pt x="34" y="213"/>
                  </a:lnTo>
                  <a:lnTo>
                    <a:pt x="37" y="213"/>
                  </a:lnTo>
                  <a:lnTo>
                    <a:pt x="37" y="211"/>
                  </a:lnTo>
                  <a:lnTo>
                    <a:pt x="34" y="211"/>
                  </a:lnTo>
                  <a:lnTo>
                    <a:pt x="31" y="213"/>
                  </a:lnTo>
                  <a:lnTo>
                    <a:pt x="31" y="216"/>
                  </a:lnTo>
                  <a:lnTo>
                    <a:pt x="28" y="216"/>
                  </a:lnTo>
                  <a:lnTo>
                    <a:pt x="28" y="213"/>
                  </a:lnTo>
                  <a:lnTo>
                    <a:pt x="31" y="213"/>
                  </a:lnTo>
                  <a:lnTo>
                    <a:pt x="28" y="211"/>
                  </a:lnTo>
                  <a:lnTo>
                    <a:pt x="28" y="213"/>
                  </a:lnTo>
                  <a:lnTo>
                    <a:pt x="25" y="213"/>
                  </a:lnTo>
                  <a:lnTo>
                    <a:pt x="25" y="211"/>
                  </a:lnTo>
                  <a:lnTo>
                    <a:pt x="22" y="211"/>
                  </a:lnTo>
                  <a:lnTo>
                    <a:pt x="25" y="208"/>
                  </a:lnTo>
                  <a:lnTo>
                    <a:pt x="28" y="208"/>
                  </a:lnTo>
                  <a:lnTo>
                    <a:pt x="28" y="205"/>
                  </a:lnTo>
                  <a:lnTo>
                    <a:pt x="31" y="205"/>
                  </a:lnTo>
                  <a:lnTo>
                    <a:pt x="28" y="205"/>
                  </a:lnTo>
                  <a:lnTo>
                    <a:pt x="25" y="208"/>
                  </a:lnTo>
                  <a:lnTo>
                    <a:pt x="22" y="205"/>
                  </a:lnTo>
                  <a:lnTo>
                    <a:pt x="17" y="202"/>
                  </a:lnTo>
                  <a:lnTo>
                    <a:pt x="11" y="199"/>
                  </a:lnTo>
                  <a:lnTo>
                    <a:pt x="8" y="199"/>
                  </a:lnTo>
                  <a:lnTo>
                    <a:pt x="5" y="199"/>
                  </a:lnTo>
                  <a:lnTo>
                    <a:pt x="8" y="196"/>
                  </a:lnTo>
                  <a:lnTo>
                    <a:pt x="8" y="193"/>
                  </a:lnTo>
                  <a:lnTo>
                    <a:pt x="5" y="191"/>
                  </a:lnTo>
                  <a:lnTo>
                    <a:pt x="8" y="191"/>
                  </a:lnTo>
                  <a:lnTo>
                    <a:pt x="8" y="185"/>
                  </a:lnTo>
                  <a:lnTo>
                    <a:pt x="8" y="182"/>
                  </a:lnTo>
                  <a:lnTo>
                    <a:pt x="11" y="182"/>
                  </a:lnTo>
                  <a:lnTo>
                    <a:pt x="8" y="179"/>
                  </a:lnTo>
                  <a:lnTo>
                    <a:pt x="8" y="176"/>
                  </a:lnTo>
                  <a:lnTo>
                    <a:pt x="5" y="174"/>
                  </a:lnTo>
                  <a:lnTo>
                    <a:pt x="5" y="171"/>
                  </a:lnTo>
                  <a:lnTo>
                    <a:pt x="5" y="168"/>
                  </a:lnTo>
                  <a:lnTo>
                    <a:pt x="5" y="165"/>
                  </a:lnTo>
                  <a:lnTo>
                    <a:pt x="3" y="165"/>
                  </a:lnTo>
                  <a:lnTo>
                    <a:pt x="5" y="162"/>
                  </a:lnTo>
                  <a:lnTo>
                    <a:pt x="3" y="159"/>
                  </a:lnTo>
                  <a:lnTo>
                    <a:pt x="5" y="157"/>
                  </a:lnTo>
                  <a:lnTo>
                    <a:pt x="8" y="154"/>
                  </a:lnTo>
                  <a:lnTo>
                    <a:pt x="11" y="154"/>
                  </a:lnTo>
                  <a:lnTo>
                    <a:pt x="8" y="151"/>
                  </a:lnTo>
                  <a:lnTo>
                    <a:pt x="11" y="148"/>
                  </a:lnTo>
                  <a:lnTo>
                    <a:pt x="14" y="151"/>
                  </a:lnTo>
                  <a:lnTo>
                    <a:pt x="14" y="148"/>
                  </a:lnTo>
                  <a:lnTo>
                    <a:pt x="14" y="151"/>
                  </a:lnTo>
                  <a:lnTo>
                    <a:pt x="17" y="148"/>
                  </a:lnTo>
                  <a:lnTo>
                    <a:pt x="20" y="148"/>
                  </a:lnTo>
                  <a:lnTo>
                    <a:pt x="20" y="145"/>
                  </a:lnTo>
                  <a:lnTo>
                    <a:pt x="20" y="142"/>
                  </a:lnTo>
                  <a:lnTo>
                    <a:pt x="22" y="145"/>
                  </a:lnTo>
                  <a:lnTo>
                    <a:pt x="22" y="142"/>
                  </a:lnTo>
                  <a:lnTo>
                    <a:pt x="25" y="139"/>
                  </a:lnTo>
                  <a:lnTo>
                    <a:pt x="28" y="137"/>
                  </a:lnTo>
                  <a:lnTo>
                    <a:pt x="31" y="137"/>
                  </a:lnTo>
                  <a:lnTo>
                    <a:pt x="34" y="134"/>
                  </a:lnTo>
                  <a:lnTo>
                    <a:pt x="34" y="131"/>
                  </a:lnTo>
                  <a:lnTo>
                    <a:pt x="37" y="131"/>
                  </a:lnTo>
                  <a:lnTo>
                    <a:pt x="39" y="128"/>
                  </a:lnTo>
                  <a:lnTo>
                    <a:pt x="42" y="125"/>
                  </a:lnTo>
                  <a:lnTo>
                    <a:pt x="42" y="122"/>
                  </a:lnTo>
                  <a:lnTo>
                    <a:pt x="48" y="120"/>
                  </a:lnTo>
                  <a:lnTo>
                    <a:pt x="48" y="117"/>
                  </a:lnTo>
                  <a:lnTo>
                    <a:pt x="51" y="117"/>
                  </a:lnTo>
                  <a:lnTo>
                    <a:pt x="54" y="114"/>
                  </a:lnTo>
                  <a:lnTo>
                    <a:pt x="57" y="114"/>
                  </a:lnTo>
                  <a:lnTo>
                    <a:pt x="57" y="117"/>
                  </a:lnTo>
                  <a:lnTo>
                    <a:pt x="59" y="117"/>
                  </a:lnTo>
                  <a:lnTo>
                    <a:pt x="59" y="114"/>
                  </a:lnTo>
                  <a:lnTo>
                    <a:pt x="57" y="111"/>
                  </a:lnTo>
                  <a:lnTo>
                    <a:pt x="59" y="111"/>
                  </a:lnTo>
                  <a:lnTo>
                    <a:pt x="59" y="108"/>
                  </a:lnTo>
                  <a:lnTo>
                    <a:pt x="59" y="105"/>
                  </a:lnTo>
                  <a:lnTo>
                    <a:pt x="59" y="103"/>
                  </a:lnTo>
                  <a:lnTo>
                    <a:pt x="54" y="103"/>
                  </a:lnTo>
                  <a:lnTo>
                    <a:pt x="54" y="100"/>
                  </a:lnTo>
                  <a:lnTo>
                    <a:pt x="51" y="97"/>
                  </a:lnTo>
                  <a:lnTo>
                    <a:pt x="48" y="94"/>
                  </a:lnTo>
                  <a:lnTo>
                    <a:pt x="45" y="94"/>
                  </a:lnTo>
                  <a:lnTo>
                    <a:pt x="42" y="94"/>
                  </a:lnTo>
                  <a:lnTo>
                    <a:pt x="37" y="85"/>
                  </a:lnTo>
                  <a:lnTo>
                    <a:pt x="37" y="83"/>
                  </a:lnTo>
                  <a:lnTo>
                    <a:pt x="39" y="77"/>
                  </a:lnTo>
                  <a:lnTo>
                    <a:pt x="37" y="74"/>
                  </a:lnTo>
                  <a:lnTo>
                    <a:pt x="34" y="66"/>
                  </a:lnTo>
                  <a:lnTo>
                    <a:pt x="37" y="63"/>
                  </a:lnTo>
                  <a:lnTo>
                    <a:pt x="37" y="60"/>
                  </a:lnTo>
                  <a:lnTo>
                    <a:pt x="34" y="60"/>
                  </a:lnTo>
                  <a:lnTo>
                    <a:pt x="34" y="57"/>
                  </a:lnTo>
                  <a:lnTo>
                    <a:pt x="34" y="51"/>
                  </a:lnTo>
                  <a:lnTo>
                    <a:pt x="37" y="49"/>
                  </a:lnTo>
                  <a:lnTo>
                    <a:pt x="34" y="46"/>
                  </a:lnTo>
                  <a:lnTo>
                    <a:pt x="34" y="43"/>
                  </a:lnTo>
                  <a:lnTo>
                    <a:pt x="31" y="46"/>
                  </a:lnTo>
                  <a:lnTo>
                    <a:pt x="31" y="43"/>
                  </a:lnTo>
                  <a:lnTo>
                    <a:pt x="28" y="40"/>
                  </a:lnTo>
                  <a:lnTo>
                    <a:pt x="22" y="37"/>
                  </a:lnTo>
                  <a:lnTo>
                    <a:pt x="20" y="37"/>
                  </a:lnTo>
                  <a:lnTo>
                    <a:pt x="17" y="37"/>
                  </a:lnTo>
                  <a:lnTo>
                    <a:pt x="14" y="34"/>
                  </a:lnTo>
                  <a:lnTo>
                    <a:pt x="11" y="34"/>
                  </a:lnTo>
                  <a:lnTo>
                    <a:pt x="8" y="31"/>
                  </a:lnTo>
                  <a:lnTo>
                    <a:pt x="5" y="31"/>
                  </a:lnTo>
                  <a:lnTo>
                    <a:pt x="3" y="29"/>
                  </a:lnTo>
                  <a:lnTo>
                    <a:pt x="3" y="26"/>
                  </a:lnTo>
                  <a:lnTo>
                    <a:pt x="0" y="26"/>
                  </a:lnTo>
                  <a:close/>
                </a:path>
              </a:pathLst>
            </a:custGeom>
            <a:solidFill>
              <a:srgbClr val="0070C0"/>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3" name="Freeform 2777"/>
            <p:cNvSpPr/>
            <p:nvPr/>
          </p:nvSpPr>
          <p:spPr>
            <a:xfrm>
              <a:off x="5738400" y="2198160"/>
              <a:ext cx="659160" cy="525240"/>
            </a:xfrm>
            <a:custGeom>
              <a:avLst/>
              <a:gdLst>
                <a:gd name="textAreaLeft" fmla="*/ 0 w 659160"/>
                <a:gd name="textAreaRight" fmla="*/ 659880 w 659160"/>
                <a:gd name="textAreaTop" fmla="*/ 0 h 525240"/>
                <a:gd name="textAreaBottom" fmla="*/ 525960 h 525240"/>
              </a:gdLst>
              <a:ahLst/>
              <a:cxnLst/>
              <a:rect l="textAreaLeft" t="textAreaTop" r="textAreaRight" b="textAreaBottom"/>
              <a:pathLst>
                <a:path w="332" h="273">
                  <a:moveTo>
                    <a:pt x="79" y="253"/>
                  </a:moveTo>
                  <a:lnTo>
                    <a:pt x="82" y="256"/>
                  </a:lnTo>
                  <a:lnTo>
                    <a:pt x="85" y="256"/>
                  </a:lnTo>
                  <a:lnTo>
                    <a:pt x="85" y="253"/>
                  </a:lnTo>
                  <a:lnTo>
                    <a:pt x="85" y="251"/>
                  </a:lnTo>
                  <a:lnTo>
                    <a:pt x="85" y="245"/>
                  </a:lnTo>
                  <a:lnTo>
                    <a:pt x="88" y="242"/>
                  </a:lnTo>
                  <a:lnTo>
                    <a:pt x="88" y="239"/>
                  </a:lnTo>
                  <a:lnTo>
                    <a:pt x="91" y="239"/>
                  </a:lnTo>
                  <a:lnTo>
                    <a:pt x="94" y="236"/>
                  </a:lnTo>
                  <a:lnTo>
                    <a:pt x="97" y="234"/>
                  </a:lnTo>
                  <a:lnTo>
                    <a:pt x="97" y="228"/>
                  </a:lnTo>
                  <a:lnTo>
                    <a:pt x="94" y="214"/>
                  </a:lnTo>
                  <a:lnTo>
                    <a:pt x="99" y="214"/>
                  </a:lnTo>
                  <a:lnTo>
                    <a:pt x="99" y="211"/>
                  </a:lnTo>
                  <a:lnTo>
                    <a:pt x="99" y="205"/>
                  </a:lnTo>
                  <a:lnTo>
                    <a:pt x="97" y="205"/>
                  </a:lnTo>
                  <a:lnTo>
                    <a:pt x="91" y="199"/>
                  </a:lnTo>
                  <a:lnTo>
                    <a:pt x="91" y="197"/>
                  </a:lnTo>
                  <a:lnTo>
                    <a:pt x="94" y="191"/>
                  </a:lnTo>
                  <a:lnTo>
                    <a:pt x="91" y="180"/>
                  </a:lnTo>
                  <a:lnTo>
                    <a:pt x="91" y="177"/>
                  </a:lnTo>
                  <a:lnTo>
                    <a:pt x="88" y="174"/>
                  </a:lnTo>
                  <a:lnTo>
                    <a:pt x="88" y="171"/>
                  </a:lnTo>
                  <a:lnTo>
                    <a:pt x="91" y="162"/>
                  </a:lnTo>
                  <a:lnTo>
                    <a:pt x="97" y="157"/>
                  </a:lnTo>
                  <a:lnTo>
                    <a:pt x="99" y="154"/>
                  </a:lnTo>
                  <a:lnTo>
                    <a:pt x="111" y="157"/>
                  </a:lnTo>
                  <a:lnTo>
                    <a:pt x="114" y="154"/>
                  </a:lnTo>
                  <a:lnTo>
                    <a:pt x="116" y="151"/>
                  </a:lnTo>
                  <a:lnTo>
                    <a:pt x="114" y="148"/>
                  </a:lnTo>
                  <a:lnTo>
                    <a:pt x="111" y="145"/>
                  </a:lnTo>
                  <a:lnTo>
                    <a:pt x="114" y="137"/>
                  </a:lnTo>
                  <a:lnTo>
                    <a:pt x="119" y="128"/>
                  </a:lnTo>
                  <a:lnTo>
                    <a:pt x="119" y="120"/>
                  </a:lnTo>
                  <a:lnTo>
                    <a:pt x="122" y="117"/>
                  </a:lnTo>
                  <a:lnTo>
                    <a:pt x="119" y="114"/>
                  </a:lnTo>
                  <a:lnTo>
                    <a:pt x="119" y="111"/>
                  </a:lnTo>
                  <a:lnTo>
                    <a:pt x="128" y="111"/>
                  </a:lnTo>
                  <a:lnTo>
                    <a:pt x="131" y="111"/>
                  </a:lnTo>
                  <a:lnTo>
                    <a:pt x="131" y="106"/>
                  </a:lnTo>
                  <a:lnTo>
                    <a:pt x="142" y="91"/>
                  </a:lnTo>
                  <a:lnTo>
                    <a:pt x="142" y="89"/>
                  </a:lnTo>
                  <a:lnTo>
                    <a:pt x="139" y="86"/>
                  </a:lnTo>
                  <a:lnTo>
                    <a:pt x="139" y="83"/>
                  </a:lnTo>
                  <a:lnTo>
                    <a:pt x="145" y="83"/>
                  </a:lnTo>
                  <a:lnTo>
                    <a:pt x="148" y="74"/>
                  </a:lnTo>
                  <a:lnTo>
                    <a:pt x="153" y="72"/>
                  </a:lnTo>
                  <a:lnTo>
                    <a:pt x="156" y="69"/>
                  </a:lnTo>
                  <a:lnTo>
                    <a:pt x="162" y="69"/>
                  </a:lnTo>
                  <a:lnTo>
                    <a:pt x="162" y="72"/>
                  </a:lnTo>
                  <a:lnTo>
                    <a:pt x="165" y="69"/>
                  </a:lnTo>
                  <a:lnTo>
                    <a:pt x="168" y="57"/>
                  </a:lnTo>
                  <a:lnTo>
                    <a:pt x="173" y="57"/>
                  </a:lnTo>
                  <a:lnTo>
                    <a:pt x="176" y="60"/>
                  </a:lnTo>
                  <a:lnTo>
                    <a:pt x="182" y="60"/>
                  </a:lnTo>
                  <a:lnTo>
                    <a:pt x="187" y="63"/>
                  </a:lnTo>
                  <a:lnTo>
                    <a:pt x="190" y="60"/>
                  </a:lnTo>
                  <a:lnTo>
                    <a:pt x="187" y="60"/>
                  </a:lnTo>
                  <a:lnTo>
                    <a:pt x="193" y="54"/>
                  </a:lnTo>
                  <a:lnTo>
                    <a:pt x="190" y="49"/>
                  </a:lnTo>
                  <a:lnTo>
                    <a:pt x="196" y="49"/>
                  </a:lnTo>
                  <a:lnTo>
                    <a:pt x="199" y="46"/>
                  </a:lnTo>
                  <a:lnTo>
                    <a:pt x="202" y="49"/>
                  </a:lnTo>
                  <a:lnTo>
                    <a:pt x="205" y="49"/>
                  </a:lnTo>
                  <a:lnTo>
                    <a:pt x="205" y="46"/>
                  </a:lnTo>
                  <a:lnTo>
                    <a:pt x="205" y="43"/>
                  </a:lnTo>
                  <a:lnTo>
                    <a:pt x="207" y="43"/>
                  </a:lnTo>
                  <a:lnTo>
                    <a:pt x="213" y="46"/>
                  </a:lnTo>
                  <a:lnTo>
                    <a:pt x="213" y="49"/>
                  </a:lnTo>
                  <a:lnTo>
                    <a:pt x="219" y="52"/>
                  </a:lnTo>
                  <a:lnTo>
                    <a:pt x="219" y="54"/>
                  </a:lnTo>
                  <a:lnTo>
                    <a:pt x="230" y="57"/>
                  </a:lnTo>
                  <a:lnTo>
                    <a:pt x="239" y="57"/>
                  </a:lnTo>
                  <a:lnTo>
                    <a:pt x="239" y="54"/>
                  </a:lnTo>
                  <a:lnTo>
                    <a:pt x="241" y="54"/>
                  </a:lnTo>
                  <a:lnTo>
                    <a:pt x="244" y="57"/>
                  </a:lnTo>
                  <a:lnTo>
                    <a:pt x="247" y="57"/>
                  </a:lnTo>
                  <a:lnTo>
                    <a:pt x="253" y="60"/>
                  </a:lnTo>
                  <a:lnTo>
                    <a:pt x="256" y="57"/>
                  </a:lnTo>
                  <a:lnTo>
                    <a:pt x="259" y="54"/>
                  </a:lnTo>
                  <a:lnTo>
                    <a:pt x="261" y="52"/>
                  </a:lnTo>
                  <a:lnTo>
                    <a:pt x="264" y="46"/>
                  </a:lnTo>
                  <a:lnTo>
                    <a:pt x="264" y="43"/>
                  </a:lnTo>
                  <a:lnTo>
                    <a:pt x="267" y="40"/>
                  </a:lnTo>
                  <a:lnTo>
                    <a:pt x="267" y="37"/>
                  </a:lnTo>
                  <a:lnTo>
                    <a:pt x="267" y="32"/>
                  </a:lnTo>
                  <a:lnTo>
                    <a:pt x="273" y="29"/>
                  </a:lnTo>
                  <a:lnTo>
                    <a:pt x="273" y="26"/>
                  </a:lnTo>
                  <a:lnTo>
                    <a:pt x="276" y="26"/>
                  </a:lnTo>
                  <a:lnTo>
                    <a:pt x="278" y="29"/>
                  </a:lnTo>
                  <a:lnTo>
                    <a:pt x="278" y="26"/>
                  </a:lnTo>
                  <a:lnTo>
                    <a:pt x="281" y="26"/>
                  </a:lnTo>
                  <a:lnTo>
                    <a:pt x="284" y="26"/>
                  </a:lnTo>
                  <a:lnTo>
                    <a:pt x="287" y="23"/>
                  </a:lnTo>
                  <a:lnTo>
                    <a:pt x="293" y="26"/>
                  </a:lnTo>
                  <a:lnTo>
                    <a:pt x="298" y="29"/>
                  </a:lnTo>
                  <a:lnTo>
                    <a:pt x="307" y="32"/>
                  </a:lnTo>
                  <a:lnTo>
                    <a:pt x="307" y="35"/>
                  </a:lnTo>
                  <a:lnTo>
                    <a:pt x="301" y="40"/>
                  </a:lnTo>
                  <a:lnTo>
                    <a:pt x="301" y="46"/>
                  </a:lnTo>
                  <a:lnTo>
                    <a:pt x="298" y="49"/>
                  </a:lnTo>
                  <a:lnTo>
                    <a:pt x="301" y="49"/>
                  </a:lnTo>
                  <a:lnTo>
                    <a:pt x="307" y="46"/>
                  </a:lnTo>
                  <a:lnTo>
                    <a:pt x="310" y="46"/>
                  </a:lnTo>
                  <a:lnTo>
                    <a:pt x="310" y="43"/>
                  </a:lnTo>
                  <a:lnTo>
                    <a:pt x="310" y="40"/>
                  </a:lnTo>
                  <a:lnTo>
                    <a:pt x="318" y="40"/>
                  </a:lnTo>
                  <a:lnTo>
                    <a:pt x="321" y="35"/>
                  </a:lnTo>
                  <a:lnTo>
                    <a:pt x="327" y="37"/>
                  </a:lnTo>
                  <a:lnTo>
                    <a:pt x="330" y="37"/>
                  </a:lnTo>
                  <a:lnTo>
                    <a:pt x="330" y="32"/>
                  </a:lnTo>
                  <a:lnTo>
                    <a:pt x="327" y="29"/>
                  </a:lnTo>
                  <a:lnTo>
                    <a:pt x="324" y="32"/>
                  </a:lnTo>
                  <a:lnTo>
                    <a:pt x="321" y="29"/>
                  </a:lnTo>
                  <a:lnTo>
                    <a:pt x="321" y="32"/>
                  </a:lnTo>
                  <a:lnTo>
                    <a:pt x="324" y="32"/>
                  </a:lnTo>
                  <a:lnTo>
                    <a:pt x="324" y="35"/>
                  </a:lnTo>
                  <a:lnTo>
                    <a:pt x="321" y="32"/>
                  </a:lnTo>
                  <a:lnTo>
                    <a:pt x="321" y="35"/>
                  </a:lnTo>
                  <a:lnTo>
                    <a:pt x="318" y="37"/>
                  </a:lnTo>
                  <a:lnTo>
                    <a:pt x="310" y="40"/>
                  </a:lnTo>
                  <a:lnTo>
                    <a:pt x="318" y="37"/>
                  </a:lnTo>
                  <a:lnTo>
                    <a:pt x="318" y="35"/>
                  </a:lnTo>
                  <a:lnTo>
                    <a:pt x="318" y="32"/>
                  </a:lnTo>
                  <a:lnTo>
                    <a:pt x="315" y="32"/>
                  </a:lnTo>
                  <a:lnTo>
                    <a:pt x="318" y="29"/>
                  </a:lnTo>
                  <a:lnTo>
                    <a:pt x="318" y="26"/>
                  </a:lnTo>
                  <a:lnTo>
                    <a:pt x="313" y="26"/>
                  </a:lnTo>
                  <a:lnTo>
                    <a:pt x="310" y="23"/>
                  </a:lnTo>
                  <a:lnTo>
                    <a:pt x="304" y="23"/>
                  </a:lnTo>
                  <a:lnTo>
                    <a:pt x="301" y="23"/>
                  </a:lnTo>
                  <a:lnTo>
                    <a:pt x="301" y="20"/>
                  </a:lnTo>
                  <a:lnTo>
                    <a:pt x="307" y="20"/>
                  </a:lnTo>
                  <a:lnTo>
                    <a:pt x="313" y="23"/>
                  </a:lnTo>
                  <a:lnTo>
                    <a:pt x="318" y="23"/>
                  </a:lnTo>
                  <a:lnTo>
                    <a:pt x="321" y="20"/>
                  </a:lnTo>
                  <a:lnTo>
                    <a:pt x="324" y="20"/>
                  </a:lnTo>
                  <a:lnTo>
                    <a:pt x="327" y="18"/>
                  </a:lnTo>
                  <a:lnTo>
                    <a:pt x="332" y="18"/>
                  </a:lnTo>
                  <a:lnTo>
                    <a:pt x="332" y="15"/>
                  </a:lnTo>
                  <a:lnTo>
                    <a:pt x="330" y="15"/>
                  </a:lnTo>
                  <a:lnTo>
                    <a:pt x="330" y="12"/>
                  </a:lnTo>
                  <a:lnTo>
                    <a:pt x="324" y="12"/>
                  </a:lnTo>
                  <a:lnTo>
                    <a:pt x="321" y="15"/>
                  </a:lnTo>
                  <a:lnTo>
                    <a:pt x="318" y="12"/>
                  </a:lnTo>
                  <a:lnTo>
                    <a:pt x="324" y="12"/>
                  </a:lnTo>
                  <a:lnTo>
                    <a:pt x="321" y="9"/>
                  </a:lnTo>
                  <a:lnTo>
                    <a:pt x="318" y="9"/>
                  </a:lnTo>
                  <a:lnTo>
                    <a:pt x="315" y="12"/>
                  </a:lnTo>
                  <a:lnTo>
                    <a:pt x="315" y="9"/>
                  </a:lnTo>
                  <a:lnTo>
                    <a:pt x="313" y="9"/>
                  </a:lnTo>
                  <a:lnTo>
                    <a:pt x="310" y="9"/>
                  </a:lnTo>
                  <a:lnTo>
                    <a:pt x="310" y="6"/>
                  </a:lnTo>
                  <a:lnTo>
                    <a:pt x="307" y="6"/>
                  </a:lnTo>
                  <a:lnTo>
                    <a:pt x="304" y="3"/>
                  </a:lnTo>
                  <a:lnTo>
                    <a:pt x="304" y="6"/>
                  </a:lnTo>
                  <a:lnTo>
                    <a:pt x="301" y="6"/>
                  </a:lnTo>
                  <a:lnTo>
                    <a:pt x="298" y="12"/>
                  </a:lnTo>
                  <a:lnTo>
                    <a:pt x="301" y="15"/>
                  </a:lnTo>
                  <a:lnTo>
                    <a:pt x="298" y="15"/>
                  </a:lnTo>
                  <a:lnTo>
                    <a:pt x="295" y="20"/>
                  </a:lnTo>
                  <a:lnTo>
                    <a:pt x="295" y="23"/>
                  </a:lnTo>
                  <a:lnTo>
                    <a:pt x="293" y="23"/>
                  </a:lnTo>
                  <a:lnTo>
                    <a:pt x="287" y="23"/>
                  </a:lnTo>
                  <a:lnTo>
                    <a:pt x="293" y="23"/>
                  </a:lnTo>
                  <a:lnTo>
                    <a:pt x="295" y="18"/>
                  </a:lnTo>
                  <a:lnTo>
                    <a:pt x="295" y="15"/>
                  </a:lnTo>
                  <a:lnTo>
                    <a:pt x="293" y="15"/>
                  </a:lnTo>
                  <a:lnTo>
                    <a:pt x="295" y="12"/>
                  </a:lnTo>
                  <a:lnTo>
                    <a:pt x="295" y="9"/>
                  </a:lnTo>
                  <a:lnTo>
                    <a:pt x="290" y="12"/>
                  </a:lnTo>
                  <a:lnTo>
                    <a:pt x="290" y="9"/>
                  </a:lnTo>
                  <a:lnTo>
                    <a:pt x="293" y="9"/>
                  </a:lnTo>
                  <a:lnTo>
                    <a:pt x="293" y="6"/>
                  </a:lnTo>
                  <a:lnTo>
                    <a:pt x="295" y="6"/>
                  </a:lnTo>
                  <a:lnTo>
                    <a:pt x="298" y="3"/>
                  </a:lnTo>
                  <a:lnTo>
                    <a:pt x="298" y="0"/>
                  </a:lnTo>
                  <a:lnTo>
                    <a:pt x="295" y="3"/>
                  </a:lnTo>
                  <a:lnTo>
                    <a:pt x="295" y="0"/>
                  </a:lnTo>
                  <a:lnTo>
                    <a:pt x="293" y="0"/>
                  </a:lnTo>
                  <a:lnTo>
                    <a:pt x="290" y="0"/>
                  </a:lnTo>
                  <a:lnTo>
                    <a:pt x="287" y="0"/>
                  </a:lnTo>
                  <a:lnTo>
                    <a:pt x="290" y="3"/>
                  </a:lnTo>
                  <a:lnTo>
                    <a:pt x="287" y="3"/>
                  </a:lnTo>
                  <a:lnTo>
                    <a:pt x="287" y="6"/>
                  </a:lnTo>
                  <a:lnTo>
                    <a:pt x="284" y="9"/>
                  </a:lnTo>
                  <a:lnTo>
                    <a:pt x="281" y="9"/>
                  </a:lnTo>
                  <a:lnTo>
                    <a:pt x="284" y="12"/>
                  </a:lnTo>
                  <a:lnTo>
                    <a:pt x="281" y="12"/>
                  </a:lnTo>
                  <a:lnTo>
                    <a:pt x="281" y="15"/>
                  </a:lnTo>
                  <a:lnTo>
                    <a:pt x="278" y="15"/>
                  </a:lnTo>
                  <a:lnTo>
                    <a:pt x="276" y="15"/>
                  </a:lnTo>
                  <a:lnTo>
                    <a:pt x="278" y="9"/>
                  </a:lnTo>
                  <a:lnTo>
                    <a:pt x="273" y="12"/>
                  </a:lnTo>
                  <a:lnTo>
                    <a:pt x="276" y="9"/>
                  </a:lnTo>
                  <a:lnTo>
                    <a:pt x="278" y="6"/>
                  </a:lnTo>
                  <a:lnTo>
                    <a:pt x="276" y="6"/>
                  </a:lnTo>
                  <a:lnTo>
                    <a:pt x="276" y="3"/>
                  </a:lnTo>
                  <a:lnTo>
                    <a:pt x="273" y="6"/>
                  </a:lnTo>
                  <a:lnTo>
                    <a:pt x="270" y="9"/>
                  </a:lnTo>
                  <a:lnTo>
                    <a:pt x="267" y="12"/>
                  </a:lnTo>
                  <a:lnTo>
                    <a:pt x="259" y="18"/>
                  </a:lnTo>
                  <a:lnTo>
                    <a:pt x="259" y="20"/>
                  </a:lnTo>
                  <a:lnTo>
                    <a:pt x="261" y="20"/>
                  </a:lnTo>
                  <a:lnTo>
                    <a:pt x="259" y="23"/>
                  </a:lnTo>
                  <a:lnTo>
                    <a:pt x="256" y="23"/>
                  </a:lnTo>
                  <a:lnTo>
                    <a:pt x="253" y="20"/>
                  </a:lnTo>
                  <a:lnTo>
                    <a:pt x="256" y="18"/>
                  </a:lnTo>
                  <a:lnTo>
                    <a:pt x="259" y="12"/>
                  </a:lnTo>
                  <a:lnTo>
                    <a:pt x="264" y="6"/>
                  </a:lnTo>
                  <a:lnTo>
                    <a:pt x="261" y="6"/>
                  </a:lnTo>
                  <a:lnTo>
                    <a:pt x="259" y="6"/>
                  </a:lnTo>
                  <a:lnTo>
                    <a:pt x="256" y="6"/>
                  </a:lnTo>
                  <a:lnTo>
                    <a:pt x="256" y="3"/>
                  </a:lnTo>
                  <a:lnTo>
                    <a:pt x="253" y="3"/>
                  </a:lnTo>
                  <a:lnTo>
                    <a:pt x="253" y="6"/>
                  </a:lnTo>
                  <a:lnTo>
                    <a:pt x="253" y="3"/>
                  </a:lnTo>
                  <a:lnTo>
                    <a:pt x="250" y="3"/>
                  </a:lnTo>
                  <a:lnTo>
                    <a:pt x="250" y="6"/>
                  </a:lnTo>
                  <a:lnTo>
                    <a:pt x="250" y="9"/>
                  </a:lnTo>
                  <a:lnTo>
                    <a:pt x="247" y="6"/>
                  </a:lnTo>
                  <a:lnTo>
                    <a:pt x="244" y="6"/>
                  </a:lnTo>
                  <a:lnTo>
                    <a:pt x="244" y="9"/>
                  </a:lnTo>
                  <a:lnTo>
                    <a:pt x="250" y="9"/>
                  </a:lnTo>
                  <a:lnTo>
                    <a:pt x="250" y="12"/>
                  </a:lnTo>
                  <a:lnTo>
                    <a:pt x="247" y="9"/>
                  </a:lnTo>
                  <a:lnTo>
                    <a:pt x="244" y="15"/>
                  </a:lnTo>
                  <a:lnTo>
                    <a:pt x="247" y="15"/>
                  </a:lnTo>
                  <a:lnTo>
                    <a:pt x="241" y="15"/>
                  </a:lnTo>
                  <a:lnTo>
                    <a:pt x="239" y="18"/>
                  </a:lnTo>
                  <a:lnTo>
                    <a:pt x="236" y="18"/>
                  </a:lnTo>
                  <a:lnTo>
                    <a:pt x="236" y="20"/>
                  </a:lnTo>
                  <a:lnTo>
                    <a:pt x="233" y="20"/>
                  </a:lnTo>
                  <a:lnTo>
                    <a:pt x="233" y="23"/>
                  </a:lnTo>
                  <a:lnTo>
                    <a:pt x="233" y="26"/>
                  </a:lnTo>
                  <a:lnTo>
                    <a:pt x="230" y="26"/>
                  </a:lnTo>
                  <a:lnTo>
                    <a:pt x="230" y="23"/>
                  </a:lnTo>
                  <a:lnTo>
                    <a:pt x="227" y="23"/>
                  </a:lnTo>
                  <a:lnTo>
                    <a:pt x="230" y="20"/>
                  </a:lnTo>
                  <a:lnTo>
                    <a:pt x="224" y="20"/>
                  </a:lnTo>
                  <a:lnTo>
                    <a:pt x="222" y="20"/>
                  </a:lnTo>
                  <a:lnTo>
                    <a:pt x="222" y="23"/>
                  </a:lnTo>
                  <a:lnTo>
                    <a:pt x="219" y="23"/>
                  </a:lnTo>
                  <a:lnTo>
                    <a:pt x="219" y="20"/>
                  </a:lnTo>
                  <a:lnTo>
                    <a:pt x="216" y="18"/>
                  </a:lnTo>
                  <a:lnTo>
                    <a:pt x="213" y="20"/>
                  </a:lnTo>
                  <a:lnTo>
                    <a:pt x="216" y="20"/>
                  </a:lnTo>
                  <a:lnTo>
                    <a:pt x="213" y="20"/>
                  </a:lnTo>
                  <a:lnTo>
                    <a:pt x="210" y="18"/>
                  </a:lnTo>
                  <a:lnTo>
                    <a:pt x="210" y="20"/>
                  </a:lnTo>
                  <a:lnTo>
                    <a:pt x="207" y="20"/>
                  </a:lnTo>
                  <a:lnTo>
                    <a:pt x="210" y="20"/>
                  </a:lnTo>
                  <a:lnTo>
                    <a:pt x="210" y="23"/>
                  </a:lnTo>
                  <a:lnTo>
                    <a:pt x="213" y="23"/>
                  </a:lnTo>
                  <a:lnTo>
                    <a:pt x="216" y="23"/>
                  </a:lnTo>
                  <a:lnTo>
                    <a:pt x="219" y="23"/>
                  </a:lnTo>
                  <a:lnTo>
                    <a:pt x="216" y="26"/>
                  </a:lnTo>
                  <a:lnTo>
                    <a:pt x="219" y="26"/>
                  </a:lnTo>
                  <a:lnTo>
                    <a:pt x="216" y="29"/>
                  </a:lnTo>
                  <a:lnTo>
                    <a:pt x="216" y="32"/>
                  </a:lnTo>
                  <a:lnTo>
                    <a:pt x="213" y="29"/>
                  </a:lnTo>
                  <a:lnTo>
                    <a:pt x="210" y="29"/>
                  </a:lnTo>
                  <a:lnTo>
                    <a:pt x="210" y="26"/>
                  </a:lnTo>
                  <a:lnTo>
                    <a:pt x="207" y="26"/>
                  </a:lnTo>
                  <a:lnTo>
                    <a:pt x="210" y="29"/>
                  </a:lnTo>
                  <a:lnTo>
                    <a:pt x="207" y="29"/>
                  </a:lnTo>
                  <a:lnTo>
                    <a:pt x="205" y="32"/>
                  </a:lnTo>
                  <a:lnTo>
                    <a:pt x="202" y="29"/>
                  </a:lnTo>
                  <a:lnTo>
                    <a:pt x="205" y="26"/>
                  </a:lnTo>
                  <a:lnTo>
                    <a:pt x="202" y="26"/>
                  </a:lnTo>
                  <a:lnTo>
                    <a:pt x="202" y="29"/>
                  </a:lnTo>
                  <a:lnTo>
                    <a:pt x="202" y="32"/>
                  </a:lnTo>
                  <a:lnTo>
                    <a:pt x="199" y="32"/>
                  </a:lnTo>
                  <a:lnTo>
                    <a:pt x="199" y="35"/>
                  </a:lnTo>
                  <a:lnTo>
                    <a:pt x="202" y="35"/>
                  </a:lnTo>
                  <a:lnTo>
                    <a:pt x="199" y="37"/>
                  </a:lnTo>
                  <a:lnTo>
                    <a:pt x="199" y="35"/>
                  </a:lnTo>
                  <a:lnTo>
                    <a:pt x="196" y="35"/>
                  </a:lnTo>
                  <a:lnTo>
                    <a:pt x="196" y="37"/>
                  </a:lnTo>
                  <a:lnTo>
                    <a:pt x="193" y="40"/>
                  </a:lnTo>
                  <a:lnTo>
                    <a:pt x="196" y="37"/>
                  </a:lnTo>
                  <a:lnTo>
                    <a:pt x="196" y="35"/>
                  </a:lnTo>
                  <a:lnTo>
                    <a:pt x="193" y="32"/>
                  </a:lnTo>
                  <a:lnTo>
                    <a:pt x="196" y="26"/>
                  </a:lnTo>
                  <a:lnTo>
                    <a:pt x="193" y="29"/>
                  </a:lnTo>
                  <a:lnTo>
                    <a:pt x="190" y="29"/>
                  </a:lnTo>
                  <a:lnTo>
                    <a:pt x="190" y="32"/>
                  </a:lnTo>
                  <a:lnTo>
                    <a:pt x="187" y="35"/>
                  </a:lnTo>
                  <a:lnTo>
                    <a:pt x="187" y="37"/>
                  </a:lnTo>
                  <a:lnTo>
                    <a:pt x="187" y="35"/>
                  </a:lnTo>
                  <a:lnTo>
                    <a:pt x="185" y="32"/>
                  </a:lnTo>
                  <a:lnTo>
                    <a:pt x="182" y="32"/>
                  </a:lnTo>
                  <a:lnTo>
                    <a:pt x="176" y="35"/>
                  </a:lnTo>
                  <a:lnTo>
                    <a:pt x="179" y="35"/>
                  </a:lnTo>
                  <a:lnTo>
                    <a:pt x="179" y="37"/>
                  </a:lnTo>
                  <a:lnTo>
                    <a:pt x="179" y="40"/>
                  </a:lnTo>
                  <a:lnTo>
                    <a:pt x="182" y="40"/>
                  </a:lnTo>
                  <a:lnTo>
                    <a:pt x="185" y="43"/>
                  </a:lnTo>
                  <a:lnTo>
                    <a:pt x="182" y="43"/>
                  </a:lnTo>
                  <a:lnTo>
                    <a:pt x="182" y="40"/>
                  </a:lnTo>
                  <a:lnTo>
                    <a:pt x="179" y="40"/>
                  </a:lnTo>
                  <a:lnTo>
                    <a:pt x="176" y="37"/>
                  </a:lnTo>
                  <a:lnTo>
                    <a:pt x="173" y="37"/>
                  </a:lnTo>
                  <a:lnTo>
                    <a:pt x="173" y="40"/>
                  </a:lnTo>
                  <a:lnTo>
                    <a:pt x="176" y="40"/>
                  </a:lnTo>
                  <a:lnTo>
                    <a:pt x="173" y="40"/>
                  </a:lnTo>
                  <a:lnTo>
                    <a:pt x="173" y="43"/>
                  </a:lnTo>
                  <a:lnTo>
                    <a:pt x="170" y="40"/>
                  </a:lnTo>
                  <a:lnTo>
                    <a:pt x="168" y="40"/>
                  </a:lnTo>
                  <a:lnTo>
                    <a:pt x="170" y="37"/>
                  </a:lnTo>
                  <a:lnTo>
                    <a:pt x="168" y="37"/>
                  </a:lnTo>
                  <a:lnTo>
                    <a:pt x="165" y="40"/>
                  </a:lnTo>
                  <a:lnTo>
                    <a:pt x="165" y="43"/>
                  </a:lnTo>
                  <a:lnTo>
                    <a:pt x="168" y="46"/>
                  </a:lnTo>
                  <a:lnTo>
                    <a:pt x="159" y="46"/>
                  </a:lnTo>
                  <a:lnTo>
                    <a:pt x="159" y="49"/>
                  </a:lnTo>
                  <a:lnTo>
                    <a:pt x="153" y="52"/>
                  </a:lnTo>
                  <a:lnTo>
                    <a:pt x="151" y="52"/>
                  </a:lnTo>
                  <a:lnTo>
                    <a:pt x="151" y="54"/>
                  </a:lnTo>
                  <a:lnTo>
                    <a:pt x="145" y="57"/>
                  </a:lnTo>
                  <a:lnTo>
                    <a:pt x="145" y="60"/>
                  </a:lnTo>
                  <a:lnTo>
                    <a:pt x="148" y="60"/>
                  </a:lnTo>
                  <a:lnTo>
                    <a:pt x="151" y="57"/>
                  </a:lnTo>
                  <a:lnTo>
                    <a:pt x="153" y="60"/>
                  </a:lnTo>
                  <a:lnTo>
                    <a:pt x="159" y="57"/>
                  </a:lnTo>
                  <a:lnTo>
                    <a:pt x="159" y="60"/>
                  </a:lnTo>
                  <a:lnTo>
                    <a:pt x="156" y="63"/>
                  </a:lnTo>
                  <a:lnTo>
                    <a:pt x="153" y="60"/>
                  </a:lnTo>
                  <a:lnTo>
                    <a:pt x="151" y="63"/>
                  </a:lnTo>
                  <a:lnTo>
                    <a:pt x="148" y="63"/>
                  </a:lnTo>
                  <a:lnTo>
                    <a:pt x="145" y="63"/>
                  </a:lnTo>
                  <a:lnTo>
                    <a:pt x="142" y="63"/>
                  </a:lnTo>
                  <a:lnTo>
                    <a:pt x="145" y="66"/>
                  </a:lnTo>
                  <a:lnTo>
                    <a:pt x="145" y="69"/>
                  </a:lnTo>
                  <a:lnTo>
                    <a:pt x="142" y="69"/>
                  </a:lnTo>
                  <a:lnTo>
                    <a:pt x="142" y="72"/>
                  </a:lnTo>
                  <a:lnTo>
                    <a:pt x="145" y="69"/>
                  </a:lnTo>
                  <a:lnTo>
                    <a:pt x="148" y="72"/>
                  </a:lnTo>
                  <a:lnTo>
                    <a:pt x="145" y="72"/>
                  </a:lnTo>
                  <a:lnTo>
                    <a:pt x="142" y="72"/>
                  </a:lnTo>
                  <a:lnTo>
                    <a:pt x="139" y="69"/>
                  </a:lnTo>
                  <a:lnTo>
                    <a:pt x="139" y="66"/>
                  </a:lnTo>
                  <a:lnTo>
                    <a:pt x="136" y="69"/>
                  </a:lnTo>
                  <a:lnTo>
                    <a:pt x="136" y="72"/>
                  </a:lnTo>
                  <a:lnTo>
                    <a:pt x="133" y="72"/>
                  </a:lnTo>
                  <a:lnTo>
                    <a:pt x="131" y="74"/>
                  </a:lnTo>
                  <a:lnTo>
                    <a:pt x="133" y="74"/>
                  </a:lnTo>
                  <a:lnTo>
                    <a:pt x="133" y="77"/>
                  </a:lnTo>
                  <a:lnTo>
                    <a:pt x="131" y="80"/>
                  </a:lnTo>
                  <a:lnTo>
                    <a:pt x="133" y="80"/>
                  </a:lnTo>
                  <a:lnTo>
                    <a:pt x="136" y="80"/>
                  </a:lnTo>
                  <a:lnTo>
                    <a:pt x="133" y="80"/>
                  </a:lnTo>
                  <a:lnTo>
                    <a:pt x="136" y="83"/>
                  </a:lnTo>
                  <a:lnTo>
                    <a:pt x="133" y="83"/>
                  </a:lnTo>
                  <a:lnTo>
                    <a:pt x="131" y="83"/>
                  </a:lnTo>
                  <a:lnTo>
                    <a:pt x="128" y="80"/>
                  </a:lnTo>
                  <a:lnTo>
                    <a:pt x="125" y="80"/>
                  </a:lnTo>
                  <a:lnTo>
                    <a:pt x="122" y="80"/>
                  </a:lnTo>
                  <a:lnTo>
                    <a:pt x="122" y="83"/>
                  </a:lnTo>
                  <a:lnTo>
                    <a:pt x="122" y="86"/>
                  </a:lnTo>
                  <a:lnTo>
                    <a:pt x="125" y="86"/>
                  </a:lnTo>
                  <a:lnTo>
                    <a:pt x="128" y="86"/>
                  </a:lnTo>
                  <a:lnTo>
                    <a:pt x="131" y="86"/>
                  </a:lnTo>
                  <a:lnTo>
                    <a:pt x="133" y="89"/>
                  </a:lnTo>
                  <a:lnTo>
                    <a:pt x="131" y="89"/>
                  </a:lnTo>
                  <a:lnTo>
                    <a:pt x="128" y="89"/>
                  </a:lnTo>
                  <a:lnTo>
                    <a:pt x="125" y="89"/>
                  </a:lnTo>
                  <a:lnTo>
                    <a:pt x="122" y="89"/>
                  </a:lnTo>
                  <a:lnTo>
                    <a:pt x="119" y="89"/>
                  </a:lnTo>
                  <a:lnTo>
                    <a:pt x="116" y="91"/>
                  </a:lnTo>
                  <a:lnTo>
                    <a:pt x="114" y="94"/>
                  </a:lnTo>
                  <a:lnTo>
                    <a:pt x="114" y="91"/>
                  </a:lnTo>
                  <a:lnTo>
                    <a:pt x="111" y="94"/>
                  </a:lnTo>
                  <a:lnTo>
                    <a:pt x="108" y="94"/>
                  </a:lnTo>
                  <a:lnTo>
                    <a:pt x="111" y="94"/>
                  </a:lnTo>
                  <a:lnTo>
                    <a:pt x="111" y="97"/>
                  </a:lnTo>
                  <a:lnTo>
                    <a:pt x="108" y="97"/>
                  </a:lnTo>
                  <a:lnTo>
                    <a:pt x="108" y="100"/>
                  </a:lnTo>
                  <a:lnTo>
                    <a:pt x="105" y="100"/>
                  </a:lnTo>
                  <a:lnTo>
                    <a:pt x="108" y="100"/>
                  </a:lnTo>
                  <a:lnTo>
                    <a:pt x="105" y="100"/>
                  </a:lnTo>
                  <a:lnTo>
                    <a:pt x="105" y="103"/>
                  </a:lnTo>
                  <a:lnTo>
                    <a:pt x="108" y="103"/>
                  </a:lnTo>
                  <a:lnTo>
                    <a:pt x="105" y="103"/>
                  </a:lnTo>
                  <a:lnTo>
                    <a:pt x="105" y="106"/>
                  </a:lnTo>
                  <a:lnTo>
                    <a:pt x="108" y="108"/>
                  </a:lnTo>
                  <a:lnTo>
                    <a:pt x="111" y="108"/>
                  </a:lnTo>
                  <a:lnTo>
                    <a:pt x="114" y="108"/>
                  </a:lnTo>
                  <a:lnTo>
                    <a:pt x="111" y="108"/>
                  </a:lnTo>
                  <a:lnTo>
                    <a:pt x="108" y="111"/>
                  </a:lnTo>
                  <a:lnTo>
                    <a:pt x="108" y="108"/>
                  </a:lnTo>
                  <a:lnTo>
                    <a:pt x="105" y="108"/>
                  </a:lnTo>
                  <a:lnTo>
                    <a:pt x="102" y="108"/>
                  </a:lnTo>
                  <a:lnTo>
                    <a:pt x="102" y="111"/>
                  </a:lnTo>
                  <a:lnTo>
                    <a:pt x="97" y="114"/>
                  </a:lnTo>
                  <a:lnTo>
                    <a:pt x="94" y="111"/>
                  </a:lnTo>
                  <a:lnTo>
                    <a:pt x="94" y="114"/>
                  </a:lnTo>
                  <a:lnTo>
                    <a:pt x="97" y="114"/>
                  </a:lnTo>
                  <a:lnTo>
                    <a:pt x="94" y="117"/>
                  </a:lnTo>
                  <a:lnTo>
                    <a:pt x="97" y="117"/>
                  </a:lnTo>
                  <a:lnTo>
                    <a:pt x="99" y="114"/>
                  </a:lnTo>
                  <a:lnTo>
                    <a:pt x="102" y="111"/>
                  </a:lnTo>
                  <a:lnTo>
                    <a:pt x="102" y="114"/>
                  </a:lnTo>
                  <a:lnTo>
                    <a:pt x="102" y="117"/>
                  </a:lnTo>
                  <a:lnTo>
                    <a:pt x="99" y="114"/>
                  </a:lnTo>
                  <a:lnTo>
                    <a:pt x="99" y="117"/>
                  </a:lnTo>
                  <a:lnTo>
                    <a:pt x="97" y="117"/>
                  </a:lnTo>
                  <a:lnTo>
                    <a:pt x="97" y="120"/>
                  </a:lnTo>
                  <a:lnTo>
                    <a:pt x="99" y="120"/>
                  </a:lnTo>
                  <a:lnTo>
                    <a:pt x="99" y="123"/>
                  </a:lnTo>
                  <a:lnTo>
                    <a:pt x="97" y="123"/>
                  </a:lnTo>
                  <a:lnTo>
                    <a:pt x="97" y="120"/>
                  </a:lnTo>
                  <a:lnTo>
                    <a:pt x="94" y="120"/>
                  </a:lnTo>
                  <a:lnTo>
                    <a:pt x="94" y="123"/>
                  </a:lnTo>
                  <a:lnTo>
                    <a:pt x="97" y="123"/>
                  </a:lnTo>
                  <a:lnTo>
                    <a:pt x="97" y="126"/>
                  </a:lnTo>
                  <a:lnTo>
                    <a:pt x="97" y="128"/>
                  </a:lnTo>
                  <a:lnTo>
                    <a:pt x="94" y="126"/>
                  </a:lnTo>
                  <a:lnTo>
                    <a:pt x="94" y="123"/>
                  </a:lnTo>
                  <a:lnTo>
                    <a:pt x="91" y="126"/>
                  </a:lnTo>
                  <a:lnTo>
                    <a:pt x="94" y="126"/>
                  </a:lnTo>
                  <a:lnTo>
                    <a:pt x="91" y="126"/>
                  </a:lnTo>
                  <a:lnTo>
                    <a:pt x="91" y="128"/>
                  </a:lnTo>
                  <a:lnTo>
                    <a:pt x="88" y="128"/>
                  </a:lnTo>
                  <a:lnTo>
                    <a:pt x="91" y="131"/>
                  </a:lnTo>
                  <a:lnTo>
                    <a:pt x="91" y="128"/>
                  </a:lnTo>
                  <a:lnTo>
                    <a:pt x="94" y="128"/>
                  </a:lnTo>
                  <a:lnTo>
                    <a:pt x="94" y="131"/>
                  </a:lnTo>
                  <a:lnTo>
                    <a:pt x="97" y="128"/>
                  </a:lnTo>
                  <a:lnTo>
                    <a:pt x="94" y="131"/>
                  </a:lnTo>
                  <a:lnTo>
                    <a:pt x="94" y="134"/>
                  </a:lnTo>
                  <a:lnTo>
                    <a:pt x="91" y="131"/>
                  </a:lnTo>
                  <a:lnTo>
                    <a:pt x="88" y="131"/>
                  </a:lnTo>
                  <a:lnTo>
                    <a:pt x="85" y="131"/>
                  </a:lnTo>
                  <a:lnTo>
                    <a:pt x="85" y="134"/>
                  </a:lnTo>
                  <a:lnTo>
                    <a:pt x="85" y="137"/>
                  </a:lnTo>
                  <a:lnTo>
                    <a:pt x="82" y="137"/>
                  </a:lnTo>
                  <a:lnTo>
                    <a:pt x="79" y="140"/>
                  </a:lnTo>
                  <a:lnTo>
                    <a:pt x="82" y="140"/>
                  </a:lnTo>
                  <a:lnTo>
                    <a:pt x="85" y="137"/>
                  </a:lnTo>
                  <a:lnTo>
                    <a:pt x="85" y="140"/>
                  </a:lnTo>
                  <a:lnTo>
                    <a:pt x="82" y="140"/>
                  </a:lnTo>
                  <a:lnTo>
                    <a:pt x="82" y="143"/>
                  </a:lnTo>
                  <a:lnTo>
                    <a:pt x="79" y="143"/>
                  </a:lnTo>
                  <a:lnTo>
                    <a:pt x="79" y="145"/>
                  </a:lnTo>
                  <a:lnTo>
                    <a:pt x="77" y="143"/>
                  </a:lnTo>
                  <a:lnTo>
                    <a:pt x="74" y="145"/>
                  </a:lnTo>
                  <a:lnTo>
                    <a:pt x="71" y="145"/>
                  </a:lnTo>
                  <a:lnTo>
                    <a:pt x="68" y="151"/>
                  </a:lnTo>
                  <a:lnTo>
                    <a:pt x="65" y="151"/>
                  </a:lnTo>
                  <a:lnTo>
                    <a:pt x="65" y="154"/>
                  </a:lnTo>
                  <a:lnTo>
                    <a:pt x="62" y="154"/>
                  </a:lnTo>
                  <a:lnTo>
                    <a:pt x="65" y="157"/>
                  </a:lnTo>
                  <a:lnTo>
                    <a:pt x="62" y="157"/>
                  </a:lnTo>
                  <a:lnTo>
                    <a:pt x="60" y="157"/>
                  </a:lnTo>
                  <a:lnTo>
                    <a:pt x="60" y="162"/>
                  </a:lnTo>
                  <a:lnTo>
                    <a:pt x="62" y="160"/>
                  </a:lnTo>
                  <a:lnTo>
                    <a:pt x="62" y="162"/>
                  </a:lnTo>
                  <a:lnTo>
                    <a:pt x="65" y="165"/>
                  </a:lnTo>
                  <a:lnTo>
                    <a:pt x="68" y="165"/>
                  </a:lnTo>
                  <a:lnTo>
                    <a:pt x="71" y="160"/>
                  </a:lnTo>
                  <a:lnTo>
                    <a:pt x="79" y="160"/>
                  </a:lnTo>
                  <a:lnTo>
                    <a:pt x="79" y="157"/>
                  </a:lnTo>
                  <a:lnTo>
                    <a:pt x="68" y="160"/>
                  </a:lnTo>
                  <a:lnTo>
                    <a:pt x="71" y="160"/>
                  </a:lnTo>
                  <a:lnTo>
                    <a:pt x="79" y="157"/>
                  </a:lnTo>
                  <a:lnTo>
                    <a:pt x="82" y="157"/>
                  </a:lnTo>
                  <a:lnTo>
                    <a:pt x="79" y="157"/>
                  </a:lnTo>
                  <a:lnTo>
                    <a:pt x="82" y="157"/>
                  </a:lnTo>
                  <a:lnTo>
                    <a:pt x="79" y="160"/>
                  </a:lnTo>
                  <a:lnTo>
                    <a:pt x="82" y="160"/>
                  </a:lnTo>
                  <a:lnTo>
                    <a:pt x="79" y="162"/>
                  </a:lnTo>
                  <a:lnTo>
                    <a:pt x="82" y="160"/>
                  </a:lnTo>
                  <a:lnTo>
                    <a:pt x="74" y="162"/>
                  </a:lnTo>
                  <a:lnTo>
                    <a:pt x="71" y="162"/>
                  </a:lnTo>
                  <a:lnTo>
                    <a:pt x="74" y="165"/>
                  </a:lnTo>
                  <a:lnTo>
                    <a:pt x="71" y="165"/>
                  </a:lnTo>
                  <a:lnTo>
                    <a:pt x="65" y="165"/>
                  </a:lnTo>
                  <a:lnTo>
                    <a:pt x="65" y="168"/>
                  </a:lnTo>
                  <a:lnTo>
                    <a:pt x="62" y="168"/>
                  </a:lnTo>
                  <a:lnTo>
                    <a:pt x="62" y="165"/>
                  </a:lnTo>
                  <a:lnTo>
                    <a:pt x="60" y="162"/>
                  </a:lnTo>
                  <a:lnTo>
                    <a:pt x="54" y="165"/>
                  </a:lnTo>
                  <a:lnTo>
                    <a:pt x="54" y="168"/>
                  </a:lnTo>
                  <a:lnTo>
                    <a:pt x="57" y="168"/>
                  </a:lnTo>
                  <a:lnTo>
                    <a:pt x="54" y="168"/>
                  </a:lnTo>
                  <a:lnTo>
                    <a:pt x="51" y="168"/>
                  </a:lnTo>
                  <a:lnTo>
                    <a:pt x="48" y="168"/>
                  </a:lnTo>
                  <a:lnTo>
                    <a:pt x="45" y="168"/>
                  </a:lnTo>
                  <a:lnTo>
                    <a:pt x="43" y="171"/>
                  </a:lnTo>
                  <a:lnTo>
                    <a:pt x="43" y="174"/>
                  </a:lnTo>
                  <a:lnTo>
                    <a:pt x="40" y="171"/>
                  </a:lnTo>
                  <a:lnTo>
                    <a:pt x="40" y="174"/>
                  </a:lnTo>
                  <a:lnTo>
                    <a:pt x="37" y="174"/>
                  </a:lnTo>
                  <a:lnTo>
                    <a:pt x="34" y="174"/>
                  </a:lnTo>
                  <a:lnTo>
                    <a:pt x="31" y="174"/>
                  </a:lnTo>
                  <a:lnTo>
                    <a:pt x="31" y="177"/>
                  </a:lnTo>
                  <a:lnTo>
                    <a:pt x="34" y="177"/>
                  </a:lnTo>
                  <a:lnTo>
                    <a:pt x="37" y="177"/>
                  </a:lnTo>
                  <a:lnTo>
                    <a:pt x="40" y="177"/>
                  </a:lnTo>
                  <a:lnTo>
                    <a:pt x="34" y="180"/>
                  </a:lnTo>
                  <a:lnTo>
                    <a:pt x="34" y="177"/>
                  </a:lnTo>
                  <a:lnTo>
                    <a:pt x="34" y="180"/>
                  </a:lnTo>
                  <a:lnTo>
                    <a:pt x="31" y="180"/>
                  </a:lnTo>
                  <a:lnTo>
                    <a:pt x="28" y="177"/>
                  </a:lnTo>
                  <a:lnTo>
                    <a:pt x="25" y="180"/>
                  </a:lnTo>
                  <a:lnTo>
                    <a:pt x="28" y="182"/>
                  </a:lnTo>
                  <a:lnTo>
                    <a:pt x="25" y="182"/>
                  </a:lnTo>
                  <a:lnTo>
                    <a:pt x="28" y="182"/>
                  </a:lnTo>
                  <a:lnTo>
                    <a:pt x="31" y="182"/>
                  </a:lnTo>
                  <a:lnTo>
                    <a:pt x="34" y="182"/>
                  </a:lnTo>
                  <a:lnTo>
                    <a:pt x="31" y="185"/>
                  </a:lnTo>
                  <a:lnTo>
                    <a:pt x="34" y="185"/>
                  </a:lnTo>
                  <a:lnTo>
                    <a:pt x="34" y="188"/>
                  </a:lnTo>
                  <a:lnTo>
                    <a:pt x="31" y="188"/>
                  </a:lnTo>
                  <a:lnTo>
                    <a:pt x="28" y="185"/>
                  </a:lnTo>
                  <a:lnTo>
                    <a:pt x="25" y="185"/>
                  </a:lnTo>
                  <a:lnTo>
                    <a:pt x="23" y="185"/>
                  </a:lnTo>
                  <a:lnTo>
                    <a:pt x="20" y="188"/>
                  </a:lnTo>
                  <a:lnTo>
                    <a:pt x="23" y="188"/>
                  </a:lnTo>
                  <a:lnTo>
                    <a:pt x="25" y="188"/>
                  </a:lnTo>
                  <a:lnTo>
                    <a:pt x="25" y="191"/>
                  </a:lnTo>
                  <a:lnTo>
                    <a:pt x="31" y="191"/>
                  </a:lnTo>
                  <a:lnTo>
                    <a:pt x="25" y="191"/>
                  </a:lnTo>
                  <a:lnTo>
                    <a:pt x="25" y="194"/>
                  </a:lnTo>
                  <a:lnTo>
                    <a:pt x="23" y="197"/>
                  </a:lnTo>
                  <a:lnTo>
                    <a:pt x="25" y="191"/>
                  </a:lnTo>
                  <a:lnTo>
                    <a:pt x="23" y="188"/>
                  </a:lnTo>
                  <a:lnTo>
                    <a:pt x="20" y="191"/>
                  </a:lnTo>
                  <a:lnTo>
                    <a:pt x="20" y="194"/>
                  </a:lnTo>
                  <a:lnTo>
                    <a:pt x="17" y="191"/>
                  </a:lnTo>
                  <a:lnTo>
                    <a:pt x="14" y="191"/>
                  </a:lnTo>
                  <a:lnTo>
                    <a:pt x="14" y="194"/>
                  </a:lnTo>
                  <a:lnTo>
                    <a:pt x="14" y="197"/>
                  </a:lnTo>
                  <a:lnTo>
                    <a:pt x="17" y="197"/>
                  </a:lnTo>
                  <a:lnTo>
                    <a:pt x="14" y="199"/>
                  </a:lnTo>
                  <a:lnTo>
                    <a:pt x="8" y="199"/>
                  </a:lnTo>
                  <a:lnTo>
                    <a:pt x="11" y="199"/>
                  </a:lnTo>
                  <a:lnTo>
                    <a:pt x="17" y="199"/>
                  </a:lnTo>
                  <a:lnTo>
                    <a:pt x="17" y="202"/>
                  </a:lnTo>
                  <a:lnTo>
                    <a:pt x="11" y="199"/>
                  </a:lnTo>
                  <a:lnTo>
                    <a:pt x="8" y="202"/>
                  </a:lnTo>
                  <a:lnTo>
                    <a:pt x="6" y="199"/>
                  </a:lnTo>
                  <a:lnTo>
                    <a:pt x="3" y="202"/>
                  </a:lnTo>
                  <a:lnTo>
                    <a:pt x="0" y="202"/>
                  </a:lnTo>
                  <a:lnTo>
                    <a:pt x="6" y="205"/>
                  </a:lnTo>
                  <a:lnTo>
                    <a:pt x="3" y="205"/>
                  </a:lnTo>
                  <a:lnTo>
                    <a:pt x="8" y="208"/>
                  </a:lnTo>
                  <a:lnTo>
                    <a:pt x="6" y="208"/>
                  </a:lnTo>
                  <a:lnTo>
                    <a:pt x="6" y="211"/>
                  </a:lnTo>
                  <a:lnTo>
                    <a:pt x="0" y="211"/>
                  </a:lnTo>
                  <a:lnTo>
                    <a:pt x="3" y="214"/>
                  </a:lnTo>
                  <a:lnTo>
                    <a:pt x="6" y="216"/>
                  </a:lnTo>
                  <a:lnTo>
                    <a:pt x="11" y="214"/>
                  </a:lnTo>
                  <a:lnTo>
                    <a:pt x="14" y="214"/>
                  </a:lnTo>
                  <a:lnTo>
                    <a:pt x="17" y="214"/>
                  </a:lnTo>
                  <a:lnTo>
                    <a:pt x="17" y="211"/>
                  </a:lnTo>
                  <a:lnTo>
                    <a:pt x="20" y="211"/>
                  </a:lnTo>
                  <a:lnTo>
                    <a:pt x="20" y="214"/>
                  </a:lnTo>
                  <a:lnTo>
                    <a:pt x="23" y="214"/>
                  </a:lnTo>
                  <a:lnTo>
                    <a:pt x="25" y="211"/>
                  </a:lnTo>
                  <a:lnTo>
                    <a:pt x="25" y="214"/>
                  </a:lnTo>
                  <a:lnTo>
                    <a:pt x="28" y="214"/>
                  </a:lnTo>
                  <a:lnTo>
                    <a:pt x="28" y="208"/>
                  </a:lnTo>
                  <a:lnTo>
                    <a:pt x="34" y="205"/>
                  </a:lnTo>
                  <a:lnTo>
                    <a:pt x="31" y="208"/>
                  </a:lnTo>
                  <a:lnTo>
                    <a:pt x="31" y="211"/>
                  </a:lnTo>
                  <a:lnTo>
                    <a:pt x="28" y="214"/>
                  </a:lnTo>
                  <a:lnTo>
                    <a:pt x="34" y="211"/>
                  </a:lnTo>
                  <a:lnTo>
                    <a:pt x="34" y="214"/>
                  </a:lnTo>
                  <a:lnTo>
                    <a:pt x="25" y="216"/>
                  </a:lnTo>
                  <a:lnTo>
                    <a:pt x="28" y="219"/>
                  </a:lnTo>
                  <a:lnTo>
                    <a:pt x="25" y="219"/>
                  </a:lnTo>
                  <a:lnTo>
                    <a:pt x="23" y="219"/>
                  </a:lnTo>
                  <a:lnTo>
                    <a:pt x="25" y="216"/>
                  </a:lnTo>
                  <a:lnTo>
                    <a:pt x="20" y="214"/>
                  </a:lnTo>
                  <a:lnTo>
                    <a:pt x="17" y="216"/>
                  </a:lnTo>
                  <a:lnTo>
                    <a:pt x="11" y="214"/>
                  </a:lnTo>
                  <a:lnTo>
                    <a:pt x="6" y="216"/>
                  </a:lnTo>
                  <a:lnTo>
                    <a:pt x="3" y="216"/>
                  </a:lnTo>
                  <a:lnTo>
                    <a:pt x="0" y="216"/>
                  </a:lnTo>
                  <a:lnTo>
                    <a:pt x="3" y="216"/>
                  </a:lnTo>
                  <a:lnTo>
                    <a:pt x="0" y="219"/>
                  </a:lnTo>
                  <a:lnTo>
                    <a:pt x="3" y="219"/>
                  </a:lnTo>
                  <a:lnTo>
                    <a:pt x="6" y="219"/>
                  </a:lnTo>
                  <a:lnTo>
                    <a:pt x="6" y="222"/>
                  </a:lnTo>
                  <a:lnTo>
                    <a:pt x="8" y="222"/>
                  </a:lnTo>
                  <a:lnTo>
                    <a:pt x="6" y="225"/>
                  </a:lnTo>
                  <a:lnTo>
                    <a:pt x="8" y="228"/>
                  </a:lnTo>
                  <a:lnTo>
                    <a:pt x="11" y="225"/>
                  </a:lnTo>
                  <a:lnTo>
                    <a:pt x="6" y="228"/>
                  </a:lnTo>
                  <a:lnTo>
                    <a:pt x="3" y="228"/>
                  </a:lnTo>
                  <a:lnTo>
                    <a:pt x="3" y="231"/>
                  </a:lnTo>
                  <a:lnTo>
                    <a:pt x="6" y="234"/>
                  </a:lnTo>
                  <a:lnTo>
                    <a:pt x="6" y="231"/>
                  </a:lnTo>
                  <a:lnTo>
                    <a:pt x="8" y="234"/>
                  </a:lnTo>
                  <a:lnTo>
                    <a:pt x="11" y="231"/>
                  </a:lnTo>
                  <a:lnTo>
                    <a:pt x="14" y="231"/>
                  </a:lnTo>
                  <a:lnTo>
                    <a:pt x="14" y="228"/>
                  </a:lnTo>
                  <a:lnTo>
                    <a:pt x="20" y="225"/>
                  </a:lnTo>
                  <a:lnTo>
                    <a:pt x="23" y="225"/>
                  </a:lnTo>
                  <a:lnTo>
                    <a:pt x="20" y="225"/>
                  </a:lnTo>
                  <a:lnTo>
                    <a:pt x="25" y="225"/>
                  </a:lnTo>
                  <a:lnTo>
                    <a:pt x="23" y="228"/>
                  </a:lnTo>
                  <a:lnTo>
                    <a:pt x="23" y="234"/>
                  </a:lnTo>
                  <a:lnTo>
                    <a:pt x="20" y="231"/>
                  </a:lnTo>
                  <a:lnTo>
                    <a:pt x="20" y="228"/>
                  </a:lnTo>
                  <a:lnTo>
                    <a:pt x="17" y="231"/>
                  </a:lnTo>
                  <a:lnTo>
                    <a:pt x="14" y="234"/>
                  </a:lnTo>
                  <a:lnTo>
                    <a:pt x="17" y="234"/>
                  </a:lnTo>
                  <a:lnTo>
                    <a:pt x="14" y="234"/>
                  </a:lnTo>
                  <a:lnTo>
                    <a:pt x="11" y="236"/>
                  </a:lnTo>
                  <a:lnTo>
                    <a:pt x="11" y="239"/>
                  </a:lnTo>
                  <a:lnTo>
                    <a:pt x="14" y="239"/>
                  </a:lnTo>
                  <a:lnTo>
                    <a:pt x="17" y="239"/>
                  </a:lnTo>
                  <a:lnTo>
                    <a:pt x="14" y="239"/>
                  </a:lnTo>
                  <a:lnTo>
                    <a:pt x="11" y="242"/>
                  </a:lnTo>
                  <a:lnTo>
                    <a:pt x="11" y="245"/>
                  </a:lnTo>
                  <a:lnTo>
                    <a:pt x="8" y="242"/>
                  </a:lnTo>
                  <a:lnTo>
                    <a:pt x="8" y="245"/>
                  </a:lnTo>
                  <a:lnTo>
                    <a:pt x="8" y="248"/>
                  </a:lnTo>
                  <a:lnTo>
                    <a:pt x="11" y="248"/>
                  </a:lnTo>
                  <a:lnTo>
                    <a:pt x="14" y="248"/>
                  </a:lnTo>
                  <a:lnTo>
                    <a:pt x="14" y="245"/>
                  </a:lnTo>
                  <a:lnTo>
                    <a:pt x="17" y="245"/>
                  </a:lnTo>
                  <a:lnTo>
                    <a:pt x="17" y="248"/>
                  </a:lnTo>
                  <a:lnTo>
                    <a:pt x="14" y="248"/>
                  </a:lnTo>
                  <a:lnTo>
                    <a:pt x="17" y="251"/>
                  </a:lnTo>
                  <a:lnTo>
                    <a:pt x="14" y="251"/>
                  </a:lnTo>
                  <a:lnTo>
                    <a:pt x="11" y="253"/>
                  </a:lnTo>
                  <a:lnTo>
                    <a:pt x="14" y="256"/>
                  </a:lnTo>
                  <a:lnTo>
                    <a:pt x="20" y="253"/>
                  </a:lnTo>
                  <a:lnTo>
                    <a:pt x="14" y="256"/>
                  </a:lnTo>
                  <a:lnTo>
                    <a:pt x="17" y="259"/>
                  </a:lnTo>
                  <a:lnTo>
                    <a:pt x="11" y="256"/>
                  </a:lnTo>
                  <a:lnTo>
                    <a:pt x="11" y="259"/>
                  </a:lnTo>
                  <a:lnTo>
                    <a:pt x="8" y="256"/>
                  </a:lnTo>
                  <a:lnTo>
                    <a:pt x="8" y="259"/>
                  </a:lnTo>
                  <a:lnTo>
                    <a:pt x="6" y="262"/>
                  </a:lnTo>
                  <a:lnTo>
                    <a:pt x="8" y="262"/>
                  </a:lnTo>
                  <a:lnTo>
                    <a:pt x="8" y="265"/>
                  </a:lnTo>
                  <a:lnTo>
                    <a:pt x="11" y="265"/>
                  </a:lnTo>
                  <a:lnTo>
                    <a:pt x="17" y="270"/>
                  </a:lnTo>
                  <a:lnTo>
                    <a:pt x="23" y="268"/>
                  </a:lnTo>
                  <a:lnTo>
                    <a:pt x="20" y="270"/>
                  </a:lnTo>
                  <a:lnTo>
                    <a:pt x="25" y="273"/>
                  </a:lnTo>
                  <a:lnTo>
                    <a:pt x="31" y="273"/>
                  </a:lnTo>
                  <a:lnTo>
                    <a:pt x="37" y="273"/>
                  </a:lnTo>
                  <a:lnTo>
                    <a:pt x="37" y="270"/>
                  </a:lnTo>
                  <a:lnTo>
                    <a:pt x="40" y="270"/>
                  </a:lnTo>
                  <a:lnTo>
                    <a:pt x="43" y="268"/>
                  </a:lnTo>
                  <a:lnTo>
                    <a:pt x="45" y="268"/>
                  </a:lnTo>
                  <a:lnTo>
                    <a:pt x="48" y="265"/>
                  </a:lnTo>
                  <a:lnTo>
                    <a:pt x="51" y="262"/>
                  </a:lnTo>
                  <a:lnTo>
                    <a:pt x="54" y="262"/>
                  </a:lnTo>
                  <a:lnTo>
                    <a:pt x="51" y="259"/>
                  </a:lnTo>
                  <a:lnTo>
                    <a:pt x="54" y="259"/>
                  </a:lnTo>
                  <a:lnTo>
                    <a:pt x="57" y="256"/>
                  </a:lnTo>
                  <a:lnTo>
                    <a:pt x="60" y="256"/>
                  </a:lnTo>
                  <a:lnTo>
                    <a:pt x="60" y="253"/>
                  </a:lnTo>
                  <a:lnTo>
                    <a:pt x="62" y="253"/>
                  </a:lnTo>
                  <a:lnTo>
                    <a:pt x="65" y="253"/>
                  </a:lnTo>
                  <a:lnTo>
                    <a:pt x="68" y="253"/>
                  </a:lnTo>
                  <a:lnTo>
                    <a:pt x="68" y="251"/>
                  </a:lnTo>
                  <a:lnTo>
                    <a:pt x="68" y="248"/>
                  </a:lnTo>
                  <a:lnTo>
                    <a:pt x="68" y="245"/>
                  </a:lnTo>
                  <a:lnTo>
                    <a:pt x="68" y="242"/>
                  </a:lnTo>
                  <a:lnTo>
                    <a:pt x="68" y="245"/>
                  </a:lnTo>
                  <a:lnTo>
                    <a:pt x="71" y="245"/>
                  </a:lnTo>
                  <a:lnTo>
                    <a:pt x="71" y="242"/>
                  </a:lnTo>
                  <a:lnTo>
                    <a:pt x="68" y="239"/>
                  </a:lnTo>
                  <a:lnTo>
                    <a:pt x="71" y="236"/>
                  </a:lnTo>
                  <a:lnTo>
                    <a:pt x="74" y="236"/>
                  </a:lnTo>
                  <a:lnTo>
                    <a:pt x="74" y="239"/>
                  </a:lnTo>
                  <a:lnTo>
                    <a:pt x="74" y="242"/>
                  </a:lnTo>
                  <a:lnTo>
                    <a:pt x="71" y="239"/>
                  </a:lnTo>
                  <a:lnTo>
                    <a:pt x="71" y="242"/>
                  </a:lnTo>
                  <a:lnTo>
                    <a:pt x="74" y="245"/>
                  </a:lnTo>
                  <a:lnTo>
                    <a:pt x="71" y="251"/>
                  </a:lnTo>
                  <a:lnTo>
                    <a:pt x="74" y="251"/>
                  </a:lnTo>
                  <a:lnTo>
                    <a:pt x="77" y="251"/>
                  </a:lnTo>
                  <a:lnTo>
                    <a:pt x="77" y="253"/>
                  </a:lnTo>
                  <a:lnTo>
                    <a:pt x="79" y="253"/>
                  </a:lnTo>
                  <a:close/>
                </a:path>
              </a:pathLst>
            </a:custGeom>
            <a:solidFill>
              <a:srgbClr val="00B0F0"/>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4" name="Freeform 2778"/>
            <p:cNvSpPr/>
            <p:nvPr/>
          </p:nvSpPr>
          <p:spPr>
            <a:xfrm>
              <a:off x="6253200" y="219816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11" y="3"/>
                  </a:moveTo>
                  <a:lnTo>
                    <a:pt x="11" y="0"/>
                  </a:lnTo>
                  <a:lnTo>
                    <a:pt x="8" y="0"/>
                  </a:lnTo>
                  <a:lnTo>
                    <a:pt x="5" y="0"/>
                  </a:lnTo>
                  <a:lnTo>
                    <a:pt x="2" y="0"/>
                  </a:lnTo>
                  <a:lnTo>
                    <a:pt x="0" y="0"/>
                  </a:lnTo>
                  <a:lnTo>
                    <a:pt x="2" y="0"/>
                  </a:lnTo>
                  <a:lnTo>
                    <a:pt x="2" y="3"/>
                  </a:lnTo>
                  <a:lnTo>
                    <a:pt x="0" y="3"/>
                  </a:lnTo>
                  <a:lnTo>
                    <a:pt x="5" y="3"/>
                  </a:lnTo>
                  <a:lnTo>
                    <a:pt x="8" y="3"/>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5" name="Freeform 2779"/>
            <p:cNvSpPr/>
            <p:nvPr/>
          </p:nvSpPr>
          <p:spPr>
            <a:xfrm>
              <a:off x="6213240" y="22154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3"/>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6" name="Freeform 2780"/>
            <p:cNvSpPr/>
            <p:nvPr/>
          </p:nvSpPr>
          <p:spPr>
            <a:xfrm>
              <a:off x="6189480" y="222156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9" y="3"/>
                  </a:moveTo>
                  <a:lnTo>
                    <a:pt x="9" y="0"/>
                  </a:lnTo>
                  <a:lnTo>
                    <a:pt x="6" y="3"/>
                  </a:lnTo>
                  <a:lnTo>
                    <a:pt x="3" y="3"/>
                  </a:lnTo>
                  <a:lnTo>
                    <a:pt x="0" y="3"/>
                  </a:lnTo>
                  <a:lnTo>
                    <a:pt x="3" y="6"/>
                  </a:lnTo>
                  <a:lnTo>
                    <a:pt x="9" y="6"/>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7" name="Freeform 2781"/>
            <p:cNvSpPr/>
            <p:nvPr/>
          </p:nvSpPr>
          <p:spPr>
            <a:xfrm>
              <a:off x="6179400" y="2233080"/>
              <a:ext cx="15120" cy="3240"/>
            </a:xfrm>
            <a:custGeom>
              <a:avLst/>
              <a:gdLst>
                <a:gd name="textAreaLeft" fmla="*/ 0 w 15120"/>
                <a:gd name="textAreaRight" fmla="*/ 15840 w 15120"/>
                <a:gd name="textAreaTop" fmla="*/ 0 h 3240"/>
                <a:gd name="textAreaBottom" fmla="*/ 3960 h 3240"/>
              </a:gdLst>
              <a:ahLst/>
              <a:cxnLst/>
              <a:rect l="textAreaLeft" t="textAreaTop" r="textAreaRight" b="textAreaBottom"/>
              <a:pathLst>
                <a:path w="8" h="2">
                  <a:moveTo>
                    <a:pt x="8" y="2"/>
                  </a:moveTo>
                  <a:lnTo>
                    <a:pt x="5" y="2"/>
                  </a:lnTo>
                  <a:lnTo>
                    <a:pt x="0" y="0"/>
                  </a:lnTo>
                  <a:lnTo>
                    <a:pt x="2" y="0"/>
                  </a:lnTo>
                  <a:lnTo>
                    <a:pt x="5" y="0"/>
                  </a:lnTo>
                  <a:lnTo>
                    <a:pt x="5" y="2"/>
                  </a:lnTo>
                  <a:lnTo>
                    <a:pt x="8"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8" name="Freeform 2782"/>
            <p:cNvSpPr/>
            <p:nvPr/>
          </p:nvSpPr>
          <p:spPr>
            <a:xfrm>
              <a:off x="6173640" y="2209680"/>
              <a:ext cx="33120" cy="16560"/>
            </a:xfrm>
            <a:custGeom>
              <a:avLst/>
              <a:gdLst>
                <a:gd name="textAreaLeft" fmla="*/ 0 w 33120"/>
                <a:gd name="textAreaRight" fmla="*/ 33840 w 33120"/>
                <a:gd name="textAreaTop" fmla="*/ 0 h 16560"/>
                <a:gd name="textAreaBottom" fmla="*/ 17280 h 16560"/>
              </a:gdLst>
              <a:ahLst/>
              <a:cxnLst/>
              <a:rect l="textAreaLeft" t="textAreaTop" r="textAreaRight" b="textAreaBottom"/>
              <a:pathLst>
                <a:path w="17" h="9">
                  <a:moveTo>
                    <a:pt x="17" y="3"/>
                  </a:moveTo>
                  <a:lnTo>
                    <a:pt x="17" y="0"/>
                  </a:lnTo>
                  <a:lnTo>
                    <a:pt x="14" y="0"/>
                  </a:lnTo>
                  <a:lnTo>
                    <a:pt x="14" y="3"/>
                  </a:lnTo>
                  <a:lnTo>
                    <a:pt x="11" y="0"/>
                  </a:lnTo>
                  <a:lnTo>
                    <a:pt x="8" y="3"/>
                  </a:lnTo>
                  <a:lnTo>
                    <a:pt x="5" y="6"/>
                  </a:lnTo>
                  <a:lnTo>
                    <a:pt x="5" y="3"/>
                  </a:lnTo>
                  <a:lnTo>
                    <a:pt x="3" y="3"/>
                  </a:lnTo>
                  <a:lnTo>
                    <a:pt x="3" y="6"/>
                  </a:lnTo>
                  <a:lnTo>
                    <a:pt x="0" y="6"/>
                  </a:lnTo>
                  <a:lnTo>
                    <a:pt x="0" y="9"/>
                  </a:lnTo>
                  <a:lnTo>
                    <a:pt x="3" y="9"/>
                  </a:lnTo>
                  <a:lnTo>
                    <a:pt x="3" y="6"/>
                  </a:lnTo>
                  <a:lnTo>
                    <a:pt x="5" y="9"/>
                  </a:lnTo>
                  <a:lnTo>
                    <a:pt x="5" y="6"/>
                  </a:lnTo>
                  <a:lnTo>
                    <a:pt x="11" y="6"/>
                  </a:lnTo>
                  <a:lnTo>
                    <a:pt x="11" y="3"/>
                  </a:lnTo>
                  <a:lnTo>
                    <a:pt x="14" y="3"/>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09" name="Freeform 2783"/>
            <p:cNvSpPr/>
            <p:nvPr/>
          </p:nvSpPr>
          <p:spPr>
            <a:xfrm>
              <a:off x="6127920" y="2236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6"/>
                  </a:lnTo>
                  <a:lnTo>
                    <a:pt x="0" y="3"/>
                  </a:lnTo>
                  <a:lnTo>
                    <a:pt x="0" y="0"/>
                  </a:lnTo>
                  <a:lnTo>
                    <a:pt x="3" y="0"/>
                  </a:lnTo>
                  <a:lnTo>
                    <a:pt x="6"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0" name="Freeform 2784"/>
            <p:cNvSpPr/>
            <p:nvPr/>
          </p:nvSpPr>
          <p:spPr>
            <a:xfrm>
              <a:off x="6105960" y="22482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2" y="3"/>
                  </a:ln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1" name="Freeform 2785"/>
            <p:cNvSpPr/>
            <p:nvPr/>
          </p:nvSpPr>
          <p:spPr>
            <a:xfrm>
              <a:off x="6105960" y="223668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5" y="3"/>
                  </a:moveTo>
                  <a:lnTo>
                    <a:pt x="5" y="0"/>
                  </a:lnTo>
                  <a:lnTo>
                    <a:pt x="2" y="0"/>
                  </a:lnTo>
                  <a:lnTo>
                    <a:pt x="0" y="0"/>
                  </a:lnTo>
                  <a:lnTo>
                    <a:pt x="0" y="3"/>
                  </a:lnTo>
                  <a:lnTo>
                    <a:pt x="2" y="3"/>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2" name="Freeform 2786"/>
            <p:cNvSpPr/>
            <p:nvPr/>
          </p:nvSpPr>
          <p:spPr>
            <a:xfrm>
              <a:off x="6082200" y="2242440"/>
              <a:ext cx="23040" cy="10800"/>
            </a:xfrm>
            <a:custGeom>
              <a:avLst/>
              <a:gdLst>
                <a:gd name="textAreaLeft" fmla="*/ 0 w 23040"/>
                <a:gd name="textAreaRight" fmla="*/ 23760 w 23040"/>
                <a:gd name="textAreaTop" fmla="*/ 0 h 10800"/>
                <a:gd name="textAreaBottom" fmla="*/ 11520 h 10800"/>
              </a:gdLst>
              <a:ahLst/>
              <a:cxnLst/>
              <a:rect l="textAreaLeft" t="textAreaTop" r="textAreaRight" b="textAreaBottom"/>
              <a:pathLst>
                <a:path w="12" h="6">
                  <a:moveTo>
                    <a:pt x="12" y="3"/>
                  </a:moveTo>
                  <a:lnTo>
                    <a:pt x="9" y="3"/>
                  </a:lnTo>
                  <a:lnTo>
                    <a:pt x="9" y="0"/>
                  </a:lnTo>
                  <a:lnTo>
                    <a:pt x="12" y="0"/>
                  </a:lnTo>
                  <a:lnTo>
                    <a:pt x="9" y="0"/>
                  </a:lnTo>
                  <a:lnTo>
                    <a:pt x="9" y="3"/>
                  </a:lnTo>
                  <a:lnTo>
                    <a:pt x="6" y="3"/>
                  </a:lnTo>
                  <a:lnTo>
                    <a:pt x="9" y="0"/>
                  </a:lnTo>
                  <a:lnTo>
                    <a:pt x="3" y="0"/>
                  </a:lnTo>
                  <a:lnTo>
                    <a:pt x="0" y="0"/>
                  </a:lnTo>
                  <a:lnTo>
                    <a:pt x="0" y="3"/>
                  </a:lnTo>
                  <a:lnTo>
                    <a:pt x="3" y="3"/>
                  </a:lnTo>
                  <a:lnTo>
                    <a:pt x="6" y="6"/>
                  </a:lnTo>
                  <a:lnTo>
                    <a:pt x="9" y="6"/>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3" name="Freeform 2787"/>
            <p:cNvSpPr/>
            <p:nvPr/>
          </p:nvSpPr>
          <p:spPr>
            <a:xfrm>
              <a:off x="6088320" y="2236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4" name="Freeform 2788"/>
            <p:cNvSpPr/>
            <p:nvPr/>
          </p:nvSpPr>
          <p:spPr>
            <a:xfrm>
              <a:off x="6032520" y="2265840"/>
              <a:ext cx="33120" cy="26280"/>
            </a:xfrm>
            <a:custGeom>
              <a:avLst/>
              <a:gdLst>
                <a:gd name="textAreaLeft" fmla="*/ 0 w 33120"/>
                <a:gd name="textAreaRight" fmla="*/ 33840 w 33120"/>
                <a:gd name="textAreaTop" fmla="*/ 0 h 26280"/>
                <a:gd name="textAreaBottom" fmla="*/ 27000 h 26280"/>
              </a:gdLst>
              <a:ahLst/>
              <a:cxnLst/>
              <a:rect l="textAreaLeft" t="textAreaTop" r="textAreaRight" b="textAreaBottom"/>
              <a:pathLst>
                <a:path w="17" h="14">
                  <a:moveTo>
                    <a:pt x="17" y="11"/>
                  </a:moveTo>
                  <a:lnTo>
                    <a:pt x="11" y="11"/>
                  </a:lnTo>
                  <a:lnTo>
                    <a:pt x="11" y="8"/>
                  </a:lnTo>
                  <a:lnTo>
                    <a:pt x="8" y="11"/>
                  </a:lnTo>
                  <a:lnTo>
                    <a:pt x="5" y="11"/>
                  </a:lnTo>
                  <a:lnTo>
                    <a:pt x="3" y="14"/>
                  </a:lnTo>
                  <a:lnTo>
                    <a:pt x="0" y="11"/>
                  </a:lnTo>
                  <a:lnTo>
                    <a:pt x="3" y="11"/>
                  </a:lnTo>
                  <a:lnTo>
                    <a:pt x="5" y="11"/>
                  </a:lnTo>
                  <a:lnTo>
                    <a:pt x="5" y="8"/>
                  </a:lnTo>
                  <a:lnTo>
                    <a:pt x="3" y="8"/>
                  </a:lnTo>
                  <a:lnTo>
                    <a:pt x="5" y="8"/>
                  </a:lnTo>
                  <a:lnTo>
                    <a:pt x="3" y="5"/>
                  </a:lnTo>
                  <a:lnTo>
                    <a:pt x="8" y="5"/>
                  </a:lnTo>
                  <a:lnTo>
                    <a:pt x="11" y="5"/>
                  </a:lnTo>
                  <a:lnTo>
                    <a:pt x="5" y="2"/>
                  </a:lnTo>
                  <a:lnTo>
                    <a:pt x="8" y="2"/>
                  </a:lnTo>
                  <a:lnTo>
                    <a:pt x="11" y="2"/>
                  </a:lnTo>
                  <a:lnTo>
                    <a:pt x="8" y="0"/>
                  </a:lnTo>
                  <a:lnTo>
                    <a:pt x="11" y="0"/>
                  </a:lnTo>
                  <a:lnTo>
                    <a:pt x="11" y="2"/>
                  </a:lnTo>
                  <a:lnTo>
                    <a:pt x="14" y="0"/>
                  </a:lnTo>
                  <a:lnTo>
                    <a:pt x="14" y="2"/>
                  </a:lnTo>
                  <a:lnTo>
                    <a:pt x="17" y="2"/>
                  </a:lnTo>
                  <a:lnTo>
                    <a:pt x="17" y="5"/>
                  </a:lnTo>
                  <a:lnTo>
                    <a:pt x="14" y="5"/>
                  </a:lnTo>
                  <a:lnTo>
                    <a:pt x="14" y="8"/>
                  </a:lnTo>
                  <a:lnTo>
                    <a:pt x="17"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5" name="Freeform 2789"/>
            <p:cNvSpPr/>
            <p:nvPr/>
          </p:nvSpPr>
          <p:spPr>
            <a:xfrm>
              <a:off x="6066360" y="2254320"/>
              <a:ext cx="27000" cy="14760"/>
            </a:xfrm>
            <a:custGeom>
              <a:avLst/>
              <a:gdLst>
                <a:gd name="textAreaLeft" fmla="*/ 0 w 27000"/>
                <a:gd name="textAreaRight" fmla="*/ 27720 w 27000"/>
                <a:gd name="textAreaTop" fmla="*/ 0 h 14760"/>
                <a:gd name="textAreaBottom" fmla="*/ 15480 h 14760"/>
              </a:gdLst>
              <a:ahLst/>
              <a:cxnLst/>
              <a:rect l="textAreaLeft" t="textAreaTop" r="textAreaRight" b="textAreaBottom"/>
              <a:pathLst>
                <a:path w="14" h="8">
                  <a:moveTo>
                    <a:pt x="8" y="0"/>
                  </a:moveTo>
                  <a:lnTo>
                    <a:pt x="8" y="3"/>
                  </a:lnTo>
                  <a:lnTo>
                    <a:pt x="5" y="3"/>
                  </a:lnTo>
                  <a:lnTo>
                    <a:pt x="3" y="3"/>
                  </a:lnTo>
                  <a:lnTo>
                    <a:pt x="3" y="6"/>
                  </a:lnTo>
                  <a:lnTo>
                    <a:pt x="0" y="6"/>
                  </a:lnTo>
                  <a:lnTo>
                    <a:pt x="3" y="6"/>
                  </a:lnTo>
                  <a:lnTo>
                    <a:pt x="5" y="8"/>
                  </a:lnTo>
                  <a:lnTo>
                    <a:pt x="11" y="6"/>
                  </a:lnTo>
                  <a:lnTo>
                    <a:pt x="11" y="3"/>
                  </a:lnTo>
                  <a:lnTo>
                    <a:pt x="14"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6" name="Freeform 2790"/>
            <p:cNvSpPr/>
            <p:nvPr/>
          </p:nvSpPr>
          <p:spPr>
            <a:xfrm>
              <a:off x="6014520" y="2319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7" name="Freeform 2791"/>
            <p:cNvSpPr/>
            <p:nvPr/>
          </p:nvSpPr>
          <p:spPr>
            <a:xfrm>
              <a:off x="5998680" y="23313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2" y="3"/>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8" name="Freeform 2792"/>
            <p:cNvSpPr/>
            <p:nvPr/>
          </p:nvSpPr>
          <p:spPr>
            <a:xfrm>
              <a:off x="6020640" y="22928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3"/>
                  </a:moveTo>
                  <a:lnTo>
                    <a:pt x="0" y="0"/>
                  </a:lnTo>
                  <a:lnTo>
                    <a:pt x="3" y="0"/>
                  </a:lnTo>
                  <a:lnTo>
                    <a:pt x="6"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19" name="Freeform 2793"/>
            <p:cNvSpPr/>
            <p:nvPr/>
          </p:nvSpPr>
          <p:spPr>
            <a:xfrm>
              <a:off x="5992920" y="2292840"/>
              <a:ext cx="38880" cy="26280"/>
            </a:xfrm>
            <a:custGeom>
              <a:avLst/>
              <a:gdLst>
                <a:gd name="textAreaLeft" fmla="*/ 0 w 38880"/>
                <a:gd name="textAreaRight" fmla="*/ 39600 w 38880"/>
                <a:gd name="textAreaTop" fmla="*/ 0 h 26280"/>
                <a:gd name="textAreaBottom" fmla="*/ 27000 h 26280"/>
              </a:gdLst>
              <a:ahLst/>
              <a:cxnLst/>
              <a:rect l="textAreaLeft" t="textAreaTop" r="textAreaRight" b="textAreaBottom"/>
              <a:pathLst>
                <a:path w="20" h="14">
                  <a:moveTo>
                    <a:pt x="17" y="3"/>
                  </a:moveTo>
                  <a:lnTo>
                    <a:pt x="14" y="3"/>
                  </a:lnTo>
                  <a:lnTo>
                    <a:pt x="14" y="5"/>
                  </a:lnTo>
                  <a:lnTo>
                    <a:pt x="11" y="5"/>
                  </a:lnTo>
                  <a:lnTo>
                    <a:pt x="11" y="8"/>
                  </a:lnTo>
                  <a:lnTo>
                    <a:pt x="8" y="8"/>
                  </a:lnTo>
                  <a:lnTo>
                    <a:pt x="11" y="5"/>
                  </a:lnTo>
                  <a:lnTo>
                    <a:pt x="8" y="5"/>
                  </a:lnTo>
                  <a:lnTo>
                    <a:pt x="11" y="3"/>
                  </a:lnTo>
                  <a:lnTo>
                    <a:pt x="8" y="0"/>
                  </a:lnTo>
                  <a:lnTo>
                    <a:pt x="5" y="5"/>
                  </a:lnTo>
                  <a:lnTo>
                    <a:pt x="5" y="8"/>
                  </a:lnTo>
                  <a:lnTo>
                    <a:pt x="3" y="11"/>
                  </a:lnTo>
                  <a:lnTo>
                    <a:pt x="0" y="11"/>
                  </a:lnTo>
                  <a:lnTo>
                    <a:pt x="3" y="11"/>
                  </a:lnTo>
                  <a:lnTo>
                    <a:pt x="3" y="14"/>
                  </a:lnTo>
                  <a:lnTo>
                    <a:pt x="3" y="11"/>
                  </a:lnTo>
                  <a:lnTo>
                    <a:pt x="5" y="11"/>
                  </a:lnTo>
                  <a:lnTo>
                    <a:pt x="5" y="14"/>
                  </a:lnTo>
                  <a:lnTo>
                    <a:pt x="8" y="11"/>
                  </a:lnTo>
                  <a:lnTo>
                    <a:pt x="11" y="11"/>
                  </a:lnTo>
                  <a:lnTo>
                    <a:pt x="14" y="11"/>
                  </a:lnTo>
                  <a:lnTo>
                    <a:pt x="11" y="11"/>
                  </a:lnTo>
                  <a:lnTo>
                    <a:pt x="14" y="8"/>
                  </a:lnTo>
                  <a:lnTo>
                    <a:pt x="17" y="8"/>
                  </a:lnTo>
                  <a:lnTo>
                    <a:pt x="17" y="5"/>
                  </a:lnTo>
                  <a:lnTo>
                    <a:pt x="20" y="5"/>
                  </a:lnTo>
                  <a:lnTo>
                    <a:pt x="20" y="3"/>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0" name="Freeform 2794"/>
            <p:cNvSpPr/>
            <p:nvPr/>
          </p:nvSpPr>
          <p:spPr>
            <a:xfrm>
              <a:off x="5998680" y="2275200"/>
              <a:ext cx="21240" cy="22320"/>
            </a:xfrm>
            <a:custGeom>
              <a:avLst/>
              <a:gdLst>
                <a:gd name="textAreaLeft" fmla="*/ 0 w 21240"/>
                <a:gd name="textAreaRight" fmla="*/ 21960 w 21240"/>
                <a:gd name="textAreaTop" fmla="*/ 0 h 22320"/>
                <a:gd name="textAreaBottom" fmla="*/ 23040 h 22320"/>
              </a:gdLst>
              <a:ahLst/>
              <a:cxnLst/>
              <a:rect l="textAreaLeft" t="textAreaTop" r="textAreaRight" b="textAreaBottom"/>
              <a:pathLst>
                <a:path w="11" h="12">
                  <a:moveTo>
                    <a:pt x="11" y="6"/>
                  </a:moveTo>
                  <a:lnTo>
                    <a:pt x="8" y="6"/>
                  </a:lnTo>
                  <a:lnTo>
                    <a:pt x="8" y="9"/>
                  </a:lnTo>
                  <a:lnTo>
                    <a:pt x="2" y="9"/>
                  </a:lnTo>
                  <a:lnTo>
                    <a:pt x="2" y="12"/>
                  </a:lnTo>
                  <a:lnTo>
                    <a:pt x="2" y="9"/>
                  </a:lnTo>
                  <a:lnTo>
                    <a:pt x="0" y="9"/>
                  </a:lnTo>
                  <a:lnTo>
                    <a:pt x="2" y="6"/>
                  </a:lnTo>
                  <a:lnTo>
                    <a:pt x="5" y="6"/>
                  </a:lnTo>
                  <a:lnTo>
                    <a:pt x="5" y="3"/>
                  </a:lnTo>
                  <a:lnTo>
                    <a:pt x="8" y="0"/>
                  </a:lnTo>
                  <a:lnTo>
                    <a:pt x="11" y="0"/>
                  </a:lnTo>
                  <a:lnTo>
                    <a:pt x="11" y="3"/>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1" name="Freeform 2795"/>
            <p:cNvSpPr/>
            <p:nvPr/>
          </p:nvSpPr>
          <p:spPr>
            <a:xfrm>
              <a:off x="5974920" y="2292840"/>
              <a:ext cx="27000" cy="14760"/>
            </a:xfrm>
            <a:custGeom>
              <a:avLst/>
              <a:gdLst>
                <a:gd name="textAreaLeft" fmla="*/ 0 w 27000"/>
                <a:gd name="textAreaRight" fmla="*/ 27720 w 27000"/>
                <a:gd name="textAreaTop" fmla="*/ 0 h 14760"/>
                <a:gd name="textAreaBottom" fmla="*/ 15480 h 14760"/>
              </a:gdLst>
              <a:ahLst/>
              <a:cxnLst/>
              <a:rect l="textAreaLeft" t="textAreaTop" r="textAreaRight" b="textAreaBottom"/>
              <a:pathLst>
                <a:path w="14" h="8">
                  <a:moveTo>
                    <a:pt x="9" y="5"/>
                  </a:moveTo>
                  <a:lnTo>
                    <a:pt x="3" y="8"/>
                  </a:lnTo>
                  <a:lnTo>
                    <a:pt x="3" y="5"/>
                  </a:lnTo>
                  <a:lnTo>
                    <a:pt x="0" y="8"/>
                  </a:lnTo>
                  <a:lnTo>
                    <a:pt x="3" y="5"/>
                  </a:lnTo>
                  <a:lnTo>
                    <a:pt x="0" y="5"/>
                  </a:lnTo>
                  <a:lnTo>
                    <a:pt x="3" y="5"/>
                  </a:lnTo>
                  <a:lnTo>
                    <a:pt x="6" y="5"/>
                  </a:lnTo>
                  <a:lnTo>
                    <a:pt x="6" y="3"/>
                  </a:lnTo>
                  <a:lnTo>
                    <a:pt x="9" y="3"/>
                  </a:lnTo>
                  <a:lnTo>
                    <a:pt x="9" y="0"/>
                  </a:lnTo>
                  <a:lnTo>
                    <a:pt x="12" y="3"/>
                  </a:lnTo>
                  <a:lnTo>
                    <a:pt x="9" y="3"/>
                  </a:lnTo>
                  <a:lnTo>
                    <a:pt x="12" y="5"/>
                  </a:lnTo>
                  <a:lnTo>
                    <a:pt x="12" y="5"/>
                  </a:lnTo>
                  <a:lnTo>
                    <a:pt x="14" y="5"/>
                  </a:lnTo>
                  <a:lnTo>
                    <a:pt x="12" y="8"/>
                  </a:lnTo>
                  <a:lnTo>
                    <a:pt x="9" y="8"/>
                  </a:lnTo>
                  <a:lnTo>
                    <a:pt x="6" y="8"/>
                  </a:lnTo>
                  <a:lnTo>
                    <a:pt x="3" y="8"/>
                  </a:lnTo>
                  <a:lnTo>
                    <a:pt x="9"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2" name="Rectangle 2796"/>
            <p:cNvSpPr/>
            <p:nvPr/>
          </p:nvSpPr>
          <p:spPr>
            <a:xfrm>
              <a:off x="5980680" y="2307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3" name="Freeform 2797"/>
            <p:cNvSpPr/>
            <p:nvPr/>
          </p:nvSpPr>
          <p:spPr>
            <a:xfrm>
              <a:off x="5974920" y="231372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9" y="0"/>
                  </a:moveTo>
                  <a:lnTo>
                    <a:pt x="9" y="3"/>
                  </a:lnTo>
                  <a:lnTo>
                    <a:pt x="9" y="6"/>
                  </a:lnTo>
                  <a:lnTo>
                    <a:pt x="6" y="6"/>
                  </a:lnTo>
                  <a:lnTo>
                    <a:pt x="3" y="6"/>
                  </a:lnTo>
                  <a:lnTo>
                    <a:pt x="6" y="3"/>
                  </a:lnTo>
                  <a:lnTo>
                    <a:pt x="3" y="3"/>
                  </a:lnTo>
                  <a:lnTo>
                    <a:pt x="0" y="6"/>
                  </a:lnTo>
                  <a:lnTo>
                    <a:pt x="0" y="3"/>
                  </a:lnTo>
                  <a:lnTo>
                    <a:pt x="3" y="3"/>
                  </a:lnTo>
                  <a:lnTo>
                    <a:pt x="6"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4" name="Rectangle 2798"/>
            <p:cNvSpPr/>
            <p:nvPr/>
          </p:nvSpPr>
          <p:spPr>
            <a:xfrm>
              <a:off x="5964840" y="231948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5" name="Freeform 2799"/>
            <p:cNvSpPr/>
            <p:nvPr/>
          </p:nvSpPr>
          <p:spPr>
            <a:xfrm>
              <a:off x="5952960" y="23256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6" name="Rectangle 2800"/>
            <p:cNvSpPr/>
            <p:nvPr/>
          </p:nvSpPr>
          <p:spPr>
            <a:xfrm>
              <a:off x="5941080" y="23313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7" name="Freeform 2801"/>
            <p:cNvSpPr/>
            <p:nvPr/>
          </p:nvSpPr>
          <p:spPr>
            <a:xfrm>
              <a:off x="5935320" y="233136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3"/>
                  </a:moveTo>
                  <a:lnTo>
                    <a:pt x="3" y="3"/>
                  </a:lnTo>
                  <a:lnTo>
                    <a:pt x="3" y="0"/>
                  </a:lnTo>
                  <a:lnTo>
                    <a:pt x="3" y="3"/>
                  </a:lnTo>
                  <a:lnTo>
                    <a:pt x="0" y="3"/>
                  </a:lnTo>
                  <a:lnTo>
                    <a:pt x="0" y="5"/>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8" name="Freeform 2802"/>
            <p:cNvSpPr/>
            <p:nvPr/>
          </p:nvSpPr>
          <p:spPr>
            <a:xfrm>
              <a:off x="5998680" y="234072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2" y="3"/>
                  </a:moveTo>
                  <a:lnTo>
                    <a:pt x="0" y="6"/>
                  </a:lnTo>
                  <a:lnTo>
                    <a:pt x="0" y="3"/>
                  </a:lnTo>
                  <a:lnTo>
                    <a:pt x="0"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29" name="Freeform 2803"/>
            <p:cNvSpPr/>
            <p:nvPr/>
          </p:nvSpPr>
          <p:spPr>
            <a:xfrm>
              <a:off x="5986800" y="23407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3" y="3"/>
                  </a:ln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0" name="Freeform 2804"/>
            <p:cNvSpPr/>
            <p:nvPr/>
          </p:nvSpPr>
          <p:spPr>
            <a:xfrm>
              <a:off x="5941080" y="23968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5"/>
                  </a:moveTo>
                  <a:lnTo>
                    <a:pt x="0" y="5"/>
                  </a:lnTo>
                  <a:lnTo>
                    <a:pt x="0" y="3"/>
                  </a:lnTo>
                  <a:lnTo>
                    <a:pt x="0"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1" name="Freeform 2805"/>
            <p:cNvSpPr/>
            <p:nvPr/>
          </p:nvSpPr>
          <p:spPr>
            <a:xfrm>
              <a:off x="5907240" y="24296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2" name="Freeform 2806"/>
            <p:cNvSpPr/>
            <p:nvPr/>
          </p:nvSpPr>
          <p:spPr>
            <a:xfrm>
              <a:off x="5823720" y="2506680"/>
              <a:ext cx="21240" cy="14760"/>
            </a:xfrm>
            <a:custGeom>
              <a:avLst/>
              <a:gdLst>
                <a:gd name="textAreaLeft" fmla="*/ 0 w 21240"/>
                <a:gd name="textAreaRight" fmla="*/ 21960 w 21240"/>
                <a:gd name="textAreaTop" fmla="*/ 0 h 14760"/>
                <a:gd name="textAreaBottom" fmla="*/ 15480 h 14760"/>
              </a:gdLst>
              <a:ahLst/>
              <a:cxnLst/>
              <a:rect l="textAreaLeft" t="textAreaTop" r="textAreaRight" b="textAreaBottom"/>
              <a:pathLst>
                <a:path w="11" h="8">
                  <a:moveTo>
                    <a:pt x="11" y="2"/>
                  </a:moveTo>
                  <a:lnTo>
                    <a:pt x="11" y="5"/>
                  </a:lnTo>
                  <a:lnTo>
                    <a:pt x="8" y="5"/>
                  </a:lnTo>
                  <a:lnTo>
                    <a:pt x="5" y="5"/>
                  </a:lnTo>
                  <a:lnTo>
                    <a:pt x="2" y="5"/>
                  </a:lnTo>
                  <a:lnTo>
                    <a:pt x="2" y="8"/>
                  </a:lnTo>
                  <a:lnTo>
                    <a:pt x="0" y="5"/>
                  </a:lnTo>
                  <a:lnTo>
                    <a:pt x="2" y="5"/>
                  </a:lnTo>
                  <a:lnTo>
                    <a:pt x="5" y="5"/>
                  </a:lnTo>
                  <a:lnTo>
                    <a:pt x="2" y="2"/>
                  </a:lnTo>
                  <a:lnTo>
                    <a:pt x="5" y="2"/>
                  </a:lnTo>
                  <a:lnTo>
                    <a:pt x="0" y="2"/>
                  </a:lnTo>
                  <a:lnTo>
                    <a:pt x="2" y="2"/>
                  </a:lnTo>
                  <a:lnTo>
                    <a:pt x="5" y="0"/>
                  </a:lnTo>
                  <a:lnTo>
                    <a:pt x="5" y="2"/>
                  </a:lnTo>
                  <a:lnTo>
                    <a:pt x="8" y="2"/>
                  </a:lnTo>
                  <a:lnTo>
                    <a:pt x="11"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3" name="Freeform 2807"/>
            <p:cNvSpPr/>
            <p:nvPr/>
          </p:nvSpPr>
          <p:spPr>
            <a:xfrm>
              <a:off x="5811840" y="25160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3" y="3"/>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4" name="Rectangle 2808"/>
            <p:cNvSpPr/>
            <p:nvPr/>
          </p:nvSpPr>
          <p:spPr>
            <a:xfrm>
              <a:off x="5778000" y="25488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5" name="Freeform 2809"/>
            <p:cNvSpPr/>
            <p:nvPr/>
          </p:nvSpPr>
          <p:spPr>
            <a:xfrm>
              <a:off x="5772240" y="2554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6" name="Freeform 2810"/>
            <p:cNvSpPr/>
            <p:nvPr/>
          </p:nvSpPr>
          <p:spPr>
            <a:xfrm>
              <a:off x="5744520" y="2572200"/>
              <a:ext cx="21240" cy="9000"/>
            </a:xfrm>
            <a:custGeom>
              <a:avLst/>
              <a:gdLst>
                <a:gd name="textAreaLeft" fmla="*/ 0 w 21240"/>
                <a:gd name="textAreaRight" fmla="*/ 21960 w 21240"/>
                <a:gd name="textAreaTop" fmla="*/ 0 h 9000"/>
                <a:gd name="textAreaBottom" fmla="*/ 9720 h 9000"/>
              </a:gdLst>
              <a:ahLst/>
              <a:cxnLst/>
              <a:rect l="textAreaLeft" t="textAreaTop" r="textAreaRight" b="textAreaBottom"/>
              <a:pathLst>
                <a:path w="11" h="5">
                  <a:moveTo>
                    <a:pt x="11" y="3"/>
                  </a:moveTo>
                  <a:lnTo>
                    <a:pt x="8" y="0"/>
                  </a:lnTo>
                  <a:lnTo>
                    <a:pt x="5" y="3"/>
                  </a:lnTo>
                  <a:lnTo>
                    <a:pt x="3" y="0"/>
                  </a:lnTo>
                  <a:lnTo>
                    <a:pt x="5" y="3"/>
                  </a:lnTo>
                  <a:lnTo>
                    <a:pt x="3" y="3"/>
                  </a:lnTo>
                  <a:lnTo>
                    <a:pt x="0" y="3"/>
                  </a:lnTo>
                  <a:lnTo>
                    <a:pt x="0" y="5"/>
                  </a:lnTo>
                  <a:lnTo>
                    <a:pt x="3" y="5"/>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7" name="Freeform 2811"/>
            <p:cNvSpPr/>
            <p:nvPr/>
          </p:nvSpPr>
          <p:spPr>
            <a:xfrm>
              <a:off x="5744520" y="2572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8" name="Freeform 2812"/>
            <p:cNvSpPr/>
            <p:nvPr/>
          </p:nvSpPr>
          <p:spPr>
            <a:xfrm>
              <a:off x="5750280" y="25664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39" name="Freeform 2813"/>
            <p:cNvSpPr/>
            <p:nvPr/>
          </p:nvSpPr>
          <p:spPr>
            <a:xfrm>
              <a:off x="5760360" y="25603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0" y="0"/>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0" name="Freeform 2814"/>
            <p:cNvSpPr/>
            <p:nvPr/>
          </p:nvSpPr>
          <p:spPr>
            <a:xfrm>
              <a:off x="5732280" y="25815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0" y="3"/>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1" name="Freeform 2815"/>
            <p:cNvSpPr/>
            <p:nvPr/>
          </p:nvSpPr>
          <p:spPr>
            <a:xfrm>
              <a:off x="5726520" y="26107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2"/>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2" name="Freeform 2816"/>
            <p:cNvSpPr/>
            <p:nvPr/>
          </p:nvSpPr>
          <p:spPr>
            <a:xfrm>
              <a:off x="5732280" y="262584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0"/>
                  </a:moveTo>
                  <a:lnTo>
                    <a:pt x="6" y="0"/>
                  </a:lnTo>
                  <a:lnTo>
                    <a:pt x="3" y="0"/>
                  </a:lnTo>
                  <a:lnTo>
                    <a:pt x="0" y="0"/>
                  </a:lnTo>
                  <a:lnTo>
                    <a:pt x="3" y="0"/>
                  </a:lnTo>
                  <a:lnTo>
                    <a:pt x="6"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3" name="Freeform 2817"/>
            <p:cNvSpPr/>
            <p:nvPr/>
          </p:nvSpPr>
          <p:spPr>
            <a:xfrm>
              <a:off x="5732280" y="2625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4" name="Freeform 2818"/>
            <p:cNvSpPr/>
            <p:nvPr/>
          </p:nvSpPr>
          <p:spPr>
            <a:xfrm>
              <a:off x="5738400" y="26377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5" name="Freeform 2819"/>
            <p:cNvSpPr/>
            <p:nvPr/>
          </p:nvSpPr>
          <p:spPr>
            <a:xfrm>
              <a:off x="5750280" y="264924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0"/>
                  </a:moveTo>
                  <a:lnTo>
                    <a:pt x="0" y="2"/>
                  </a:lnTo>
                  <a:lnTo>
                    <a:pt x="0" y="5"/>
                  </a:lnTo>
                  <a:lnTo>
                    <a:pt x="5" y="2"/>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6" name="Freeform 2820"/>
            <p:cNvSpPr/>
            <p:nvPr/>
          </p:nvSpPr>
          <p:spPr>
            <a:xfrm>
              <a:off x="5744520" y="26528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3" y="0"/>
                  </a:lnTo>
                  <a:lnTo>
                    <a:pt x="0" y="0"/>
                  </a:lnTo>
                  <a:lnTo>
                    <a:pt x="0" y="3"/>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7" name="Freeform 2821"/>
            <p:cNvSpPr/>
            <p:nvPr/>
          </p:nvSpPr>
          <p:spPr>
            <a:xfrm>
              <a:off x="5744520" y="26492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8" name="Freeform 2822"/>
            <p:cNvSpPr/>
            <p:nvPr/>
          </p:nvSpPr>
          <p:spPr>
            <a:xfrm>
              <a:off x="5744520" y="266436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5" y="9"/>
                  </a:moveTo>
                  <a:lnTo>
                    <a:pt x="3" y="6"/>
                  </a:lnTo>
                  <a:lnTo>
                    <a:pt x="5" y="6"/>
                  </a:lnTo>
                  <a:lnTo>
                    <a:pt x="3" y="3"/>
                  </a:lnTo>
                  <a:lnTo>
                    <a:pt x="3" y="0"/>
                  </a:lnTo>
                  <a:lnTo>
                    <a:pt x="3" y="3"/>
                  </a:lnTo>
                  <a:lnTo>
                    <a:pt x="0" y="3"/>
                  </a:lnTo>
                  <a:lnTo>
                    <a:pt x="3" y="6"/>
                  </a:lnTo>
                  <a:lnTo>
                    <a:pt x="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49" name="Freeform 2823"/>
            <p:cNvSpPr/>
            <p:nvPr/>
          </p:nvSpPr>
          <p:spPr>
            <a:xfrm>
              <a:off x="5744520" y="2676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0" name="Freeform 2824"/>
            <p:cNvSpPr/>
            <p:nvPr/>
          </p:nvSpPr>
          <p:spPr>
            <a:xfrm>
              <a:off x="5895360" y="2287080"/>
              <a:ext cx="327240" cy="531000"/>
            </a:xfrm>
            <a:custGeom>
              <a:avLst/>
              <a:gdLst>
                <a:gd name="textAreaLeft" fmla="*/ 0 w 327240"/>
                <a:gd name="textAreaRight" fmla="*/ 327960 w 327240"/>
                <a:gd name="textAreaTop" fmla="*/ 0 h 531000"/>
                <a:gd name="textAreaBottom" fmla="*/ 531720 h 531000"/>
              </a:gdLst>
              <a:ahLst/>
              <a:cxnLst/>
              <a:rect l="textAreaLeft" t="textAreaTop" r="textAreaRight" b="textAreaBottom"/>
              <a:pathLst>
                <a:path w="165" h="276">
                  <a:moveTo>
                    <a:pt x="103" y="14"/>
                  </a:moveTo>
                  <a:lnTo>
                    <a:pt x="108" y="17"/>
                  </a:lnTo>
                  <a:lnTo>
                    <a:pt x="111" y="14"/>
                  </a:lnTo>
                  <a:lnTo>
                    <a:pt x="108" y="14"/>
                  </a:lnTo>
                  <a:lnTo>
                    <a:pt x="114" y="8"/>
                  </a:lnTo>
                  <a:lnTo>
                    <a:pt x="111" y="3"/>
                  </a:lnTo>
                  <a:lnTo>
                    <a:pt x="117" y="3"/>
                  </a:lnTo>
                  <a:lnTo>
                    <a:pt x="120" y="0"/>
                  </a:lnTo>
                  <a:lnTo>
                    <a:pt x="123" y="3"/>
                  </a:lnTo>
                  <a:lnTo>
                    <a:pt x="126" y="6"/>
                  </a:lnTo>
                  <a:lnTo>
                    <a:pt x="128" y="8"/>
                  </a:lnTo>
                  <a:lnTo>
                    <a:pt x="131" y="8"/>
                  </a:lnTo>
                  <a:lnTo>
                    <a:pt x="134" y="11"/>
                  </a:lnTo>
                  <a:lnTo>
                    <a:pt x="137" y="11"/>
                  </a:lnTo>
                  <a:lnTo>
                    <a:pt x="140" y="14"/>
                  </a:lnTo>
                  <a:lnTo>
                    <a:pt x="143" y="14"/>
                  </a:lnTo>
                  <a:lnTo>
                    <a:pt x="145" y="14"/>
                  </a:lnTo>
                  <a:lnTo>
                    <a:pt x="151" y="17"/>
                  </a:lnTo>
                  <a:lnTo>
                    <a:pt x="154" y="20"/>
                  </a:lnTo>
                  <a:lnTo>
                    <a:pt x="154" y="23"/>
                  </a:lnTo>
                  <a:lnTo>
                    <a:pt x="157" y="20"/>
                  </a:lnTo>
                  <a:lnTo>
                    <a:pt x="157" y="23"/>
                  </a:lnTo>
                  <a:lnTo>
                    <a:pt x="160" y="26"/>
                  </a:lnTo>
                  <a:lnTo>
                    <a:pt x="157" y="28"/>
                  </a:lnTo>
                  <a:lnTo>
                    <a:pt x="157" y="34"/>
                  </a:lnTo>
                  <a:lnTo>
                    <a:pt x="157" y="37"/>
                  </a:lnTo>
                  <a:lnTo>
                    <a:pt x="160" y="37"/>
                  </a:lnTo>
                  <a:lnTo>
                    <a:pt x="160" y="40"/>
                  </a:lnTo>
                  <a:lnTo>
                    <a:pt x="157" y="43"/>
                  </a:lnTo>
                  <a:lnTo>
                    <a:pt x="160" y="51"/>
                  </a:lnTo>
                  <a:lnTo>
                    <a:pt x="162" y="54"/>
                  </a:lnTo>
                  <a:lnTo>
                    <a:pt x="160" y="60"/>
                  </a:lnTo>
                  <a:lnTo>
                    <a:pt x="160" y="62"/>
                  </a:lnTo>
                  <a:lnTo>
                    <a:pt x="165" y="71"/>
                  </a:lnTo>
                  <a:lnTo>
                    <a:pt x="162" y="71"/>
                  </a:lnTo>
                  <a:lnTo>
                    <a:pt x="160" y="71"/>
                  </a:lnTo>
                  <a:lnTo>
                    <a:pt x="157" y="71"/>
                  </a:lnTo>
                  <a:lnTo>
                    <a:pt x="154" y="71"/>
                  </a:lnTo>
                  <a:lnTo>
                    <a:pt x="151" y="74"/>
                  </a:lnTo>
                  <a:lnTo>
                    <a:pt x="148" y="71"/>
                  </a:lnTo>
                  <a:lnTo>
                    <a:pt x="145" y="71"/>
                  </a:lnTo>
                  <a:lnTo>
                    <a:pt x="143" y="71"/>
                  </a:lnTo>
                  <a:lnTo>
                    <a:pt x="143" y="74"/>
                  </a:lnTo>
                  <a:lnTo>
                    <a:pt x="140" y="74"/>
                  </a:lnTo>
                  <a:lnTo>
                    <a:pt x="134" y="74"/>
                  </a:lnTo>
                  <a:lnTo>
                    <a:pt x="140" y="77"/>
                  </a:lnTo>
                  <a:lnTo>
                    <a:pt x="137" y="77"/>
                  </a:lnTo>
                  <a:lnTo>
                    <a:pt x="137" y="80"/>
                  </a:lnTo>
                  <a:lnTo>
                    <a:pt x="134" y="80"/>
                  </a:lnTo>
                  <a:lnTo>
                    <a:pt x="131" y="80"/>
                  </a:lnTo>
                  <a:lnTo>
                    <a:pt x="128" y="82"/>
                  </a:lnTo>
                  <a:lnTo>
                    <a:pt x="131" y="85"/>
                  </a:lnTo>
                  <a:lnTo>
                    <a:pt x="131" y="88"/>
                  </a:lnTo>
                  <a:lnTo>
                    <a:pt x="128" y="91"/>
                  </a:lnTo>
                  <a:lnTo>
                    <a:pt x="126" y="94"/>
                  </a:lnTo>
                  <a:lnTo>
                    <a:pt x="128" y="94"/>
                  </a:lnTo>
                  <a:lnTo>
                    <a:pt x="128" y="97"/>
                  </a:lnTo>
                  <a:lnTo>
                    <a:pt x="126" y="94"/>
                  </a:lnTo>
                  <a:lnTo>
                    <a:pt x="128" y="97"/>
                  </a:lnTo>
                  <a:lnTo>
                    <a:pt x="131" y="99"/>
                  </a:lnTo>
                  <a:lnTo>
                    <a:pt x="131" y="102"/>
                  </a:lnTo>
                  <a:lnTo>
                    <a:pt x="131" y="99"/>
                  </a:lnTo>
                  <a:lnTo>
                    <a:pt x="134" y="102"/>
                  </a:lnTo>
                  <a:lnTo>
                    <a:pt x="131" y="102"/>
                  </a:lnTo>
                  <a:lnTo>
                    <a:pt x="128" y="102"/>
                  </a:lnTo>
                  <a:lnTo>
                    <a:pt x="128" y="105"/>
                  </a:lnTo>
                  <a:lnTo>
                    <a:pt x="126" y="108"/>
                  </a:lnTo>
                  <a:lnTo>
                    <a:pt x="114" y="116"/>
                  </a:lnTo>
                  <a:lnTo>
                    <a:pt x="111" y="116"/>
                  </a:lnTo>
                  <a:lnTo>
                    <a:pt x="111" y="119"/>
                  </a:lnTo>
                  <a:lnTo>
                    <a:pt x="108" y="122"/>
                  </a:lnTo>
                  <a:lnTo>
                    <a:pt x="106" y="119"/>
                  </a:lnTo>
                  <a:lnTo>
                    <a:pt x="103" y="119"/>
                  </a:lnTo>
                  <a:lnTo>
                    <a:pt x="103" y="122"/>
                  </a:lnTo>
                  <a:lnTo>
                    <a:pt x="100" y="125"/>
                  </a:lnTo>
                  <a:lnTo>
                    <a:pt x="97" y="125"/>
                  </a:lnTo>
                  <a:lnTo>
                    <a:pt x="94" y="128"/>
                  </a:lnTo>
                  <a:lnTo>
                    <a:pt x="91" y="131"/>
                  </a:lnTo>
                  <a:lnTo>
                    <a:pt x="91" y="134"/>
                  </a:lnTo>
                  <a:lnTo>
                    <a:pt x="89" y="134"/>
                  </a:lnTo>
                  <a:lnTo>
                    <a:pt x="86" y="134"/>
                  </a:lnTo>
                  <a:lnTo>
                    <a:pt x="83" y="134"/>
                  </a:lnTo>
                  <a:lnTo>
                    <a:pt x="86" y="134"/>
                  </a:lnTo>
                  <a:lnTo>
                    <a:pt x="86" y="136"/>
                  </a:lnTo>
                  <a:lnTo>
                    <a:pt x="86" y="139"/>
                  </a:lnTo>
                  <a:lnTo>
                    <a:pt x="83" y="139"/>
                  </a:lnTo>
                  <a:lnTo>
                    <a:pt x="80" y="142"/>
                  </a:lnTo>
                  <a:lnTo>
                    <a:pt x="80" y="139"/>
                  </a:lnTo>
                  <a:lnTo>
                    <a:pt x="77" y="142"/>
                  </a:lnTo>
                  <a:lnTo>
                    <a:pt x="80" y="145"/>
                  </a:lnTo>
                  <a:lnTo>
                    <a:pt x="80" y="148"/>
                  </a:lnTo>
                  <a:lnTo>
                    <a:pt x="77" y="151"/>
                  </a:lnTo>
                  <a:lnTo>
                    <a:pt x="77" y="153"/>
                  </a:lnTo>
                  <a:lnTo>
                    <a:pt x="77" y="156"/>
                  </a:lnTo>
                  <a:lnTo>
                    <a:pt x="80" y="156"/>
                  </a:lnTo>
                  <a:lnTo>
                    <a:pt x="77" y="156"/>
                  </a:lnTo>
                  <a:lnTo>
                    <a:pt x="74" y="156"/>
                  </a:lnTo>
                  <a:lnTo>
                    <a:pt x="74" y="162"/>
                  </a:lnTo>
                  <a:lnTo>
                    <a:pt x="77" y="165"/>
                  </a:lnTo>
                  <a:lnTo>
                    <a:pt x="74" y="165"/>
                  </a:lnTo>
                  <a:lnTo>
                    <a:pt x="77" y="168"/>
                  </a:lnTo>
                  <a:lnTo>
                    <a:pt x="74" y="170"/>
                  </a:lnTo>
                  <a:lnTo>
                    <a:pt x="77" y="173"/>
                  </a:lnTo>
                  <a:lnTo>
                    <a:pt x="77" y="176"/>
                  </a:lnTo>
                  <a:lnTo>
                    <a:pt x="74" y="176"/>
                  </a:lnTo>
                  <a:lnTo>
                    <a:pt x="77" y="176"/>
                  </a:lnTo>
                  <a:lnTo>
                    <a:pt x="77" y="179"/>
                  </a:lnTo>
                  <a:lnTo>
                    <a:pt x="80" y="179"/>
                  </a:lnTo>
                  <a:lnTo>
                    <a:pt x="80" y="176"/>
                  </a:lnTo>
                  <a:lnTo>
                    <a:pt x="83" y="179"/>
                  </a:lnTo>
                  <a:lnTo>
                    <a:pt x="86" y="179"/>
                  </a:lnTo>
                  <a:lnTo>
                    <a:pt x="89" y="182"/>
                  </a:lnTo>
                  <a:lnTo>
                    <a:pt x="91" y="182"/>
                  </a:lnTo>
                  <a:lnTo>
                    <a:pt x="94" y="185"/>
                  </a:lnTo>
                  <a:lnTo>
                    <a:pt x="91" y="185"/>
                  </a:lnTo>
                  <a:lnTo>
                    <a:pt x="94" y="188"/>
                  </a:lnTo>
                  <a:lnTo>
                    <a:pt x="97" y="188"/>
                  </a:lnTo>
                  <a:lnTo>
                    <a:pt x="97" y="193"/>
                  </a:lnTo>
                  <a:lnTo>
                    <a:pt x="94" y="196"/>
                  </a:lnTo>
                  <a:lnTo>
                    <a:pt x="91" y="199"/>
                  </a:lnTo>
                  <a:lnTo>
                    <a:pt x="89" y="199"/>
                  </a:lnTo>
                  <a:lnTo>
                    <a:pt x="86" y="202"/>
                  </a:lnTo>
                  <a:lnTo>
                    <a:pt x="86" y="199"/>
                  </a:lnTo>
                  <a:lnTo>
                    <a:pt x="86" y="196"/>
                  </a:lnTo>
                  <a:lnTo>
                    <a:pt x="83" y="196"/>
                  </a:lnTo>
                  <a:lnTo>
                    <a:pt x="80" y="193"/>
                  </a:lnTo>
                  <a:lnTo>
                    <a:pt x="83" y="196"/>
                  </a:lnTo>
                  <a:lnTo>
                    <a:pt x="83" y="199"/>
                  </a:lnTo>
                  <a:lnTo>
                    <a:pt x="83" y="202"/>
                  </a:lnTo>
                  <a:lnTo>
                    <a:pt x="83" y="199"/>
                  </a:lnTo>
                  <a:lnTo>
                    <a:pt x="77" y="196"/>
                  </a:lnTo>
                  <a:lnTo>
                    <a:pt x="80" y="199"/>
                  </a:lnTo>
                  <a:lnTo>
                    <a:pt x="77" y="199"/>
                  </a:lnTo>
                  <a:lnTo>
                    <a:pt x="74" y="196"/>
                  </a:lnTo>
                  <a:lnTo>
                    <a:pt x="72" y="199"/>
                  </a:lnTo>
                  <a:lnTo>
                    <a:pt x="69" y="196"/>
                  </a:lnTo>
                  <a:lnTo>
                    <a:pt x="69" y="199"/>
                  </a:lnTo>
                  <a:lnTo>
                    <a:pt x="63" y="199"/>
                  </a:lnTo>
                  <a:lnTo>
                    <a:pt x="60" y="199"/>
                  </a:lnTo>
                  <a:lnTo>
                    <a:pt x="63" y="199"/>
                  </a:lnTo>
                  <a:lnTo>
                    <a:pt x="69" y="199"/>
                  </a:lnTo>
                  <a:lnTo>
                    <a:pt x="72" y="199"/>
                  </a:lnTo>
                  <a:lnTo>
                    <a:pt x="72" y="202"/>
                  </a:lnTo>
                  <a:lnTo>
                    <a:pt x="74" y="202"/>
                  </a:lnTo>
                  <a:lnTo>
                    <a:pt x="74" y="199"/>
                  </a:lnTo>
                  <a:lnTo>
                    <a:pt x="77" y="202"/>
                  </a:lnTo>
                  <a:lnTo>
                    <a:pt x="77" y="205"/>
                  </a:lnTo>
                  <a:lnTo>
                    <a:pt x="80" y="202"/>
                  </a:lnTo>
                  <a:lnTo>
                    <a:pt x="83" y="205"/>
                  </a:lnTo>
                  <a:lnTo>
                    <a:pt x="86" y="202"/>
                  </a:lnTo>
                  <a:lnTo>
                    <a:pt x="89" y="202"/>
                  </a:lnTo>
                  <a:lnTo>
                    <a:pt x="91" y="202"/>
                  </a:lnTo>
                  <a:lnTo>
                    <a:pt x="89" y="205"/>
                  </a:lnTo>
                  <a:lnTo>
                    <a:pt x="91" y="205"/>
                  </a:lnTo>
                  <a:lnTo>
                    <a:pt x="91" y="207"/>
                  </a:lnTo>
                  <a:lnTo>
                    <a:pt x="89" y="207"/>
                  </a:lnTo>
                  <a:lnTo>
                    <a:pt x="89" y="205"/>
                  </a:lnTo>
                  <a:lnTo>
                    <a:pt x="89" y="207"/>
                  </a:lnTo>
                  <a:lnTo>
                    <a:pt x="86" y="207"/>
                  </a:lnTo>
                  <a:lnTo>
                    <a:pt x="86" y="210"/>
                  </a:lnTo>
                  <a:lnTo>
                    <a:pt x="83" y="210"/>
                  </a:lnTo>
                  <a:lnTo>
                    <a:pt x="83" y="207"/>
                  </a:lnTo>
                  <a:lnTo>
                    <a:pt x="80" y="210"/>
                  </a:lnTo>
                  <a:lnTo>
                    <a:pt x="80" y="213"/>
                  </a:lnTo>
                  <a:lnTo>
                    <a:pt x="74" y="213"/>
                  </a:lnTo>
                  <a:lnTo>
                    <a:pt x="72" y="216"/>
                  </a:lnTo>
                  <a:lnTo>
                    <a:pt x="66" y="213"/>
                  </a:lnTo>
                  <a:lnTo>
                    <a:pt x="63" y="216"/>
                  </a:lnTo>
                  <a:lnTo>
                    <a:pt x="66" y="216"/>
                  </a:lnTo>
                  <a:lnTo>
                    <a:pt x="72" y="216"/>
                  </a:lnTo>
                  <a:lnTo>
                    <a:pt x="72" y="219"/>
                  </a:lnTo>
                  <a:lnTo>
                    <a:pt x="66" y="219"/>
                  </a:lnTo>
                  <a:lnTo>
                    <a:pt x="72" y="222"/>
                  </a:lnTo>
                  <a:lnTo>
                    <a:pt x="72" y="224"/>
                  </a:lnTo>
                  <a:lnTo>
                    <a:pt x="69" y="224"/>
                  </a:lnTo>
                  <a:lnTo>
                    <a:pt x="72" y="224"/>
                  </a:lnTo>
                  <a:lnTo>
                    <a:pt x="69" y="227"/>
                  </a:lnTo>
                  <a:lnTo>
                    <a:pt x="72" y="227"/>
                  </a:lnTo>
                  <a:lnTo>
                    <a:pt x="69" y="230"/>
                  </a:lnTo>
                  <a:lnTo>
                    <a:pt x="69" y="227"/>
                  </a:lnTo>
                  <a:lnTo>
                    <a:pt x="66" y="230"/>
                  </a:lnTo>
                  <a:lnTo>
                    <a:pt x="69" y="230"/>
                  </a:lnTo>
                  <a:lnTo>
                    <a:pt x="72" y="233"/>
                  </a:lnTo>
                  <a:lnTo>
                    <a:pt x="69" y="236"/>
                  </a:lnTo>
                  <a:lnTo>
                    <a:pt x="69" y="239"/>
                  </a:lnTo>
                  <a:lnTo>
                    <a:pt x="66" y="242"/>
                  </a:lnTo>
                  <a:lnTo>
                    <a:pt x="69" y="244"/>
                  </a:lnTo>
                  <a:lnTo>
                    <a:pt x="66" y="247"/>
                  </a:lnTo>
                  <a:lnTo>
                    <a:pt x="66" y="250"/>
                  </a:lnTo>
                  <a:lnTo>
                    <a:pt x="66" y="256"/>
                  </a:lnTo>
                  <a:lnTo>
                    <a:pt x="60" y="261"/>
                  </a:lnTo>
                  <a:lnTo>
                    <a:pt x="57" y="261"/>
                  </a:lnTo>
                  <a:lnTo>
                    <a:pt x="52" y="261"/>
                  </a:lnTo>
                  <a:lnTo>
                    <a:pt x="52" y="259"/>
                  </a:lnTo>
                  <a:lnTo>
                    <a:pt x="46" y="261"/>
                  </a:lnTo>
                  <a:lnTo>
                    <a:pt x="46" y="264"/>
                  </a:lnTo>
                  <a:lnTo>
                    <a:pt x="43" y="261"/>
                  </a:lnTo>
                  <a:lnTo>
                    <a:pt x="40" y="264"/>
                  </a:lnTo>
                  <a:lnTo>
                    <a:pt x="37" y="267"/>
                  </a:lnTo>
                  <a:lnTo>
                    <a:pt x="40" y="273"/>
                  </a:lnTo>
                  <a:lnTo>
                    <a:pt x="40" y="276"/>
                  </a:lnTo>
                  <a:lnTo>
                    <a:pt x="37" y="276"/>
                  </a:lnTo>
                  <a:lnTo>
                    <a:pt x="35" y="273"/>
                  </a:lnTo>
                  <a:lnTo>
                    <a:pt x="29" y="276"/>
                  </a:lnTo>
                  <a:lnTo>
                    <a:pt x="26" y="276"/>
                  </a:lnTo>
                  <a:lnTo>
                    <a:pt x="20" y="276"/>
                  </a:lnTo>
                  <a:lnTo>
                    <a:pt x="20" y="273"/>
                  </a:lnTo>
                  <a:lnTo>
                    <a:pt x="23" y="273"/>
                  </a:lnTo>
                  <a:lnTo>
                    <a:pt x="23" y="270"/>
                  </a:lnTo>
                  <a:lnTo>
                    <a:pt x="18" y="261"/>
                  </a:lnTo>
                  <a:lnTo>
                    <a:pt x="20" y="261"/>
                  </a:lnTo>
                  <a:lnTo>
                    <a:pt x="20" y="259"/>
                  </a:lnTo>
                  <a:lnTo>
                    <a:pt x="20" y="256"/>
                  </a:lnTo>
                  <a:lnTo>
                    <a:pt x="23" y="256"/>
                  </a:lnTo>
                  <a:lnTo>
                    <a:pt x="23" y="253"/>
                  </a:lnTo>
                  <a:lnTo>
                    <a:pt x="15" y="247"/>
                  </a:lnTo>
                  <a:lnTo>
                    <a:pt x="12" y="239"/>
                  </a:lnTo>
                  <a:lnTo>
                    <a:pt x="9" y="239"/>
                  </a:lnTo>
                  <a:lnTo>
                    <a:pt x="9" y="236"/>
                  </a:lnTo>
                  <a:lnTo>
                    <a:pt x="6" y="233"/>
                  </a:lnTo>
                  <a:lnTo>
                    <a:pt x="9" y="233"/>
                  </a:lnTo>
                  <a:lnTo>
                    <a:pt x="9" y="230"/>
                  </a:lnTo>
                  <a:lnTo>
                    <a:pt x="6" y="227"/>
                  </a:lnTo>
                  <a:lnTo>
                    <a:pt x="9" y="227"/>
                  </a:lnTo>
                  <a:lnTo>
                    <a:pt x="6" y="224"/>
                  </a:lnTo>
                  <a:lnTo>
                    <a:pt x="3" y="227"/>
                  </a:lnTo>
                  <a:lnTo>
                    <a:pt x="3" y="224"/>
                  </a:lnTo>
                  <a:lnTo>
                    <a:pt x="9" y="222"/>
                  </a:lnTo>
                  <a:lnTo>
                    <a:pt x="6" y="222"/>
                  </a:lnTo>
                  <a:lnTo>
                    <a:pt x="3" y="222"/>
                  </a:lnTo>
                  <a:lnTo>
                    <a:pt x="3" y="219"/>
                  </a:lnTo>
                  <a:lnTo>
                    <a:pt x="0" y="219"/>
                  </a:lnTo>
                  <a:lnTo>
                    <a:pt x="0" y="216"/>
                  </a:lnTo>
                  <a:lnTo>
                    <a:pt x="0" y="213"/>
                  </a:lnTo>
                  <a:lnTo>
                    <a:pt x="0" y="207"/>
                  </a:lnTo>
                  <a:lnTo>
                    <a:pt x="3" y="210"/>
                  </a:lnTo>
                  <a:lnTo>
                    <a:pt x="6" y="210"/>
                  </a:lnTo>
                  <a:lnTo>
                    <a:pt x="6" y="207"/>
                  </a:lnTo>
                  <a:lnTo>
                    <a:pt x="6" y="205"/>
                  </a:lnTo>
                  <a:lnTo>
                    <a:pt x="6" y="199"/>
                  </a:lnTo>
                  <a:lnTo>
                    <a:pt x="9" y="196"/>
                  </a:lnTo>
                  <a:lnTo>
                    <a:pt x="9" y="193"/>
                  </a:lnTo>
                  <a:lnTo>
                    <a:pt x="12" y="193"/>
                  </a:lnTo>
                  <a:lnTo>
                    <a:pt x="15" y="190"/>
                  </a:lnTo>
                  <a:lnTo>
                    <a:pt x="18" y="188"/>
                  </a:lnTo>
                  <a:lnTo>
                    <a:pt x="18" y="182"/>
                  </a:lnTo>
                  <a:lnTo>
                    <a:pt x="15" y="168"/>
                  </a:lnTo>
                  <a:lnTo>
                    <a:pt x="20" y="168"/>
                  </a:lnTo>
                  <a:lnTo>
                    <a:pt x="20" y="165"/>
                  </a:lnTo>
                  <a:lnTo>
                    <a:pt x="20" y="159"/>
                  </a:lnTo>
                  <a:lnTo>
                    <a:pt x="18" y="159"/>
                  </a:lnTo>
                  <a:lnTo>
                    <a:pt x="12" y="153"/>
                  </a:lnTo>
                  <a:lnTo>
                    <a:pt x="12" y="151"/>
                  </a:lnTo>
                  <a:lnTo>
                    <a:pt x="15" y="145"/>
                  </a:lnTo>
                  <a:lnTo>
                    <a:pt x="12" y="134"/>
                  </a:lnTo>
                  <a:lnTo>
                    <a:pt x="12" y="131"/>
                  </a:lnTo>
                  <a:lnTo>
                    <a:pt x="9" y="128"/>
                  </a:lnTo>
                  <a:lnTo>
                    <a:pt x="9" y="125"/>
                  </a:lnTo>
                  <a:lnTo>
                    <a:pt x="18" y="111"/>
                  </a:lnTo>
                  <a:lnTo>
                    <a:pt x="20" y="108"/>
                  </a:lnTo>
                  <a:lnTo>
                    <a:pt x="32" y="111"/>
                  </a:lnTo>
                  <a:lnTo>
                    <a:pt x="35" y="108"/>
                  </a:lnTo>
                  <a:lnTo>
                    <a:pt x="37" y="105"/>
                  </a:lnTo>
                  <a:lnTo>
                    <a:pt x="35" y="102"/>
                  </a:lnTo>
                  <a:lnTo>
                    <a:pt x="32" y="99"/>
                  </a:lnTo>
                  <a:lnTo>
                    <a:pt x="40" y="82"/>
                  </a:lnTo>
                  <a:lnTo>
                    <a:pt x="40" y="74"/>
                  </a:lnTo>
                  <a:lnTo>
                    <a:pt x="43" y="71"/>
                  </a:lnTo>
                  <a:lnTo>
                    <a:pt x="40" y="68"/>
                  </a:lnTo>
                  <a:lnTo>
                    <a:pt x="40" y="65"/>
                  </a:lnTo>
                  <a:lnTo>
                    <a:pt x="49" y="65"/>
                  </a:lnTo>
                  <a:lnTo>
                    <a:pt x="52" y="65"/>
                  </a:lnTo>
                  <a:lnTo>
                    <a:pt x="52" y="60"/>
                  </a:lnTo>
                  <a:lnTo>
                    <a:pt x="63" y="45"/>
                  </a:lnTo>
                  <a:lnTo>
                    <a:pt x="63" y="43"/>
                  </a:lnTo>
                  <a:lnTo>
                    <a:pt x="60" y="40"/>
                  </a:lnTo>
                  <a:lnTo>
                    <a:pt x="60" y="37"/>
                  </a:lnTo>
                  <a:lnTo>
                    <a:pt x="66" y="37"/>
                  </a:lnTo>
                  <a:lnTo>
                    <a:pt x="69" y="28"/>
                  </a:lnTo>
                  <a:lnTo>
                    <a:pt x="74" y="26"/>
                  </a:lnTo>
                  <a:lnTo>
                    <a:pt x="77" y="23"/>
                  </a:lnTo>
                  <a:lnTo>
                    <a:pt x="83" y="23"/>
                  </a:lnTo>
                  <a:lnTo>
                    <a:pt x="83" y="26"/>
                  </a:lnTo>
                  <a:lnTo>
                    <a:pt x="86" y="23"/>
                  </a:lnTo>
                  <a:lnTo>
                    <a:pt x="89" y="11"/>
                  </a:lnTo>
                  <a:lnTo>
                    <a:pt x="94" y="11"/>
                  </a:lnTo>
                  <a:lnTo>
                    <a:pt x="97" y="14"/>
                  </a:lnTo>
                  <a:lnTo>
                    <a:pt x="100" y="14"/>
                  </a:lnTo>
                  <a:lnTo>
                    <a:pt x="103" y="14"/>
                  </a:lnTo>
                  <a:close/>
                </a:path>
              </a:pathLst>
            </a:custGeom>
            <a:solidFill>
              <a:srgbClr val="0070C0"/>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highlight>
                  <a:srgbClr val="0F3DC5"/>
                </a:highlight>
                <a:latin typeface="Century Gothic"/>
              </a:endParaRPr>
            </a:p>
          </p:txBody>
        </p:sp>
        <p:sp>
          <p:nvSpPr>
            <p:cNvPr id="451" name="Freeform 2825"/>
            <p:cNvSpPr/>
            <p:nvPr/>
          </p:nvSpPr>
          <p:spPr>
            <a:xfrm>
              <a:off x="5410440" y="2824560"/>
              <a:ext cx="60840" cy="36000"/>
            </a:xfrm>
            <a:custGeom>
              <a:avLst/>
              <a:gdLst>
                <a:gd name="textAreaLeft" fmla="*/ 0 w 60840"/>
                <a:gd name="textAreaRight" fmla="*/ 61560 w 60840"/>
                <a:gd name="textAreaTop" fmla="*/ 0 h 36000"/>
                <a:gd name="textAreaBottom" fmla="*/ 36720 h 36000"/>
              </a:gdLst>
              <a:ahLst/>
              <a:cxnLst/>
              <a:rect l="textAreaLeft" t="textAreaTop" r="textAreaRight" b="textAreaBottom"/>
              <a:pathLst>
                <a:path w="31" h="19">
                  <a:moveTo>
                    <a:pt x="3" y="11"/>
                  </a:moveTo>
                  <a:lnTo>
                    <a:pt x="0" y="14"/>
                  </a:lnTo>
                  <a:lnTo>
                    <a:pt x="0" y="17"/>
                  </a:lnTo>
                  <a:lnTo>
                    <a:pt x="3" y="19"/>
                  </a:lnTo>
                  <a:lnTo>
                    <a:pt x="9" y="19"/>
                  </a:lnTo>
                  <a:lnTo>
                    <a:pt x="11" y="14"/>
                  </a:lnTo>
                  <a:lnTo>
                    <a:pt x="14" y="14"/>
                  </a:lnTo>
                  <a:lnTo>
                    <a:pt x="17" y="19"/>
                  </a:lnTo>
                  <a:lnTo>
                    <a:pt x="20" y="19"/>
                  </a:lnTo>
                  <a:lnTo>
                    <a:pt x="23" y="19"/>
                  </a:lnTo>
                  <a:lnTo>
                    <a:pt x="26" y="19"/>
                  </a:lnTo>
                  <a:lnTo>
                    <a:pt x="28" y="17"/>
                  </a:lnTo>
                  <a:lnTo>
                    <a:pt x="31" y="17"/>
                  </a:lnTo>
                  <a:lnTo>
                    <a:pt x="28" y="17"/>
                  </a:lnTo>
                  <a:lnTo>
                    <a:pt x="28" y="14"/>
                  </a:lnTo>
                  <a:lnTo>
                    <a:pt x="31" y="14"/>
                  </a:lnTo>
                  <a:lnTo>
                    <a:pt x="31" y="11"/>
                  </a:lnTo>
                  <a:lnTo>
                    <a:pt x="28" y="11"/>
                  </a:lnTo>
                  <a:lnTo>
                    <a:pt x="26" y="11"/>
                  </a:lnTo>
                  <a:lnTo>
                    <a:pt x="28" y="8"/>
                  </a:lnTo>
                  <a:lnTo>
                    <a:pt x="26" y="8"/>
                  </a:lnTo>
                  <a:lnTo>
                    <a:pt x="26" y="5"/>
                  </a:lnTo>
                  <a:lnTo>
                    <a:pt x="23" y="2"/>
                  </a:lnTo>
                  <a:lnTo>
                    <a:pt x="20" y="0"/>
                  </a:lnTo>
                  <a:lnTo>
                    <a:pt x="14" y="0"/>
                  </a:lnTo>
                  <a:lnTo>
                    <a:pt x="14" y="2"/>
                  </a:lnTo>
                  <a:lnTo>
                    <a:pt x="11" y="2"/>
                  </a:lnTo>
                  <a:lnTo>
                    <a:pt x="9" y="2"/>
                  </a:lnTo>
                  <a:lnTo>
                    <a:pt x="9" y="5"/>
                  </a:lnTo>
                  <a:lnTo>
                    <a:pt x="6" y="8"/>
                  </a:lnTo>
                  <a:lnTo>
                    <a:pt x="3" y="8"/>
                  </a:lnTo>
                  <a:lnTo>
                    <a:pt x="3" y="8"/>
                  </a:lnTo>
                  <a:lnTo>
                    <a:pt x="3" y="11"/>
                  </a:lnTo>
                  <a:close/>
                </a:path>
              </a:pathLst>
            </a:custGeom>
            <a:solidFill>
              <a:srgbClr val="00B0F0"/>
            </a:solidFill>
            <a:ln w="9525">
              <a:solidFill>
                <a:srgbClr val="FFFFFF"/>
              </a:solidFill>
              <a:round/>
            </a:ln>
          </p:spPr>
          <p:style>
            <a:lnRef idx="0">
              <a:scrgbClr r="0" g="0" b="0"/>
            </a:lnRef>
            <a:fillRef idx="0">
              <a:scrgbClr r="0" g="0" b="0"/>
            </a:fillRef>
            <a:effectRef idx="0">
              <a:scrgbClr r="0" g="0" b="0"/>
            </a:effectRef>
            <a:fontRef idx="minor"/>
          </p:style>
          <p:txBody>
            <a:bodyPr lIns="90000" tIns="-8280" rIns="90000" bIns="-8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2" name="Freeform 2826"/>
            <p:cNvSpPr/>
            <p:nvPr/>
          </p:nvSpPr>
          <p:spPr>
            <a:xfrm>
              <a:off x="5348880" y="2818800"/>
              <a:ext cx="112680" cy="130320"/>
            </a:xfrm>
            <a:custGeom>
              <a:avLst/>
              <a:gdLst>
                <a:gd name="textAreaLeft" fmla="*/ 0 w 112680"/>
                <a:gd name="textAreaRight" fmla="*/ 113400 w 112680"/>
                <a:gd name="textAreaTop" fmla="*/ 0 h 130320"/>
                <a:gd name="textAreaBottom" fmla="*/ 131040 h 130320"/>
              </a:gdLst>
              <a:ahLst/>
              <a:cxnLst/>
              <a:rect l="textAreaLeft" t="textAreaTop" r="textAreaRight" b="textAreaBottom"/>
              <a:pathLst>
                <a:path w="57" h="68">
                  <a:moveTo>
                    <a:pt x="57" y="22"/>
                  </a:moveTo>
                  <a:lnTo>
                    <a:pt x="57" y="25"/>
                  </a:lnTo>
                  <a:lnTo>
                    <a:pt x="54" y="25"/>
                  </a:lnTo>
                  <a:lnTo>
                    <a:pt x="51" y="25"/>
                  </a:lnTo>
                  <a:lnTo>
                    <a:pt x="51" y="31"/>
                  </a:lnTo>
                  <a:lnTo>
                    <a:pt x="54" y="31"/>
                  </a:lnTo>
                  <a:lnTo>
                    <a:pt x="54" y="34"/>
                  </a:lnTo>
                  <a:lnTo>
                    <a:pt x="54" y="37"/>
                  </a:lnTo>
                  <a:lnTo>
                    <a:pt x="57" y="45"/>
                  </a:lnTo>
                  <a:lnTo>
                    <a:pt x="54" y="45"/>
                  </a:lnTo>
                  <a:lnTo>
                    <a:pt x="51" y="51"/>
                  </a:lnTo>
                  <a:lnTo>
                    <a:pt x="51" y="54"/>
                  </a:lnTo>
                  <a:lnTo>
                    <a:pt x="51" y="57"/>
                  </a:lnTo>
                  <a:lnTo>
                    <a:pt x="48" y="57"/>
                  </a:lnTo>
                  <a:lnTo>
                    <a:pt x="45" y="57"/>
                  </a:lnTo>
                  <a:lnTo>
                    <a:pt x="42" y="57"/>
                  </a:lnTo>
                  <a:lnTo>
                    <a:pt x="37" y="59"/>
                  </a:lnTo>
                  <a:lnTo>
                    <a:pt x="34" y="59"/>
                  </a:lnTo>
                  <a:lnTo>
                    <a:pt x="34" y="62"/>
                  </a:lnTo>
                  <a:lnTo>
                    <a:pt x="31" y="62"/>
                  </a:lnTo>
                  <a:lnTo>
                    <a:pt x="28" y="62"/>
                  </a:lnTo>
                  <a:lnTo>
                    <a:pt x="28" y="65"/>
                  </a:lnTo>
                  <a:lnTo>
                    <a:pt x="25" y="62"/>
                  </a:lnTo>
                  <a:lnTo>
                    <a:pt x="28" y="62"/>
                  </a:lnTo>
                  <a:lnTo>
                    <a:pt x="25" y="62"/>
                  </a:lnTo>
                  <a:lnTo>
                    <a:pt x="25" y="65"/>
                  </a:lnTo>
                  <a:lnTo>
                    <a:pt x="22" y="65"/>
                  </a:lnTo>
                  <a:lnTo>
                    <a:pt x="20" y="68"/>
                  </a:lnTo>
                  <a:lnTo>
                    <a:pt x="17" y="68"/>
                  </a:lnTo>
                  <a:lnTo>
                    <a:pt x="14" y="68"/>
                  </a:lnTo>
                  <a:lnTo>
                    <a:pt x="11" y="68"/>
                  </a:lnTo>
                  <a:lnTo>
                    <a:pt x="8" y="68"/>
                  </a:lnTo>
                  <a:lnTo>
                    <a:pt x="8" y="65"/>
                  </a:lnTo>
                  <a:lnTo>
                    <a:pt x="11" y="65"/>
                  </a:lnTo>
                  <a:lnTo>
                    <a:pt x="8" y="65"/>
                  </a:lnTo>
                  <a:lnTo>
                    <a:pt x="5" y="65"/>
                  </a:lnTo>
                  <a:lnTo>
                    <a:pt x="5" y="68"/>
                  </a:lnTo>
                  <a:lnTo>
                    <a:pt x="3" y="68"/>
                  </a:lnTo>
                  <a:lnTo>
                    <a:pt x="5" y="65"/>
                  </a:lnTo>
                  <a:lnTo>
                    <a:pt x="8" y="62"/>
                  </a:lnTo>
                  <a:lnTo>
                    <a:pt x="5" y="62"/>
                  </a:lnTo>
                  <a:lnTo>
                    <a:pt x="3" y="65"/>
                  </a:lnTo>
                  <a:lnTo>
                    <a:pt x="3" y="62"/>
                  </a:lnTo>
                  <a:lnTo>
                    <a:pt x="0" y="62"/>
                  </a:lnTo>
                  <a:lnTo>
                    <a:pt x="3" y="62"/>
                  </a:lnTo>
                  <a:lnTo>
                    <a:pt x="3" y="59"/>
                  </a:lnTo>
                  <a:lnTo>
                    <a:pt x="5" y="59"/>
                  </a:lnTo>
                  <a:lnTo>
                    <a:pt x="8" y="59"/>
                  </a:lnTo>
                  <a:lnTo>
                    <a:pt x="5" y="59"/>
                  </a:lnTo>
                  <a:lnTo>
                    <a:pt x="3" y="57"/>
                  </a:lnTo>
                  <a:lnTo>
                    <a:pt x="0" y="57"/>
                  </a:lnTo>
                  <a:lnTo>
                    <a:pt x="3" y="54"/>
                  </a:lnTo>
                  <a:lnTo>
                    <a:pt x="3" y="57"/>
                  </a:lnTo>
                  <a:lnTo>
                    <a:pt x="5" y="57"/>
                  </a:lnTo>
                  <a:lnTo>
                    <a:pt x="8" y="57"/>
                  </a:lnTo>
                  <a:lnTo>
                    <a:pt x="5" y="54"/>
                  </a:lnTo>
                  <a:lnTo>
                    <a:pt x="8" y="54"/>
                  </a:lnTo>
                  <a:lnTo>
                    <a:pt x="8" y="51"/>
                  </a:lnTo>
                  <a:lnTo>
                    <a:pt x="11" y="51"/>
                  </a:lnTo>
                  <a:lnTo>
                    <a:pt x="14" y="51"/>
                  </a:lnTo>
                  <a:lnTo>
                    <a:pt x="17" y="51"/>
                  </a:lnTo>
                  <a:lnTo>
                    <a:pt x="20" y="48"/>
                  </a:lnTo>
                  <a:lnTo>
                    <a:pt x="22" y="51"/>
                  </a:lnTo>
                  <a:lnTo>
                    <a:pt x="22" y="48"/>
                  </a:lnTo>
                  <a:lnTo>
                    <a:pt x="20" y="48"/>
                  </a:lnTo>
                  <a:lnTo>
                    <a:pt x="17" y="48"/>
                  </a:lnTo>
                  <a:lnTo>
                    <a:pt x="20" y="45"/>
                  </a:lnTo>
                  <a:lnTo>
                    <a:pt x="17" y="45"/>
                  </a:lnTo>
                  <a:lnTo>
                    <a:pt x="17" y="48"/>
                  </a:lnTo>
                  <a:lnTo>
                    <a:pt x="14" y="48"/>
                  </a:lnTo>
                  <a:lnTo>
                    <a:pt x="11" y="48"/>
                  </a:lnTo>
                  <a:lnTo>
                    <a:pt x="11" y="51"/>
                  </a:lnTo>
                  <a:lnTo>
                    <a:pt x="8" y="51"/>
                  </a:lnTo>
                  <a:lnTo>
                    <a:pt x="5" y="51"/>
                  </a:lnTo>
                  <a:lnTo>
                    <a:pt x="11" y="48"/>
                  </a:lnTo>
                  <a:lnTo>
                    <a:pt x="11" y="45"/>
                  </a:lnTo>
                  <a:lnTo>
                    <a:pt x="14" y="45"/>
                  </a:lnTo>
                  <a:lnTo>
                    <a:pt x="11" y="45"/>
                  </a:lnTo>
                  <a:lnTo>
                    <a:pt x="14" y="42"/>
                  </a:lnTo>
                  <a:lnTo>
                    <a:pt x="17" y="39"/>
                  </a:lnTo>
                  <a:lnTo>
                    <a:pt x="20" y="39"/>
                  </a:lnTo>
                  <a:lnTo>
                    <a:pt x="17" y="39"/>
                  </a:lnTo>
                  <a:lnTo>
                    <a:pt x="20" y="37"/>
                  </a:lnTo>
                  <a:lnTo>
                    <a:pt x="17" y="39"/>
                  </a:lnTo>
                  <a:lnTo>
                    <a:pt x="11" y="39"/>
                  </a:lnTo>
                  <a:lnTo>
                    <a:pt x="11" y="37"/>
                  </a:lnTo>
                  <a:lnTo>
                    <a:pt x="8" y="37"/>
                  </a:lnTo>
                  <a:lnTo>
                    <a:pt x="5" y="37"/>
                  </a:lnTo>
                  <a:lnTo>
                    <a:pt x="3" y="37"/>
                  </a:lnTo>
                  <a:lnTo>
                    <a:pt x="3" y="34"/>
                  </a:lnTo>
                  <a:lnTo>
                    <a:pt x="5" y="31"/>
                  </a:lnTo>
                  <a:lnTo>
                    <a:pt x="11" y="28"/>
                  </a:lnTo>
                  <a:lnTo>
                    <a:pt x="8" y="28"/>
                  </a:lnTo>
                  <a:lnTo>
                    <a:pt x="5" y="28"/>
                  </a:lnTo>
                  <a:lnTo>
                    <a:pt x="5" y="25"/>
                  </a:lnTo>
                  <a:lnTo>
                    <a:pt x="8" y="25"/>
                  </a:lnTo>
                  <a:lnTo>
                    <a:pt x="5" y="25"/>
                  </a:lnTo>
                  <a:lnTo>
                    <a:pt x="5" y="22"/>
                  </a:lnTo>
                  <a:lnTo>
                    <a:pt x="8" y="22"/>
                  </a:lnTo>
                  <a:lnTo>
                    <a:pt x="8" y="20"/>
                  </a:lnTo>
                  <a:lnTo>
                    <a:pt x="11" y="20"/>
                  </a:lnTo>
                  <a:lnTo>
                    <a:pt x="14" y="20"/>
                  </a:lnTo>
                  <a:lnTo>
                    <a:pt x="14" y="22"/>
                  </a:lnTo>
                  <a:lnTo>
                    <a:pt x="17" y="22"/>
                  </a:lnTo>
                  <a:lnTo>
                    <a:pt x="17" y="20"/>
                  </a:lnTo>
                  <a:lnTo>
                    <a:pt x="20" y="20"/>
                  </a:lnTo>
                  <a:lnTo>
                    <a:pt x="22" y="22"/>
                  </a:lnTo>
                  <a:lnTo>
                    <a:pt x="22" y="20"/>
                  </a:lnTo>
                  <a:lnTo>
                    <a:pt x="22" y="17"/>
                  </a:lnTo>
                  <a:lnTo>
                    <a:pt x="25" y="17"/>
                  </a:lnTo>
                  <a:lnTo>
                    <a:pt x="28" y="14"/>
                  </a:lnTo>
                  <a:lnTo>
                    <a:pt x="25" y="14"/>
                  </a:lnTo>
                  <a:lnTo>
                    <a:pt x="22" y="14"/>
                  </a:lnTo>
                  <a:lnTo>
                    <a:pt x="20" y="14"/>
                  </a:lnTo>
                  <a:lnTo>
                    <a:pt x="20" y="11"/>
                  </a:lnTo>
                  <a:lnTo>
                    <a:pt x="22" y="11"/>
                  </a:lnTo>
                  <a:lnTo>
                    <a:pt x="25" y="11"/>
                  </a:lnTo>
                  <a:lnTo>
                    <a:pt x="25" y="8"/>
                  </a:lnTo>
                  <a:lnTo>
                    <a:pt x="25" y="5"/>
                  </a:lnTo>
                  <a:lnTo>
                    <a:pt x="28" y="5"/>
                  </a:lnTo>
                  <a:lnTo>
                    <a:pt x="28" y="3"/>
                  </a:lnTo>
                  <a:lnTo>
                    <a:pt x="31" y="3"/>
                  </a:lnTo>
                  <a:lnTo>
                    <a:pt x="34" y="3"/>
                  </a:lnTo>
                  <a:lnTo>
                    <a:pt x="37" y="5"/>
                  </a:lnTo>
                  <a:lnTo>
                    <a:pt x="34" y="8"/>
                  </a:lnTo>
                  <a:lnTo>
                    <a:pt x="37" y="8"/>
                  </a:lnTo>
                  <a:lnTo>
                    <a:pt x="37" y="5"/>
                  </a:lnTo>
                  <a:lnTo>
                    <a:pt x="37" y="3"/>
                  </a:lnTo>
                  <a:lnTo>
                    <a:pt x="40" y="3"/>
                  </a:lnTo>
                  <a:lnTo>
                    <a:pt x="40" y="0"/>
                  </a:lnTo>
                  <a:lnTo>
                    <a:pt x="42" y="3"/>
                  </a:lnTo>
                  <a:lnTo>
                    <a:pt x="40" y="5"/>
                  </a:lnTo>
                  <a:lnTo>
                    <a:pt x="40" y="8"/>
                  </a:lnTo>
                  <a:lnTo>
                    <a:pt x="37" y="11"/>
                  </a:lnTo>
                  <a:lnTo>
                    <a:pt x="34" y="11"/>
                  </a:lnTo>
                  <a:lnTo>
                    <a:pt x="34" y="14"/>
                  </a:lnTo>
                  <a:lnTo>
                    <a:pt x="31" y="17"/>
                  </a:lnTo>
                  <a:lnTo>
                    <a:pt x="31" y="20"/>
                  </a:lnTo>
                  <a:lnTo>
                    <a:pt x="34" y="22"/>
                  </a:lnTo>
                  <a:lnTo>
                    <a:pt x="40" y="22"/>
                  </a:lnTo>
                  <a:lnTo>
                    <a:pt x="42" y="17"/>
                  </a:lnTo>
                  <a:lnTo>
                    <a:pt x="45" y="17"/>
                  </a:lnTo>
                  <a:lnTo>
                    <a:pt x="48" y="22"/>
                  </a:lnTo>
                  <a:lnTo>
                    <a:pt x="51" y="22"/>
                  </a:lnTo>
                  <a:lnTo>
                    <a:pt x="54" y="22"/>
                  </a:lnTo>
                  <a:lnTo>
                    <a:pt x="57" y="22"/>
                  </a:lnTo>
                  <a:close/>
                </a:path>
              </a:pathLst>
            </a:custGeom>
            <a:solidFill>
              <a:srgbClr val="99CCFF"/>
            </a:solidFill>
            <a:ln w="9525">
              <a:solidFill>
                <a:srgbClr val="99CC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3" name="Freeform 2827"/>
            <p:cNvSpPr/>
            <p:nvPr/>
          </p:nvSpPr>
          <p:spPr>
            <a:xfrm>
              <a:off x="5422320" y="25664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3" y="0"/>
                  </a:moveTo>
                  <a:lnTo>
                    <a:pt x="3" y="3"/>
                  </a:lnTo>
                  <a:lnTo>
                    <a:pt x="0" y="3"/>
                  </a:lnTo>
                  <a:lnTo>
                    <a:pt x="3" y="3"/>
                  </a:lnTo>
                  <a:lnTo>
                    <a:pt x="5" y="6"/>
                  </a:lnTo>
                  <a:lnTo>
                    <a:pt x="8" y="6"/>
                  </a:lnTo>
                  <a:lnTo>
                    <a:pt x="5" y="6"/>
                  </a:lnTo>
                  <a:lnTo>
                    <a:pt x="5"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4" name="Freeform 2828"/>
            <p:cNvSpPr/>
            <p:nvPr/>
          </p:nvSpPr>
          <p:spPr>
            <a:xfrm>
              <a:off x="5416560" y="25722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3"/>
                  </a:lnTo>
                  <a:lnTo>
                    <a:pt x="3"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5" name="Freeform 2829"/>
            <p:cNvSpPr/>
            <p:nvPr/>
          </p:nvSpPr>
          <p:spPr>
            <a:xfrm>
              <a:off x="5428440" y="258732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2" y="0"/>
                  </a:moveTo>
                  <a:lnTo>
                    <a:pt x="2" y="3"/>
                  </a:lnTo>
                  <a:lnTo>
                    <a:pt x="5" y="3"/>
                  </a:lnTo>
                  <a:lnTo>
                    <a:pt x="5" y="6"/>
                  </a:lnTo>
                  <a:lnTo>
                    <a:pt x="2" y="6"/>
                  </a:lnTo>
                  <a:lnTo>
                    <a:pt x="2" y="3"/>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6" name="Freeform 2830"/>
            <p:cNvSpPr/>
            <p:nvPr/>
          </p:nvSpPr>
          <p:spPr>
            <a:xfrm>
              <a:off x="5428440" y="256644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0"/>
                  </a:moveTo>
                  <a:lnTo>
                    <a:pt x="2" y="3"/>
                  </a:lnTo>
                  <a:lnTo>
                    <a:pt x="5" y="6"/>
                  </a:lnTo>
                  <a:lnTo>
                    <a:pt x="5" y="3"/>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7" name="Freeform 2831"/>
            <p:cNvSpPr/>
            <p:nvPr/>
          </p:nvSpPr>
          <p:spPr>
            <a:xfrm>
              <a:off x="5438160" y="2566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8" name="Freeform 2832"/>
            <p:cNvSpPr/>
            <p:nvPr/>
          </p:nvSpPr>
          <p:spPr>
            <a:xfrm>
              <a:off x="5569560" y="2637720"/>
              <a:ext cx="15120" cy="20520"/>
            </a:xfrm>
            <a:custGeom>
              <a:avLst/>
              <a:gdLst>
                <a:gd name="textAreaLeft" fmla="*/ 0 w 15120"/>
                <a:gd name="textAreaRight" fmla="*/ 15840 w 15120"/>
                <a:gd name="textAreaTop" fmla="*/ 0 h 20520"/>
                <a:gd name="textAreaBottom" fmla="*/ 21240 h 20520"/>
              </a:gdLst>
              <a:ahLst/>
              <a:cxnLst/>
              <a:rect l="textAreaLeft" t="textAreaTop" r="textAreaRight" b="textAreaBottom"/>
              <a:pathLst>
                <a:path w="8" h="11">
                  <a:moveTo>
                    <a:pt x="5" y="3"/>
                  </a:moveTo>
                  <a:lnTo>
                    <a:pt x="5" y="6"/>
                  </a:lnTo>
                  <a:lnTo>
                    <a:pt x="2" y="8"/>
                  </a:lnTo>
                  <a:lnTo>
                    <a:pt x="2" y="11"/>
                  </a:lnTo>
                  <a:lnTo>
                    <a:pt x="5" y="8"/>
                  </a:lnTo>
                  <a:lnTo>
                    <a:pt x="5" y="6"/>
                  </a:lnTo>
                  <a:lnTo>
                    <a:pt x="8" y="6"/>
                  </a:lnTo>
                  <a:lnTo>
                    <a:pt x="8" y="3"/>
                  </a:lnTo>
                  <a:lnTo>
                    <a:pt x="8" y="3"/>
                  </a:lnTo>
                  <a:lnTo>
                    <a:pt x="5" y="0"/>
                  </a:lnTo>
                  <a:lnTo>
                    <a:pt x="2" y="0"/>
                  </a:lnTo>
                  <a:lnTo>
                    <a:pt x="2" y="3"/>
                  </a:lnTo>
                  <a:lnTo>
                    <a:pt x="0" y="3"/>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59" name="Freeform 2833"/>
            <p:cNvSpPr/>
            <p:nvPr/>
          </p:nvSpPr>
          <p:spPr>
            <a:xfrm>
              <a:off x="5569560" y="26319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2" y="3"/>
                  </a:lnTo>
                  <a:lnTo>
                    <a:pt x="0" y="3"/>
                  </a:lnTo>
                  <a:lnTo>
                    <a:pt x="2"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0" name="Freeform 2834"/>
            <p:cNvSpPr/>
            <p:nvPr/>
          </p:nvSpPr>
          <p:spPr>
            <a:xfrm>
              <a:off x="5579280" y="2625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1" name="Freeform 2835"/>
            <p:cNvSpPr/>
            <p:nvPr/>
          </p:nvSpPr>
          <p:spPr>
            <a:xfrm>
              <a:off x="5579280" y="2620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2" name="Rectangle 2836"/>
            <p:cNvSpPr/>
            <p:nvPr/>
          </p:nvSpPr>
          <p:spPr>
            <a:xfrm>
              <a:off x="5523840" y="26913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3" name="Freeform 2837"/>
            <p:cNvSpPr/>
            <p:nvPr/>
          </p:nvSpPr>
          <p:spPr>
            <a:xfrm>
              <a:off x="5523840" y="268560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3" y="3"/>
                  </a:moveTo>
                  <a:lnTo>
                    <a:pt x="8" y="3"/>
                  </a:lnTo>
                  <a:lnTo>
                    <a:pt x="11" y="3"/>
                  </a:lnTo>
                  <a:lnTo>
                    <a:pt x="8" y="3"/>
                  </a:lnTo>
                  <a:lnTo>
                    <a:pt x="6" y="0"/>
                  </a:lnTo>
                  <a:lnTo>
                    <a:pt x="6" y="3"/>
                  </a:ln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4" name="Freeform 2838"/>
            <p:cNvSpPr/>
            <p:nvPr/>
          </p:nvSpPr>
          <p:spPr>
            <a:xfrm>
              <a:off x="5529600" y="26820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5" name="Freeform 2839"/>
            <p:cNvSpPr/>
            <p:nvPr/>
          </p:nvSpPr>
          <p:spPr>
            <a:xfrm>
              <a:off x="5535720" y="26762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0"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6" name="Freeform 2840"/>
            <p:cNvSpPr/>
            <p:nvPr/>
          </p:nvSpPr>
          <p:spPr>
            <a:xfrm>
              <a:off x="5539680" y="2676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7" name="Freeform 2841"/>
            <p:cNvSpPr/>
            <p:nvPr/>
          </p:nvSpPr>
          <p:spPr>
            <a:xfrm>
              <a:off x="5539680" y="26820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8" name="Freeform 2842"/>
            <p:cNvSpPr/>
            <p:nvPr/>
          </p:nvSpPr>
          <p:spPr>
            <a:xfrm>
              <a:off x="5456160" y="2703240"/>
              <a:ext cx="201960" cy="294120"/>
            </a:xfrm>
            <a:custGeom>
              <a:avLst/>
              <a:gdLst>
                <a:gd name="textAreaLeft" fmla="*/ 0 w 201960"/>
                <a:gd name="textAreaRight" fmla="*/ 202680 w 201960"/>
                <a:gd name="textAreaTop" fmla="*/ 0 h 294120"/>
                <a:gd name="textAreaBottom" fmla="*/ 294840 h 294120"/>
              </a:gdLst>
              <a:ahLst/>
              <a:cxnLst/>
              <a:rect l="textAreaLeft" t="textAreaTop" r="textAreaRight" b="textAreaBottom"/>
              <a:pathLst>
                <a:path w="102" h="153">
                  <a:moveTo>
                    <a:pt x="25" y="23"/>
                  </a:moveTo>
                  <a:lnTo>
                    <a:pt x="22" y="23"/>
                  </a:lnTo>
                  <a:lnTo>
                    <a:pt x="20" y="20"/>
                  </a:lnTo>
                  <a:lnTo>
                    <a:pt x="22" y="20"/>
                  </a:lnTo>
                  <a:lnTo>
                    <a:pt x="25" y="20"/>
                  </a:lnTo>
                  <a:lnTo>
                    <a:pt x="25" y="17"/>
                  </a:lnTo>
                  <a:lnTo>
                    <a:pt x="22" y="20"/>
                  </a:lnTo>
                  <a:lnTo>
                    <a:pt x="20" y="20"/>
                  </a:lnTo>
                  <a:lnTo>
                    <a:pt x="22" y="17"/>
                  </a:lnTo>
                  <a:lnTo>
                    <a:pt x="25" y="17"/>
                  </a:lnTo>
                  <a:lnTo>
                    <a:pt x="28" y="17"/>
                  </a:lnTo>
                  <a:lnTo>
                    <a:pt x="28" y="14"/>
                  </a:lnTo>
                  <a:lnTo>
                    <a:pt x="25" y="14"/>
                  </a:lnTo>
                  <a:lnTo>
                    <a:pt x="22" y="14"/>
                  </a:lnTo>
                  <a:lnTo>
                    <a:pt x="25" y="14"/>
                  </a:lnTo>
                  <a:lnTo>
                    <a:pt x="28" y="11"/>
                  </a:lnTo>
                  <a:lnTo>
                    <a:pt x="31" y="11"/>
                  </a:lnTo>
                  <a:lnTo>
                    <a:pt x="31" y="8"/>
                  </a:lnTo>
                  <a:lnTo>
                    <a:pt x="37" y="6"/>
                  </a:lnTo>
                  <a:lnTo>
                    <a:pt x="40" y="6"/>
                  </a:lnTo>
                  <a:lnTo>
                    <a:pt x="40" y="3"/>
                  </a:lnTo>
                  <a:lnTo>
                    <a:pt x="37" y="3"/>
                  </a:lnTo>
                  <a:lnTo>
                    <a:pt x="37" y="0"/>
                  </a:lnTo>
                  <a:lnTo>
                    <a:pt x="31" y="0"/>
                  </a:lnTo>
                  <a:lnTo>
                    <a:pt x="28" y="3"/>
                  </a:lnTo>
                  <a:lnTo>
                    <a:pt x="28" y="0"/>
                  </a:lnTo>
                  <a:lnTo>
                    <a:pt x="22" y="3"/>
                  </a:lnTo>
                  <a:lnTo>
                    <a:pt x="20" y="3"/>
                  </a:lnTo>
                  <a:lnTo>
                    <a:pt x="17" y="0"/>
                  </a:lnTo>
                  <a:lnTo>
                    <a:pt x="14" y="0"/>
                  </a:lnTo>
                  <a:lnTo>
                    <a:pt x="14" y="3"/>
                  </a:lnTo>
                  <a:lnTo>
                    <a:pt x="11" y="3"/>
                  </a:lnTo>
                  <a:lnTo>
                    <a:pt x="11" y="6"/>
                  </a:lnTo>
                  <a:lnTo>
                    <a:pt x="14" y="8"/>
                  </a:lnTo>
                  <a:lnTo>
                    <a:pt x="11" y="8"/>
                  </a:lnTo>
                  <a:lnTo>
                    <a:pt x="8" y="8"/>
                  </a:lnTo>
                  <a:lnTo>
                    <a:pt x="11" y="11"/>
                  </a:lnTo>
                  <a:lnTo>
                    <a:pt x="8" y="11"/>
                  </a:lnTo>
                  <a:lnTo>
                    <a:pt x="11" y="11"/>
                  </a:lnTo>
                  <a:lnTo>
                    <a:pt x="11" y="14"/>
                  </a:lnTo>
                  <a:lnTo>
                    <a:pt x="8" y="14"/>
                  </a:lnTo>
                  <a:lnTo>
                    <a:pt x="5" y="14"/>
                  </a:lnTo>
                  <a:lnTo>
                    <a:pt x="3" y="17"/>
                  </a:lnTo>
                  <a:lnTo>
                    <a:pt x="5" y="17"/>
                  </a:lnTo>
                  <a:lnTo>
                    <a:pt x="3" y="17"/>
                  </a:lnTo>
                  <a:lnTo>
                    <a:pt x="3" y="20"/>
                  </a:lnTo>
                  <a:lnTo>
                    <a:pt x="5" y="20"/>
                  </a:lnTo>
                  <a:lnTo>
                    <a:pt x="8" y="23"/>
                  </a:lnTo>
                  <a:lnTo>
                    <a:pt x="5" y="23"/>
                  </a:lnTo>
                  <a:lnTo>
                    <a:pt x="3" y="20"/>
                  </a:lnTo>
                  <a:lnTo>
                    <a:pt x="3" y="23"/>
                  </a:lnTo>
                  <a:lnTo>
                    <a:pt x="5" y="26"/>
                  </a:lnTo>
                  <a:lnTo>
                    <a:pt x="5" y="23"/>
                  </a:lnTo>
                  <a:lnTo>
                    <a:pt x="5" y="26"/>
                  </a:lnTo>
                  <a:lnTo>
                    <a:pt x="8" y="23"/>
                  </a:lnTo>
                  <a:lnTo>
                    <a:pt x="5" y="26"/>
                  </a:lnTo>
                  <a:lnTo>
                    <a:pt x="8" y="26"/>
                  </a:lnTo>
                  <a:lnTo>
                    <a:pt x="5" y="26"/>
                  </a:lnTo>
                  <a:lnTo>
                    <a:pt x="5" y="28"/>
                  </a:lnTo>
                  <a:lnTo>
                    <a:pt x="8" y="28"/>
                  </a:lnTo>
                  <a:lnTo>
                    <a:pt x="5" y="28"/>
                  </a:lnTo>
                  <a:lnTo>
                    <a:pt x="3" y="31"/>
                  </a:lnTo>
                  <a:lnTo>
                    <a:pt x="5" y="31"/>
                  </a:lnTo>
                  <a:lnTo>
                    <a:pt x="3" y="31"/>
                  </a:lnTo>
                  <a:lnTo>
                    <a:pt x="5" y="34"/>
                  </a:lnTo>
                  <a:lnTo>
                    <a:pt x="3" y="34"/>
                  </a:lnTo>
                  <a:lnTo>
                    <a:pt x="0" y="34"/>
                  </a:lnTo>
                  <a:lnTo>
                    <a:pt x="0" y="37"/>
                  </a:lnTo>
                  <a:lnTo>
                    <a:pt x="3" y="37"/>
                  </a:lnTo>
                  <a:lnTo>
                    <a:pt x="5" y="37"/>
                  </a:lnTo>
                  <a:lnTo>
                    <a:pt x="3" y="37"/>
                  </a:lnTo>
                  <a:lnTo>
                    <a:pt x="3" y="40"/>
                  </a:lnTo>
                  <a:lnTo>
                    <a:pt x="5" y="40"/>
                  </a:lnTo>
                  <a:lnTo>
                    <a:pt x="8" y="40"/>
                  </a:lnTo>
                  <a:lnTo>
                    <a:pt x="8" y="37"/>
                  </a:lnTo>
                  <a:lnTo>
                    <a:pt x="11" y="37"/>
                  </a:lnTo>
                  <a:lnTo>
                    <a:pt x="11" y="34"/>
                  </a:lnTo>
                  <a:lnTo>
                    <a:pt x="17" y="31"/>
                  </a:lnTo>
                  <a:lnTo>
                    <a:pt x="11" y="37"/>
                  </a:lnTo>
                  <a:lnTo>
                    <a:pt x="11" y="40"/>
                  </a:lnTo>
                  <a:lnTo>
                    <a:pt x="8" y="40"/>
                  </a:lnTo>
                  <a:lnTo>
                    <a:pt x="8" y="43"/>
                  </a:lnTo>
                  <a:lnTo>
                    <a:pt x="8" y="40"/>
                  </a:lnTo>
                  <a:lnTo>
                    <a:pt x="8" y="43"/>
                  </a:lnTo>
                  <a:lnTo>
                    <a:pt x="5" y="43"/>
                  </a:lnTo>
                  <a:lnTo>
                    <a:pt x="8" y="45"/>
                  </a:lnTo>
                  <a:lnTo>
                    <a:pt x="5" y="48"/>
                  </a:lnTo>
                  <a:lnTo>
                    <a:pt x="5" y="51"/>
                  </a:lnTo>
                  <a:lnTo>
                    <a:pt x="5" y="54"/>
                  </a:lnTo>
                  <a:lnTo>
                    <a:pt x="8" y="54"/>
                  </a:lnTo>
                  <a:lnTo>
                    <a:pt x="5" y="57"/>
                  </a:lnTo>
                  <a:lnTo>
                    <a:pt x="5" y="60"/>
                  </a:lnTo>
                  <a:lnTo>
                    <a:pt x="3" y="60"/>
                  </a:lnTo>
                  <a:lnTo>
                    <a:pt x="3" y="63"/>
                  </a:lnTo>
                  <a:lnTo>
                    <a:pt x="5" y="63"/>
                  </a:lnTo>
                  <a:lnTo>
                    <a:pt x="8" y="63"/>
                  </a:lnTo>
                  <a:lnTo>
                    <a:pt x="8" y="60"/>
                  </a:lnTo>
                  <a:lnTo>
                    <a:pt x="8" y="57"/>
                  </a:lnTo>
                  <a:lnTo>
                    <a:pt x="8" y="54"/>
                  </a:lnTo>
                  <a:lnTo>
                    <a:pt x="11" y="54"/>
                  </a:lnTo>
                  <a:lnTo>
                    <a:pt x="11" y="51"/>
                  </a:lnTo>
                  <a:lnTo>
                    <a:pt x="8" y="51"/>
                  </a:lnTo>
                  <a:lnTo>
                    <a:pt x="8" y="48"/>
                  </a:lnTo>
                  <a:lnTo>
                    <a:pt x="14" y="43"/>
                  </a:lnTo>
                  <a:lnTo>
                    <a:pt x="14" y="45"/>
                  </a:lnTo>
                  <a:lnTo>
                    <a:pt x="11" y="48"/>
                  </a:lnTo>
                  <a:lnTo>
                    <a:pt x="11" y="51"/>
                  </a:lnTo>
                  <a:lnTo>
                    <a:pt x="14" y="48"/>
                  </a:lnTo>
                  <a:lnTo>
                    <a:pt x="14" y="51"/>
                  </a:lnTo>
                  <a:lnTo>
                    <a:pt x="14" y="48"/>
                  </a:lnTo>
                  <a:lnTo>
                    <a:pt x="14" y="45"/>
                  </a:lnTo>
                  <a:lnTo>
                    <a:pt x="17" y="48"/>
                  </a:lnTo>
                  <a:lnTo>
                    <a:pt x="20" y="48"/>
                  </a:lnTo>
                  <a:lnTo>
                    <a:pt x="22" y="51"/>
                  </a:lnTo>
                  <a:lnTo>
                    <a:pt x="20" y="48"/>
                  </a:lnTo>
                  <a:lnTo>
                    <a:pt x="20" y="51"/>
                  </a:lnTo>
                  <a:lnTo>
                    <a:pt x="17" y="48"/>
                  </a:lnTo>
                  <a:lnTo>
                    <a:pt x="14" y="51"/>
                  </a:lnTo>
                  <a:lnTo>
                    <a:pt x="14" y="54"/>
                  </a:lnTo>
                  <a:lnTo>
                    <a:pt x="17" y="57"/>
                  </a:lnTo>
                  <a:lnTo>
                    <a:pt x="17" y="60"/>
                  </a:lnTo>
                  <a:lnTo>
                    <a:pt x="14" y="65"/>
                  </a:lnTo>
                  <a:lnTo>
                    <a:pt x="14" y="68"/>
                  </a:lnTo>
                  <a:lnTo>
                    <a:pt x="11" y="68"/>
                  </a:lnTo>
                  <a:lnTo>
                    <a:pt x="14" y="71"/>
                  </a:lnTo>
                  <a:lnTo>
                    <a:pt x="14" y="74"/>
                  </a:lnTo>
                  <a:lnTo>
                    <a:pt x="17" y="74"/>
                  </a:lnTo>
                  <a:lnTo>
                    <a:pt x="17" y="71"/>
                  </a:lnTo>
                  <a:lnTo>
                    <a:pt x="14" y="71"/>
                  </a:lnTo>
                  <a:lnTo>
                    <a:pt x="17" y="68"/>
                  </a:lnTo>
                  <a:lnTo>
                    <a:pt x="20" y="71"/>
                  </a:lnTo>
                  <a:lnTo>
                    <a:pt x="22" y="74"/>
                  </a:lnTo>
                  <a:lnTo>
                    <a:pt x="22" y="71"/>
                  </a:lnTo>
                  <a:lnTo>
                    <a:pt x="22" y="68"/>
                  </a:lnTo>
                  <a:lnTo>
                    <a:pt x="25" y="71"/>
                  </a:lnTo>
                  <a:lnTo>
                    <a:pt x="28" y="71"/>
                  </a:lnTo>
                  <a:lnTo>
                    <a:pt x="28" y="68"/>
                  </a:lnTo>
                  <a:lnTo>
                    <a:pt x="31" y="68"/>
                  </a:lnTo>
                  <a:lnTo>
                    <a:pt x="34" y="68"/>
                  </a:lnTo>
                  <a:lnTo>
                    <a:pt x="34" y="65"/>
                  </a:lnTo>
                  <a:lnTo>
                    <a:pt x="34" y="68"/>
                  </a:lnTo>
                  <a:lnTo>
                    <a:pt x="37" y="68"/>
                  </a:lnTo>
                  <a:lnTo>
                    <a:pt x="40" y="68"/>
                  </a:lnTo>
                  <a:lnTo>
                    <a:pt x="37" y="68"/>
                  </a:lnTo>
                  <a:lnTo>
                    <a:pt x="34" y="71"/>
                  </a:lnTo>
                  <a:lnTo>
                    <a:pt x="31" y="74"/>
                  </a:lnTo>
                  <a:lnTo>
                    <a:pt x="34" y="80"/>
                  </a:lnTo>
                  <a:lnTo>
                    <a:pt x="37" y="80"/>
                  </a:lnTo>
                  <a:lnTo>
                    <a:pt x="37" y="82"/>
                  </a:lnTo>
                  <a:lnTo>
                    <a:pt x="40" y="82"/>
                  </a:lnTo>
                  <a:lnTo>
                    <a:pt x="42" y="82"/>
                  </a:lnTo>
                  <a:lnTo>
                    <a:pt x="42" y="80"/>
                  </a:lnTo>
                  <a:lnTo>
                    <a:pt x="40" y="82"/>
                  </a:lnTo>
                  <a:lnTo>
                    <a:pt x="42" y="82"/>
                  </a:lnTo>
                  <a:lnTo>
                    <a:pt x="42" y="85"/>
                  </a:lnTo>
                  <a:lnTo>
                    <a:pt x="40" y="85"/>
                  </a:lnTo>
                  <a:lnTo>
                    <a:pt x="40" y="88"/>
                  </a:lnTo>
                  <a:lnTo>
                    <a:pt x="42" y="88"/>
                  </a:lnTo>
                  <a:lnTo>
                    <a:pt x="40" y="88"/>
                  </a:lnTo>
                  <a:lnTo>
                    <a:pt x="40" y="91"/>
                  </a:lnTo>
                  <a:lnTo>
                    <a:pt x="40" y="94"/>
                  </a:lnTo>
                  <a:lnTo>
                    <a:pt x="42" y="94"/>
                  </a:lnTo>
                  <a:lnTo>
                    <a:pt x="42" y="97"/>
                  </a:lnTo>
                  <a:lnTo>
                    <a:pt x="40" y="97"/>
                  </a:lnTo>
                  <a:lnTo>
                    <a:pt x="40" y="94"/>
                  </a:lnTo>
                  <a:lnTo>
                    <a:pt x="37" y="97"/>
                  </a:lnTo>
                  <a:lnTo>
                    <a:pt x="40" y="97"/>
                  </a:lnTo>
                  <a:lnTo>
                    <a:pt x="37" y="97"/>
                  </a:lnTo>
                  <a:lnTo>
                    <a:pt x="34" y="97"/>
                  </a:lnTo>
                  <a:lnTo>
                    <a:pt x="31" y="97"/>
                  </a:lnTo>
                  <a:lnTo>
                    <a:pt x="28" y="97"/>
                  </a:lnTo>
                  <a:lnTo>
                    <a:pt x="25" y="99"/>
                  </a:lnTo>
                  <a:lnTo>
                    <a:pt x="22" y="99"/>
                  </a:lnTo>
                  <a:lnTo>
                    <a:pt x="25" y="102"/>
                  </a:lnTo>
                  <a:lnTo>
                    <a:pt x="22" y="102"/>
                  </a:lnTo>
                  <a:lnTo>
                    <a:pt x="20" y="102"/>
                  </a:lnTo>
                  <a:lnTo>
                    <a:pt x="17" y="105"/>
                  </a:lnTo>
                  <a:lnTo>
                    <a:pt x="17" y="108"/>
                  </a:lnTo>
                  <a:lnTo>
                    <a:pt x="20" y="105"/>
                  </a:lnTo>
                  <a:lnTo>
                    <a:pt x="22" y="105"/>
                  </a:lnTo>
                  <a:lnTo>
                    <a:pt x="25" y="105"/>
                  </a:lnTo>
                  <a:lnTo>
                    <a:pt x="25" y="102"/>
                  </a:lnTo>
                  <a:lnTo>
                    <a:pt x="25" y="105"/>
                  </a:lnTo>
                  <a:lnTo>
                    <a:pt x="28" y="108"/>
                  </a:lnTo>
                  <a:lnTo>
                    <a:pt x="25" y="108"/>
                  </a:lnTo>
                  <a:lnTo>
                    <a:pt x="28" y="108"/>
                  </a:lnTo>
                  <a:lnTo>
                    <a:pt x="25" y="114"/>
                  </a:lnTo>
                  <a:lnTo>
                    <a:pt x="25" y="117"/>
                  </a:lnTo>
                  <a:lnTo>
                    <a:pt x="22" y="117"/>
                  </a:lnTo>
                  <a:lnTo>
                    <a:pt x="20" y="117"/>
                  </a:lnTo>
                  <a:lnTo>
                    <a:pt x="17" y="119"/>
                  </a:lnTo>
                  <a:lnTo>
                    <a:pt x="14" y="119"/>
                  </a:lnTo>
                  <a:lnTo>
                    <a:pt x="11" y="122"/>
                  </a:lnTo>
                  <a:lnTo>
                    <a:pt x="14" y="122"/>
                  </a:lnTo>
                  <a:lnTo>
                    <a:pt x="11" y="122"/>
                  </a:lnTo>
                  <a:lnTo>
                    <a:pt x="11" y="125"/>
                  </a:lnTo>
                  <a:lnTo>
                    <a:pt x="14" y="125"/>
                  </a:lnTo>
                  <a:lnTo>
                    <a:pt x="17" y="125"/>
                  </a:lnTo>
                  <a:lnTo>
                    <a:pt x="20" y="125"/>
                  </a:lnTo>
                  <a:lnTo>
                    <a:pt x="22" y="122"/>
                  </a:lnTo>
                  <a:lnTo>
                    <a:pt x="22" y="125"/>
                  </a:lnTo>
                  <a:lnTo>
                    <a:pt x="25" y="125"/>
                  </a:lnTo>
                  <a:lnTo>
                    <a:pt x="22" y="125"/>
                  </a:lnTo>
                  <a:lnTo>
                    <a:pt x="25" y="128"/>
                  </a:lnTo>
                  <a:lnTo>
                    <a:pt x="28" y="128"/>
                  </a:lnTo>
                  <a:lnTo>
                    <a:pt x="31" y="125"/>
                  </a:lnTo>
                  <a:lnTo>
                    <a:pt x="31" y="128"/>
                  </a:lnTo>
                  <a:lnTo>
                    <a:pt x="34" y="131"/>
                  </a:lnTo>
                  <a:lnTo>
                    <a:pt x="37" y="128"/>
                  </a:lnTo>
                  <a:lnTo>
                    <a:pt x="40" y="128"/>
                  </a:lnTo>
                  <a:lnTo>
                    <a:pt x="42" y="128"/>
                  </a:lnTo>
                  <a:lnTo>
                    <a:pt x="45" y="125"/>
                  </a:lnTo>
                  <a:lnTo>
                    <a:pt x="48" y="122"/>
                  </a:lnTo>
                  <a:lnTo>
                    <a:pt x="51" y="122"/>
                  </a:lnTo>
                  <a:lnTo>
                    <a:pt x="48" y="122"/>
                  </a:lnTo>
                  <a:lnTo>
                    <a:pt x="45" y="125"/>
                  </a:lnTo>
                  <a:lnTo>
                    <a:pt x="45" y="128"/>
                  </a:lnTo>
                  <a:lnTo>
                    <a:pt x="42" y="131"/>
                  </a:lnTo>
                  <a:lnTo>
                    <a:pt x="40" y="134"/>
                  </a:lnTo>
                  <a:lnTo>
                    <a:pt x="37" y="134"/>
                  </a:lnTo>
                  <a:lnTo>
                    <a:pt x="31" y="134"/>
                  </a:lnTo>
                  <a:lnTo>
                    <a:pt x="25" y="134"/>
                  </a:lnTo>
                  <a:lnTo>
                    <a:pt x="25" y="136"/>
                  </a:lnTo>
                  <a:lnTo>
                    <a:pt x="28" y="134"/>
                  </a:lnTo>
                  <a:lnTo>
                    <a:pt x="25" y="136"/>
                  </a:lnTo>
                  <a:lnTo>
                    <a:pt x="22" y="136"/>
                  </a:lnTo>
                  <a:lnTo>
                    <a:pt x="20" y="142"/>
                  </a:lnTo>
                  <a:lnTo>
                    <a:pt x="17" y="142"/>
                  </a:lnTo>
                  <a:lnTo>
                    <a:pt x="14" y="148"/>
                  </a:lnTo>
                  <a:lnTo>
                    <a:pt x="8" y="151"/>
                  </a:lnTo>
                  <a:lnTo>
                    <a:pt x="5" y="151"/>
                  </a:lnTo>
                  <a:lnTo>
                    <a:pt x="5" y="153"/>
                  </a:lnTo>
                  <a:lnTo>
                    <a:pt x="8" y="153"/>
                  </a:lnTo>
                  <a:lnTo>
                    <a:pt x="11" y="151"/>
                  </a:lnTo>
                  <a:lnTo>
                    <a:pt x="14" y="153"/>
                  </a:lnTo>
                  <a:lnTo>
                    <a:pt x="14" y="151"/>
                  </a:lnTo>
                  <a:lnTo>
                    <a:pt x="17" y="148"/>
                  </a:lnTo>
                  <a:lnTo>
                    <a:pt x="20" y="148"/>
                  </a:lnTo>
                  <a:lnTo>
                    <a:pt x="22" y="148"/>
                  </a:lnTo>
                  <a:lnTo>
                    <a:pt x="25" y="148"/>
                  </a:lnTo>
                  <a:lnTo>
                    <a:pt x="28" y="148"/>
                  </a:lnTo>
                  <a:lnTo>
                    <a:pt x="31" y="148"/>
                  </a:lnTo>
                  <a:lnTo>
                    <a:pt x="34" y="148"/>
                  </a:lnTo>
                  <a:lnTo>
                    <a:pt x="34" y="145"/>
                  </a:lnTo>
                  <a:lnTo>
                    <a:pt x="34" y="142"/>
                  </a:lnTo>
                  <a:lnTo>
                    <a:pt x="37" y="142"/>
                  </a:lnTo>
                  <a:lnTo>
                    <a:pt x="40" y="142"/>
                  </a:lnTo>
                  <a:lnTo>
                    <a:pt x="45" y="142"/>
                  </a:lnTo>
                  <a:lnTo>
                    <a:pt x="48" y="145"/>
                  </a:lnTo>
                  <a:lnTo>
                    <a:pt x="51" y="142"/>
                  </a:lnTo>
                  <a:lnTo>
                    <a:pt x="54" y="142"/>
                  </a:lnTo>
                  <a:lnTo>
                    <a:pt x="54" y="145"/>
                  </a:lnTo>
                  <a:lnTo>
                    <a:pt x="54" y="142"/>
                  </a:lnTo>
                  <a:lnTo>
                    <a:pt x="54" y="139"/>
                  </a:lnTo>
                  <a:lnTo>
                    <a:pt x="57" y="142"/>
                  </a:lnTo>
                  <a:lnTo>
                    <a:pt x="59" y="142"/>
                  </a:lnTo>
                  <a:lnTo>
                    <a:pt x="62" y="139"/>
                  </a:lnTo>
                  <a:lnTo>
                    <a:pt x="59" y="139"/>
                  </a:lnTo>
                  <a:lnTo>
                    <a:pt x="59" y="136"/>
                  </a:lnTo>
                  <a:lnTo>
                    <a:pt x="62" y="136"/>
                  </a:lnTo>
                  <a:lnTo>
                    <a:pt x="62" y="139"/>
                  </a:lnTo>
                  <a:lnTo>
                    <a:pt x="65" y="139"/>
                  </a:lnTo>
                  <a:lnTo>
                    <a:pt x="68" y="139"/>
                  </a:lnTo>
                  <a:lnTo>
                    <a:pt x="71" y="142"/>
                  </a:lnTo>
                  <a:lnTo>
                    <a:pt x="71" y="139"/>
                  </a:lnTo>
                  <a:lnTo>
                    <a:pt x="79" y="139"/>
                  </a:lnTo>
                  <a:lnTo>
                    <a:pt x="88" y="139"/>
                  </a:lnTo>
                  <a:lnTo>
                    <a:pt x="91" y="136"/>
                  </a:lnTo>
                  <a:lnTo>
                    <a:pt x="96" y="134"/>
                  </a:lnTo>
                  <a:lnTo>
                    <a:pt x="96" y="131"/>
                  </a:lnTo>
                  <a:lnTo>
                    <a:pt x="94" y="131"/>
                  </a:lnTo>
                  <a:lnTo>
                    <a:pt x="91" y="131"/>
                  </a:lnTo>
                  <a:lnTo>
                    <a:pt x="88" y="131"/>
                  </a:lnTo>
                  <a:lnTo>
                    <a:pt x="85" y="131"/>
                  </a:lnTo>
                  <a:lnTo>
                    <a:pt x="88" y="128"/>
                  </a:lnTo>
                  <a:lnTo>
                    <a:pt x="85" y="128"/>
                  </a:lnTo>
                  <a:lnTo>
                    <a:pt x="88" y="128"/>
                  </a:lnTo>
                  <a:lnTo>
                    <a:pt x="88" y="125"/>
                  </a:lnTo>
                  <a:lnTo>
                    <a:pt x="91" y="125"/>
                  </a:lnTo>
                  <a:lnTo>
                    <a:pt x="88" y="122"/>
                  </a:lnTo>
                  <a:lnTo>
                    <a:pt x="91" y="122"/>
                  </a:lnTo>
                  <a:lnTo>
                    <a:pt x="94" y="122"/>
                  </a:lnTo>
                  <a:lnTo>
                    <a:pt x="96" y="122"/>
                  </a:lnTo>
                  <a:lnTo>
                    <a:pt x="96" y="119"/>
                  </a:lnTo>
                  <a:lnTo>
                    <a:pt x="99" y="119"/>
                  </a:lnTo>
                  <a:lnTo>
                    <a:pt x="99" y="117"/>
                  </a:lnTo>
                  <a:lnTo>
                    <a:pt x="102" y="114"/>
                  </a:lnTo>
                  <a:lnTo>
                    <a:pt x="102" y="111"/>
                  </a:lnTo>
                  <a:lnTo>
                    <a:pt x="99" y="105"/>
                  </a:lnTo>
                  <a:lnTo>
                    <a:pt x="96" y="102"/>
                  </a:lnTo>
                  <a:lnTo>
                    <a:pt x="91" y="102"/>
                  </a:lnTo>
                  <a:lnTo>
                    <a:pt x="88" y="102"/>
                  </a:lnTo>
                  <a:lnTo>
                    <a:pt x="85" y="102"/>
                  </a:lnTo>
                  <a:lnTo>
                    <a:pt x="85" y="105"/>
                  </a:lnTo>
                  <a:lnTo>
                    <a:pt x="82" y="105"/>
                  </a:lnTo>
                  <a:lnTo>
                    <a:pt x="79" y="105"/>
                  </a:lnTo>
                  <a:lnTo>
                    <a:pt x="79" y="102"/>
                  </a:lnTo>
                  <a:lnTo>
                    <a:pt x="82" y="99"/>
                  </a:lnTo>
                  <a:lnTo>
                    <a:pt x="82" y="97"/>
                  </a:lnTo>
                  <a:lnTo>
                    <a:pt x="82" y="94"/>
                  </a:lnTo>
                  <a:lnTo>
                    <a:pt x="79" y="94"/>
                  </a:lnTo>
                  <a:lnTo>
                    <a:pt x="77" y="91"/>
                  </a:lnTo>
                  <a:lnTo>
                    <a:pt x="74" y="91"/>
                  </a:lnTo>
                  <a:lnTo>
                    <a:pt x="71" y="91"/>
                  </a:lnTo>
                  <a:lnTo>
                    <a:pt x="68" y="91"/>
                  </a:lnTo>
                  <a:lnTo>
                    <a:pt x="68" y="88"/>
                  </a:lnTo>
                  <a:lnTo>
                    <a:pt x="71" y="88"/>
                  </a:lnTo>
                  <a:lnTo>
                    <a:pt x="74" y="88"/>
                  </a:lnTo>
                  <a:lnTo>
                    <a:pt x="77" y="91"/>
                  </a:lnTo>
                  <a:lnTo>
                    <a:pt x="79" y="91"/>
                  </a:lnTo>
                  <a:lnTo>
                    <a:pt x="82" y="91"/>
                  </a:lnTo>
                  <a:lnTo>
                    <a:pt x="77" y="88"/>
                  </a:lnTo>
                  <a:lnTo>
                    <a:pt x="77" y="82"/>
                  </a:lnTo>
                  <a:lnTo>
                    <a:pt x="74" y="80"/>
                  </a:lnTo>
                  <a:lnTo>
                    <a:pt x="74" y="77"/>
                  </a:lnTo>
                  <a:lnTo>
                    <a:pt x="71" y="77"/>
                  </a:lnTo>
                  <a:lnTo>
                    <a:pt x="68" y="74"/>
                  </a:lnTo>
                  <a:lnTo>
                    <a:pt x="65" y="74"/>
                  </a:lnTo>
                  <a:lnTo>
                    <a:pt x="62" y="74"/>
                  </a:lnTo>
                  <a:lnTo>
                    <a:pt x="65" y="71"/>
                  </a:lnTo>
                  <a:lnTo>
                    <a:pt x="62" y="71"/>
                  </a:lnTo>
                  <a:lnTo>
                    <a:pt x="59" y="68"/>
                  </a:lnTo>
                  <a:lnTo>
                    <a:pt x="59" y="65"/>
                  </a:lnTo>
                  <a:lnTo>
                    <a:pt x="59" y="63"/>
                  </a:lnTo>
                  <a:lnTo>
                    <a:pt x="57" y="60"/>
                  </a:lnTo>
                  <a:lnTo>
                    <a:pt x="59" y="60"/>
                  </a:lnTo>
                  <a:lnTo>
                    <a:pt x="57" y="57"/>
                  </a:lnTo>
                  <a:lnTo>
                    <a:pt x="54" y="54"/>
                  </a:lnTo>
                  <a:lnTo>
                    <a:pt x="51" y="51"/>
                  </a:lnTo>
                  <a:lnTo>
                    <a:pt x="48" y="51"/>
                  </a:lnTo>
                  <a:lnTo>
                    <a:pt x="45" y="48"/>
                  </a:lnTo>
                  <a:lnTo>
                    <a:pt x="42" y="48"/>
                  </a:lnTo>
                  <a:lnTo>
                    <a:pt x="40" y="48"/>
                  </a:lnTo>
                  <a:lnTo>
                    <a:pt x="37" y="48"/>
                  </a:lnTo>
                  <a:lnTo>
                    <a:pt x="34" y="48"/>
                  </a:lnTo>
                  <a:lnTo>
                    <a:pt x="31" y="48"/>
                  </a:lnTo>
                  <a:lnTo>
                    <a:pt x="28" y="48"/>
                  </a:lnTo>
                  <a:lnTo>
                    <a:pt x="31" y="48"/>
                  </a:lnTo>
                  <a:lnTo>
                    <a:pt x="34" y="48"/>
                  </a:lnTo>
                  <a:lnTo>
                    <a:pt x="37" y="48"/>
                  </a:lnTo>
                  <a:lnTo>
                    <a:pt x="40" y="48"/>
                  </a:lnTo>
                  <a:lnTo>
                    <a:pt x="40" y="45"/>
                  </a:lnTo>
                  <a:lnTo>
                    <a:pt x="42" y="45"/>
                  </a:lnTo>
                  <a:lnTo>
                    <a:pt x="45" y="45"/>
                  </a:lnTo>
                  <a:lnTo>
                    <a:pt x="45" y="43"/>
                  </a:lnTo>
                  <a:lnTo>
                    <a:pt x="42" y="43"/>
                  </a:lnTo>
                  <a:lnTo>
                    <a:pt x="40" y="43"/>
                  </a:lnTo>
                  <a:lnTo>
                    <a:pt x="37" y="43"/>
                  </a:lnTo>
                  <a:lnTo>
                    <a:pt x="40" y="40"/>
                  </a:lnTo>
                  <a:lnTo>
                    <a:pt x="42" y="40"/>
                  </a:lnTo>
                  <a:lnTo>
                    <a:pt x="45" y="40"/>
                  </a:lnTo>
                  <a:lnTo>
                    <a:pt x="45" y="37"/>
                  </a:lnTo>
                  <a:lnTo>
                    <a:pt x="48" y="34"/>
                  </a:lnTo>
                  <a:lnTo>
                    <a:pt x="48" y="31"/>
                  </a:lnTo>
                  <a:lnTo>
                    <a:pt x="51" y="28"/>
                  </a:lnTo>
                  <a:lnTo>
                    <a:pt x="51" y="26"/>
                  </a:lnTo>
                  <a:lnTo>
                    <a:pt x="54" y="23"/>
                  </a:lnTo>
                  <a:lnTo>
                    <a:pt x="54" y="20"/>
                  </a:lnTo>
                  <a:lnTo>
                    <a:pt x="54" y="17"/>
                  </a:lnTo>
                  <a:lnTo>
                    <a:pt x="51" y="17"/>
                  </a:lnTo>
                  <a:lnTo>
                    <a:pt x="48" y="17"/>
                  </a:lnTo>
                  <a:lnTo>
                    <a:pt x="45" y="17"/>
                  </a:lnTo>
                  <a:lnTo>
                    <a:pt x="42" y="17"/>
                  </a:lnTo>
                  <a:lnTo>
                    <a:pt x="40" y="17"/>
                  </a:lnTo>
                  <a:lnTo>
                    <a:pt x="37" y="17"/>
                  </a:lnTo>
                  <a:lnTo>
                    <a:pt x="34" y="17"/>
                  </a:lnTo>
                  <a:lnTo>
                    <a:pt x="34" y="20"/>
                  </a:lnTo>
                  <a:lnTo>
                    <a:pt x="31" y="20"/>
                  </a:lnTo>
                  <a:lnTo>
                    <a:pt x="28" y="20"/>
                  </a:lnTo>
                  <a:lnTo>
                    <a:pt x="25" y="20"/>
                  </a:lnTo>
                  <a:lnTo>
                    <a:pt x="25" y="23"/>
                  </a:lnTo>
                  <a:close/>
                </a:path>
              </a:pathLst>
            </a:custGeom>
            <a:solidFill>
              <a:srgbClr val="00B0F0"/>
            </a:solidFill>
            <a:ln w="9525">
              <a:solidFill>
                <a:srgbClr val="00B0F0"/>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69" name="Freeform 2843"/>
            <p:cNvSpPr/>
            <p:nvPr/>
          </p:nvSpPr>
          <p:spPr>
            <a:xfrm>
              <a:off x="5557680" y="30211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3" y="3"/>
                  </a:lnTo>
                  <a:lnTo>
                    <a:pt x="3" y="0"/>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0" name="Freeform 2844"/>
            <p:cNvSpPr/>
            <p:nvPr/>
          </p:nvSpPr>
          <p:spPr>
            <a:xfrm>
              <a:off x="5551560" y="3015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1" name="Freeform 2845"/>
            <p:cNvSpPr/>
            <p:nvPr/>
          </p:nvSpPr>
          <p:spPr>
            <a:xfrm>
              <a:off x="5490000" y="285156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0" y="5"/>
                  </a:moveTo>
                  <a:lnTo>
                    <a:pt x="3" y="5"/>
                  </a:lnTo>
                  <a:lnTo>
                    <a:pt x="5" y="5"/>
                  </a:lnTo>
                  <a:lnTo>
                    <a:pt x="5" y="3"/>
                  </a:lnTo>
                  <a:lnTo>
                    <a:pt x="5" y="0"/>
                  </a:lnTo>
                  <a:lnTo>
                    <a:pt x="3" y="3"/>
                  </a:lnTo>
                  <a:lnTo>
                    <a:pt x="3"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2" name="Freeform 2846"/>
            <p:cNvSpPr/>
            <p:nvPr/>
          </p:nvSpPr>
          <p:spPr>
            <a:xfrm>
              <a:off x="5496120" y="288432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5"/>
                  </a:moveTo>
                  <a:lnTo>
                    <a:pt x="5" y="5"/>
                  </a:lnTo>
                  <a:lnTo>
                    <a:pt x="5" y="3"/>
                  </a:lnTo>
                  <a:lnTo>
                    <a:pt x="2" y="0"/>
                  </a:lnTo>
                  <a:lnTo>
                    <a:pt x="0" y="0"/>
                  </a:lnTo>
                  <a:lnTo>
                    <a:pt x="0" y="3"/>
                  </a:lnTo>
                  <a:lnTo>
                    <a:pt x="0" y="5"/>
                  </a:lnTo>
                  <a:lnTo>
                    <a:pt x="2"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3" name="Freeform 2847"/>
            <p:cNvSpPr/>
            <p:nvPr/>
          </p:nvSpPr>
          <p:spPr>
            <a:xfrm>
              <a:off x="5472000" y="28072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6"/>
                  </a:moveTo>
                  <a:lnTo>
                    <a:pt x="3" y="6"/>
                  </a:lnTo>
                  <a:lnTo>
                    <a:pt x="0" y="3"/>
                  </a:lnTo>
                  <a:lnTo>
                    <a:pt x="3" y="3"/>
                  </a:lnTo>
                  <a:lnTo>
                    <a:pt x="3" y="0"/>
                  </a:lnTo>
                  <a:lnTo>
                    <a:pt x="3" y="3"/>
                  </a:lnTo>
                  <a:lnTo>
                    <a:pt x="6" y="3"/>
                  </a:lnTo>
                  <a:lnTo>
                    <a:pt x="6" y="6"/>
                  </a:lnTo>
                  <a:close/>
                </a:path>
              </a:pathLst>
            </a:custGeom>
            <a:solidFill>
              <a:srgbClr val="00B0F0"/>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4" name="Freeform 2848"/>
            <p:cNvSpPr/>
            <p:nvPr/>
          </p:nvSpPr>
          <p:spPr>
            <a:xfrm>
              <a:off x="5444280" y="280116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6" y="0"/>
                  </a:moveTo>
                  <a:lnTo>
                    <a:pt x="6" y="3"/>
                  </a:lnTo>
                  <a:lnTo>
                    <a:pt x="9" y="3"/>
                  </a:lnTo>
                  <a:lnTo>
                    <a:pt x="6" y="6"/>
                  </a:lnTo>
                  <a:lnTo>
                    <a:pt x="3" y="6"/>
                  </a:lnTo>
                  <a:lnTo>
                    <a:pt x="3" y="3"/>
                  </a:lnTo>
                  <a:lnTo>
                    <a:pt x="0" y="3"/>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5" name="Freeform 2849"/>
            <p:cNvSpPr/>
            <p:nvPr/>
          </p:nvSpPr>
          <p:spPr>
            <a:xfrm>
              <a:off x="5456160" y="278964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6"/>
                  </a:moveTo>
                  <a:lnTo>
                    <a:pt x="3" y="6"/>
                  </a:lnTo>
                  <a:lnTo>
                    <a:pt x="3" y="3"/>
                  </a:lnTo>
                  <a:lnTo>
                    <a:pt x="5" y="3"/>
                  </a:lnTo>
                  <a:lnTo>
                    <a:pt x="5"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6" name="Freeform 2850"/>
            <p:cNvSpPr/>
            <p:nvPr/>
          </p:nvSpPr>
          <p:spPr>
            <a:xfrm>
              <a:off x="5450400" y="277452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8" y="6"/>
                  </a:moveTo>
                  <a:lnTo>
                    <a:pt x="6" y="8"/>
                  </a:lnTo>
                  <a:lnTo>
                    <a:pt x="6" y="6"/>
                  </a:lnTo>
                  <a:lnTo>
                    <a:pt x="3" y="8"/>
                  </a:lnTo>
                  <a:lnTo>
                    <a:pt x="0" y="8"/>
                  </a:lnTo>
                  <a:lnTo>
                    <a:pt x="0" y="6"/>
                  </a:lnTo>
                  <a:lnTo>
                    <a:pt x="3" y="6"/>
                  </a:lnTo>
                  <a:lnTo>
                    <a:pt x="3" y="3"/>
                  </a:lnTo>
                  <a:lnTo>
                    <a:pt x="6" y="3"/>
                  </a:lnTo>
                  <a:lnTo>
                    <a:pt x="3" y="3"/>
                  </a:lnTo>
                  <a:lnTo>
                    <a:pt x="0" y="3"/>
                  </a:lnTo>
                  <a:lnTo>
                    <a:pt x="0" y="0"/>
                  </a:lnTo>
                  <a:lnTo>
                    <a:pt x="3" y="3"/>
                  </a:lnTo>
                  <a:lnTo>
                    <a:pt x="3" y="0"/>
                  </a:lnTo>
                  <a:lnTo>
                    <a:pt x="6" y="3"/>
                  </a:lnTo>
                  <a:lnTo>
                    <a:pt x="6" y="6"/>
                  </a:lnTo>
                  <a:lnTo>
                    <a:pt x="8"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7" name="Freeform 2851"/>
            <p:cNvSpPr/>
            <p:nvPr/>
          </p:nvSpPr>
          <p:spPr>
            <a:xfrm>
              <a:off x="5450400" y="2762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8" name="Freeform 2852"/>
            <p:cNvSpPr/>
            <p:nvPr/>
          </p:nvSpPr>
          <p:spPr>
            <a:xfrm>
              <a:off x="5438160" y="2736000"/>
              <a:ext cx="27000" cy="26280"/>
            </a:xfrm>
            <a:custGeom>
              <a:avLst/>
              <a:gdLst>
                <a:gd name="textAreaLeft" fmla="*/ 0 w 27000"/>
                <a:gd name="textAreaRight" fmla="*/ 27720 w 27000"/>
                <a:gd name="textAreaTop" fmla="*/ 0 h 26280"/>
                <a:gd name="textAreaBottom" fmla="*/ 27000 h 26280"/>
              </a:gdLst>
              <a:ahLst/>
              <a:cxnLst/>
              <a:rect l="textAreaLeft" t="textAreaTop" r="textAreaRight" b="textAreaBottom"/>
              <a:pathLst>
                <a:path w="14" h="14">
                  <a:moveTo>
                    <a:pt x="9" y="11"/>
                  </a:moveTo>
                  <a:lnTo>
                    <a:pt x="9" y="14"/>
                  </a:lnTo>
                  <a:lnTo>
                    <a:pt x="12" y="14"/>
                  </a:lnTo>
                  <a:lnTo>
                    <a:pt x="12" y="11"/>
                  </a:lnTo>
                  <a:lnTo>
                    <a:pt x="14" y="11"/>
                  </a:lnTo>
                  <a:lnTo>
                    <a:pt x="14" y="9"/>
                  </a:lnTo>
                  <a:lnTo>
                    <a:pt x="12" y="11"/>
                  </a:lnTo>
                  <a:lnTo>
                    <a:pt x="9" y="9"/>
                  </a:lnTo>
                  <a:lnTo>
                    <a:pt x="9" y="6"/>
                  </a:lnTo>
                  <a:lnTo>
                    <a:pt x="9" y="3"/>
                  </a:lnTo>
                  <a:lnTo>
                    <a:pt x="6" y="0"/>
                  </a:lnTo>
                  <a:lnTo>
                    <a:pt x="3" y="3"/>
                  </a:lnTo>
                  <a:lnTo>
                    <a:pt x="6" y="6"/>
                  </a:lnTo>
                  <a:lnTo>
                    <a:pt x="3" y="3"/>
                  </a:lnTo>
                  <a:lnTo>
                    <a:pt x="3" y="6"/>
                  </a:lnTo>
                  <a:lnTo>
                    <a:pt x="0" y="6"/>
                  </a:lnTo>
                  <a:lnTo>
                    <a:pt x="0" y="9"/>
                  </a:lnTo>
                  <a:lnTo>
                    <a:pt x="3" y="9"/>
                  </a:lnTo>
                  <a:lnTo>
                    <a:pt x="3" y="6"/>
                  </a:lnTo>
                  <a:lnTo>
                    <a:pt x="6" y="9"/>
                  </a:lnTo>
                  <a:lnTo>
                    <a:pt x="6" y="11"/>
                  </a:lnTo>
                  <a:lnTo>
                    <a:pt x="6" y="11"/>
                  </a:lnTo>
                  <a:lnTo>
                    <a:pt x="9"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79" name="Freeform 2853"/>
            <p:cNvSpPr/>
            <p:nvPr/>
          </p:nvSpPr>
          <p:spPr>
            <a:xfrm>
              <a:off x="5456160" y="27475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0" name="Freeform 2854"/>
            <p:cNvSpPr/>
            <p:nvPr/>
          </p:nvSpPr>
          <p:spPr>
            <a:xfrm>
              <a:off x="5428440" y="2709000"/>
              <a:ext cx="27000" cy="26280"/>
            </a:xfrm>
            <a:custGeom>
              <a:avLst/>
              <a:gdLst>
                <a:gd name="textAreaLeft" fmla="*/ 0 w 27000"/>
                <a:gd name="textAreaRight" fmla="*/ 27720 w 27000"/>
                <a:gd name="textAreaTop" fmla="*/ 0 h 26280"/>
                <a:gd name="textAreaBottom" fmla="*/ 27000 h 26280"/>
              </a:gdLst>
              <a:ahLst/>
              <a:cxnLst/>
              <a:rect l="textAreaLeft" t="textAreaTop" r="textAreaRight" b="textAreaBottom"/>
              <a:pathLst>
                <a:path w="14" h="14">
                  <a:moveTo>
                    <a:pt x="5" y="11"/>
                  </a:moveTo>
                  <a:lnTo>
                    <a:pt x="8" y="11"/>
                  </a:lnTo>
                  <a:lnTo>
                    <a:pt x="11" y="8"/>
                  </a:lnTo>
                  <a:lnTo>
                    <a:pt x="8" y="8"/>
                  </a:lnTo>
                  <a:lnTo>
                    <a:pt x="11" y="5"/>
                  </a:lnTo>
                  <a:lnTo>
                    <a:pt x="14" y="5"/>
                  </a:lnTo>
                  <a:lnTo>
                    <a:pt x="14" y="3"/>
                  </a:lnTo>
                  <a:lnTo>
                    <a:pt x="11" y="5"/>
                  </a:lnTo>
                  <a:lnTo>
                    <a:pt x="14" y="3"/>
                  </a:lnTo>
                  <a:lnTo>
                    <a:pt x="11" y="0"/>
                  </a:lnTo>
                  <a:lnTo>
                    <a:pt x="11" y="3"/>
                  </a:lnTo>
                  <a:lnTo>
                    <a:pt x="8" y="3"/>
                  </a:lnTo>
                  <a:lnTo>
                    <a:pt x="5" y="5"/>
                  </a:lnTo>
                  <a:lnTo>
                    <a:pt x="2" y="5"/>
                  </a:lnTo>
                  <a:lnTo>
                    <a:pt x="0" y="5"/>
                  </a:lnTo>
                  <a:lnTo>
                    <a:pt x="2" y="8"/>
                  </a:lnTo>
                  <a:lnTo>
                    <a:pt x="2" y="11"/>
                  </a:lnTo>
                  <a:lnTo>
                    <a:pt x="0" y="14"/>
                  </a:lnTo>
                  <a:lnTo>
                    <a:pt x="2" y="14"/>
                  </a:lnTo>
                  <a:lnTo>
                    <a:pt x="5" y="14"/>
                  </a:lnTo>
                  <a:lnTo>
                    <a:pt x="5"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1" name="Freeform 2855"/>
            <p:cNvSpPr/>
            <p:nvPr/>
          </p:nvSpPr>
          <p:spPr>
            <a:xfrm>
              <a:off x="5422320" y="274752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3" y="3"/>
                  </a:moveTo>
                  <a:lnTo>
                    <a:pt x="0" y="0"/>
                  </a:lnTo>
                  <a:lnTo>
                    <a:pt x="0" y="3"/>
                  </a:lnTo>
                  <a:lnTo>
                    <a:pt x="0" y="5"/>
                  </a:lnTo>
                  <a:lnTo>
                    <a:pt x="3" y="8"/>
                  </a:lnTo>
                  <a:lnTo>
                    <a:pt x="3" y="5"/>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2" name="Freeform 2856"/>
            <p:cNvSpPr/>
            <p:nvPr/>
          </p:nvSpPr>
          <p:spPr>
            <a:xfrm>
              <a:off x="5416560" y="27417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6" y="0"/>
                  </a:lnTo>
                  <a:lnTo>
                    <a:pt x="3" y="0"/>
                  </a:lnTo>
                  <a:lnTo>
                    <a:pt x="0"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3" name="Freeform 2857"/>
            <p:cNvSpPr/>
            <p:nvPr/>
          </p:nvSpPr>
          <p:spPr>
            <a:xfrm>
              <a:off x="5573520" y="29707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3" y="0"/>
                  </a:lnTo>
                  <a:lnTo>
                    <a:pt x="6"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4" name="Freeform 2858"/>
            <p:cNvSpPr/>
            <p:nvPr/>
          </p:nvSpPr>
          <p:spPr>
            <a:xfrm>
              <a:off x="4993200" y="2396880"/>
              <a:ext cx="281520" cy="124560"/>
            </a:xfrm>
            <a:custGeom>
              <a:avLst/>
              <a:gdLst>
                <a:gd name="textAreaLeft" fmla="*/ 0 w 281520"/>
                <a:gd name="textAreaRight" fmla="*/ 282240 w 281520"/>
                <a:gd name="textAreaTop" fmla="*/ 0 h 124560"/>
                <a:gd name="textAreaBottom" fmla="*/ 125280 h 124560"/>
              </a:gdLst>
              <a:ahLst/>
              <a:cxnLst/>
              <a:rect l="textAreaLeft" t="textAreaTop" r="textAreaRight" b="textAreaBottom"/>
              <a:pathLst>
                <a:path w="142" h="65">
                  <a:moveTo>
                    <a:pt x="34" y="8"/>
                  </a:moveTo>
                  <a:lnTo>
                    <a:pt x="28" y="5"/>
                  </a:lnTo>
                  <a:lnTo>
                    <a:pt x="25" y="3"/>
                  </a:lnTo>
                  <a:lnTo>
                    <a:pt x="22" y="3"/>
                  </a:lnTo>
                  <a:lnTo>
                    <a:pt x="20" y="3"/>
                  </a:lnTo>
                  <a:lnTo>
                    <a:pt x="17" y="3"/>
                  </a:lnTo>
                  <a:lnTo>
                    <a:pt x="17" y="5"/>
                  </a:lnTo>
                  <a:lnTo>
                    <a:pt x="20" y="5"/>
                  </a:lnTo>
                  <a:lnTo>
                    <a:pt x="22" y="5"/>
                  </a:lnTo>
                  <a:lnTo>
                    <a:pt x="25" y="8"/>
                  </a:lnTo>
                  <a:lnTo>
                    <a:pt x="22" y="5"/>
                  </a:lnTo>
                  <a:lnTo>
                    <a:pt x="20" y="8"/>
                  </a:lnTo>
                  <a:lnTo>
                    <a:pt x="25" y="11"/>
                  </a:lnTo>
                  <a:lnTo>
                    <a:pt x="25" y="14"/>
                  </a:lnTo>
                  <a:lnTo>
                    <a:pt x="25" y="17"/>
                  </a:lnTo>
                  <a:lnTo>
                    <a:pt x="22" y="14"/>
                  </a:lnTo>
                  <a:lnTo>
                    <a:pt x="22" y="17"/>
                  </a:lnTo>
                  <a:lnTo>
                    <a:pt x="22" y="14"/>
                  </a:lnTo>
                  <a:lnTo>
                    <a:pt x="22" y="11"/>
                  </a:lnTo>
                  <a:lnTo>
                    <a:pt x="20" y="11"/>
                  </a:lnTo>
                  <a:lnTo>
                    <a:pt x="20" y="14"/>
                  </a:lnTo>
                  <a:lnTo>
                    <a:pt x="17" y="11"/>
                  </a:lnTo>
                  <a:lnTo>
                    <a:pt x="11" y="8"/>
                  </a:lnTo>
                  <a:lnTo>
                    <a:pt x="14" y="11"/>
                  </a:lnTo>
                  <a:lnTo>
                    <a:pt x="11" y="11"/>
                  </a:lnTo>
                  <a:lnTo>
                    <a:pt x="8" y="11"/>
                  </a:lnTo>
                  <a:lnTo>
                    <a:pt x="14" y="11"/>
                  </a:lnTo>
                  <a:lnTo>
                    <a:pt x="11" y="11"/>
                  </a:lnTo>
                  <a:lnTo>
                    <a:pt x="8" y="11"/>
                  </a:lnTo>
                  <a:lnTo>
                    <a:pt x="11" y="14"/>
                  </a:lnTo>
                  <a:lnTo>
                    <a:pt x="8" y="14"/>
                  </a:lnTo>
                  <a:lnTo>
                    <a:pt x="11" y="17"/>
                  </a:lnTo>
                  <a:lnTo>
                    <a:pt x="14" y="17"/>
                  </a:lnTo>
                  <a:lnTo>
                    <a:pt x="14" y="20"/>
                  </a:lnTo>
                  <a:lnTo>
                    <a:pt x="17" y="20"/>
                  </a:lnTo>
                  <a:lnTo>
                    <a:pt x="11" y="20"/>
                  </a:lnTo>
                  <a:lnTo>
                    <a:pt x="3" y="17"/>
                  </a:lnTo>
                  <a:lnTo>
                    <a:pt x="5" y="20"/>
                  </a:lnTo>
                  <a:lnTo>
                    <a:pt x="8" y="20"/>
                  </a:lnTo>
                  <a:lnTo>
                    <a:pt x="5" y="20"/>
                  </a:lnTo>
                  <a:lnTo>
                    <a:pt x="8" y="23"/>
                  </a:lnTo>
                  <a:lnTo>
                    <a:pt x="3" y="20"/>
                  </a:lnTo>
                  <a:lnTo>
                    <a:pt x="0" y="23"/>
                  </a:lnTo>
                  <a:lnTo>
                    <a:pt x="0" y="25"/>
                  </a:lnTo>
                  <a:lnTo>
                    <a:pt x="3" y="23"/>
                  </a:lnTo>
                  <a:lnTo>
                    <a:pt x="8" y="25"/>
                  </a:lnTo>
                  <a:lnTo>
                    <a:pt x="17" y="23"/>
                  </a:lnTo>
                  <a:lnTo>
                    <a:pt x="20" y="20"/>
                  </a:lnTo>
                  <a:lnTo>
                    <a:pt x="22" y="20"/>
                  </a:lnTo>
                  <a:lnTo>
                    <a:pt x="25" y="23"/>
                  </a:lnTo>
                  <a:lnTo>
                    <a:pt x="28" y="23"/>
                  </a:lnTo>
                  <a:lnTo>
                    <a:pt x="31" y="23"/>
                  </a:lnTo>
                  <a:lnTo>
                    <a:pt x="34" y="23"/>
                  </a:lnTo>
                  <a:lnTo>
                    <a:pt x="25" y="28"/>
                  </a:lnTo>
                  <a:lnTo>
                    <a:pt x="25" y="31"/>
                  </a:lnTo>
                  <a:lnTo>
                    <a:pt x="28" y="31"/>
                  </a:lnTo>
                  <a:lnTo>
                    <a:pt x="31" y="31"/>
                  </a:lnTo>
                  <a:lnTo>
                    <a:pt x="34" y="28"/>
                  </a:lnTo>
                  <a:lnTo>
                    <a:pt x="31" y="34"/>
                  </a:lnTo>
                  <a:lnTo>
                    <a:pt x="25" y="34"/>
                  </a:lnTo>
                  <a:lnTo>
                    <a:pt x="25" y="31"/>
                  </a:lnTo>
                  <a:lnTo>
                    <a:pt x="22" y="31"/>
                  </a:lnTo>
                  <a:lnTo>
                    <a:pt x="22" y="34"/>
                  </a:lnTo>
                  <a:lnTo>
                    <a:pt x="22" y="31"/>
                  </a:lnTo>
                  <a:lnTo>
                    <a:pt x="20" y="34"/>
                  </a:lnTo>
                  <a:lnTo>
                    <a:pt x="14" y="34"/>
                  </a:lnTo>
                  <a:lnTo>
                    <a:pt x="8" y="37"/>
                  </a:lnTo>
                  <a:lnTo>
                    <a:pt x="5" y="37"/>
                  </a:lnTo>
                  <a:lnTo>
                    <a:pt x="8" y="40"/>
                  </a:lnTo>
                  <a:lnTo>
                    <a:pt x="11" y="40"/>
                  </a:lnTo>
                  <a:lnTo>
                    <a:pt x="11" y="37"/>
                  </a:lnTo>
                  <a:lnTo>
                    <a:pt x="14" y="37"/>
                  </a:lnTo>
                  <a:lnTo>
                    <a:pt x="17" y="37"/>
                  </a:lnTo>
                  <a:lnTo>
                    <a:pt x="20" y="37"/>
                  </a:lnTo>
                  <a:lnTo>
                    <a:pt x="22" y="37"/>
                  </a:lnTo>
                  <a:lnTo>
                    <a:pt x="25" y="37"/>
                  </a:lnTo>
                  <a:lnTo>
                    <a:pt x="28" y="40"/>
                  </a:lnTo>
                  <a:lnTo>
                    <a:pt x="28" y="42"/>
                  </a:lnTo>
                  <a:lnTo>
                    <a:pt x="31" y="42"/>
                  </a:lnTo>
                  <a:lnTo>
                    <a:pt x="34" y="42"/>
                  </a:lnTo>
                  <a:lnTo>
                    <a:pt x="31" y="45"/>
                  </a:lnTo>
                  <a:lnTo>
                    <a:pt x="31" y="48"/>
                  </a:lnTo>
                  <a:lnTo>
                    <a:pt x="37" y="45"/>
                  </a:lnTo>
                  <a:lnTo>
                    <a:pt x="34" y="48"/>
                  </a:lnTo>
                  <a:lnTo>
                    <a:pt x="34" y="51"/>
                  </a:lnTo>
                  <a:lnTo>
                    <a:pt x="31" y="54"/>
                  </a:lnTo>
                  <a:lnTo>
                    <a:pt x="25" y="54"/>
                  </a:lnTo>
                  <a:lnTo>
                    <a:pt x="22" y="54"/>
                  </a:lnTo>
                  <a:lnTo>
                    <a:pt x="25" y="54"/>
                  </a:lnTo>
                  <a:lnTo>
                    <a:pt x="22" y="57"/>
                  </a:lnTo>
                  <a:lnTo>
                    <a:pt x="25" y="59"/>
                  </a:lnTo>
                  <a:lnTo>
                    <a:pt x="28" y="57"/>
                  </a:lnTo>
                  <a:lnTo>
                    <a:pt x="31" y="59"/>
                  </a:lnTo>
                  <a:lnTo>
                    <a:pt x="34" y="57"/>
                  </a:lnTo>
                  <a:lnTo>
                    <a:pt x="37" y="57"/>
                  </a:lnTo>
                  <a:lnTo>
                    <a:pt x="39" y="57"/>
                  </a:lnTo>
                  <a:lnTo>
                    <a:pt x="42" y="57"/>
                  </a:lnTo>
                  <a:lnTo>
                    <a:pt x="45" y="59"/>
                  </a:lnTo>
                  <a:lnTo>
                    <a:pt x="48" y="59"/>
                  </a:lnTo>
                  <a:lnTo>
                    <a:pt x="54" y="62"/>
                  </a:lnTo>
                  <a:lnTo>
                    <a:pt x="57" y="62"/>
                  </a:lnTo>
                  <a:lnTo>
                    <a:pt x="65" y="65"/>
                  </a:lnTo>
                  <a:lnTo>
                    <a:pt x="68" y="65"/>
                  </a:lnTo>
                  <a:lnTo>
                    <a:pt x="82" y="65"/>
                  </a:lnTo>
                  <a:lnTo>
                    <a:pt x="88" y="59"/>
                  </a:lnTo>
                  <a:lnTo>
                    <a:pt x="93" y="59"/>
                  </a:lnTo>
                  <a:lnTo>
                    <a:pt x="93" y="57"/>
                  </a:lnTo>
                  <a:lnTo>
                    <a:pt x="96" y="57"/>
                  </a:lnTo>
                  <a:lnTo>
                    <a:pt x="99" y="57"/>
                  </a:lnTo>
                  <a:lnTo>
                    <a:pt x="102" y="57"/>
                  </a:lnTo>
                  <a:lnTo>
                    <a:pt x="111" y="51"/>
                  </a:lnTo>
                  <a:lnTo>
                    <a:pt x="111" y="48"/>
                  </a:lnTo>
                  <a:lnTo>
                    <a:pt x="116" y="48"/>
                  </a:lnTo>
                  <a:lnTo>
                    <a:pt x="116" y="45"/>
                  </a:lnTo>
                  <a:lnTo>
                    <a:pt x="119" y="45"/>
                  </a:lnTo>
                  <a:lnTo>
                    <a:pt x="119" y="48"/>
                  </a:lnTo>
                  <a:lnTo>
                    <a:pt x="116" y="48"/>
                  </a:lnTo>
                  <a:lnTo>
                    <a:pt x="119" y="48"/>
                  </a:lnTo>
                  <a:lnTo>
                    <a:pt x="122" y="48"/>
                  </a:lnTo>
                  <a:lnTo>
                    <a:pt x="122" y="45"/>
                  </a:lnTo>
                  <a:lnTo>
                    <a:pt x="125" y="45"/>
                  </a:lnTo>
                  <a:lnTo>
                    <a:pt x="128" y="42"/>
                  </a:lnTo>
                  <a:lnTo>
                    <a:pt x="130" y="40"/>
                  </a:lnTo>
                  <a:lnTo>
                    <a:pt x="128" y="42"/>
                  </a:lnTo>
                  <a:lnTo>
                    <a:pt x="128" y="40"/>
                  </a:lnTo>
                  <a:lnTo>
                    <a:pt x="128" y="37"/>
                  </a:lnTo>
                  <a:lnTo>
                    <a:pt x="130" y="37"/>
                  </a:lnTo>
                  <a:lnTo>
                    <a:pt x="130" y="40"/>
                  </a:lnTo>
                  <a:lnTo>
                    <a:pt x="133" y="40"/>
                  </a:lnTo>
                  <a:lnTo>
                    <a:pt x="133" y="37"/>
                  </a:lnTo>
                  <a:lnTo>
                    <a:pt x="136" y="37"/>
                  </a:lnTo>
                  <a:lnTo>
                    <a:pt x="136" y="34"/>
                  </a:lnTo>
                  <a:lnTo>
                    <a:pt x="136" y="31"/>
                  </a:lnTo>
                  <a:lnTo>
                    <a:pt x="139" y="31"/>
                  </a:lnTo>
                  <a:lnTo>
                    <a:pt x="142" y="28"/>
                  </a:lnTo>
                  <a:lnTo>
                    <a:pt x="139" y="28"/>
                  </a:lnTo>
                  <a:lnTo>
                    <a:pt x="136" y="28"/>
                  </a:lnTo>
                  <a:lnTo>
                    <a:pt x="136" y="25"/>
                  </a:lnTo>
                  <a:lnTo>
                    <a:pt x="139" y="23"/>
                  </a:lnTo>
                  <a:lnTo>
                    <a:pt x="136" y="23"/>
                  </a:lnTo>
                  <a:lnTo>
                    <a:pt x="139" y="20"/>
                  </a:lnTo>
                  <a:lnTo>
                    <a:pt x="136" y="23"/>
                  </a:lnTo>
                  <a:lnTo>
                    <a:pt x="136" y="20"/>
                  </a:lnTo>
                  <a:lnTo>
                    <a:pt x="133" y="17"/>
                  </a:lnTo>
                  <a:lnTo>
                    <a:pt x="133" y="20"/>
                  </a:lnTo>
                  <a:lnTo>
                    <a:pt x="133" y="23"/>
                  </a:lnTo>
                  <a:lnTo>
                    <a:pt x="130" y="23"/>
                  </a:lnTo>
                  <a:lnTo>
                    <a:pt x="130" y="20"/>
                  </a:lnTo>
                  <a:lnTo>
                    <a:pt x="130" y="17"/>
                  </a:lnTo>
                  <a:lnTo>
                    <a:pt x="125" y="17"/>
                  </a:lnTo>
                  <a:lnTo>
                    <a:pt x="125" y="20"/>
                  </a:lnTo>
                  <a:lnTo>
                    <a:pt x="122" y="17"/>
                  </a:lnTo>
                  <a:lnTo>
                    <a:pt x="125" y="17"/>
                  </a:lnTo>
                  <a:lnTo>
                    <a:pt x="125" y="11"/>
                  </a:lnTo>
                  <a:lnTo>
                    <a:pt x="122" y="11"/>
                  </a:lnTo>
                  <a:lnTo>
                    <a:pt x="119" y="11"/>
                  </a:lnTo>
                  <a:lnTo>
                    <a:pt x="119" y="8"/>
                  </a:lnTo>
                  <a:lnTo>
                    <a:pt x="122" y="8"/>
                  </a:lnTo>
                  <a:lnTo>
                    <a:pt x="122" y="5"/>
                  </a:lnTo>
                  <a:lnTo>
                    <a:pt x="125" y="5"/>
                  </a:lnTo>
                  <a:lnTo>
                    <a:pt x="128" y="5"/>
                  </a:lnTo>
                  <a:lnTo>
                    <a:pt x="125" y="3"/>
                  </a:lnTo>
                  <a:lnTo>
                    <a:pt x="122" y="3"/>
                  </a:lnTo>
                  <a:lnTo>
                    <a:pt x="119" y="5"/>
                  </a:lnTo>
                  <a:lnTo>
                    <a:pt x="116" y="5"/>
                  </a:lnTo>
                  <a:lnTo>
                    <a:pt x="116" y="8"/>
                  </a:lnTo>
                  <a:lnTo>
                    <a:pt x="113" y="8"/>
                  </a:lnTo>
                  <a:lnTo>
                    <a:pt x="113" y="5"/>
                  </a:lnTo>
                  <a:lnTo>
                    <a:pt x="111" y="5"/>
                  </a:lnTo>
                  <a:lnTo>
                    <a:pt x="108" y="3"/>
                  </a:lnTo>
                  <a:lnTo>
                    <a:pt x="105" y="0"/>
                  </a:lnTo>
                  <a:lnTo>
                    <a:pt x="102" y="3"/>
                  </a:lnTo>
                  <a:lnTo>
                    <a:pt x="102" y="8"/>
                  </a:lnTo>
                  <a:lnTo>
                    <a:pt x="99" y="8"/>
                  </a:lnTo>
                  <a:lnTo>
                    <a:pt x="99" y="11"/>
                  </a:lnTo>
                  <a:lnTo>
                    <a:pt x="96" y="11"/>
                  </a:lnTo>
                  <a:lnTo>
                    <a:pt x="93" y="8"/>
                  </a:lnTo>
                  <a:lnTo>
                    <a:pt x="91" y="11"/>
                  </a:lnTo>
                  <a:lnTo>
                    <a:pt x="88" y="11"/>
                  </a:lnTo>
                  <a:lnTo>
                    <a:pt x="82" y="8"/>
                  </a:lnTo>
                  <a:lnTo>
                    <a:pt x="79" y="8"/>
                  </a:lnTo>
                  <a:lnTo>
                    <a:pt x="79" y="11"/>
                  </a:lnTo>
                  <a:lnTo>
                    <a:pt x="82" y="14"/>
                  </a:lnTo>
                  <a:lnTo>
                    <a:pt x="79" y="17"/>
                  </a:lnTo>
                  <a:lnTo>
                    <a:pt x="82" y="20"/>
                  </a:lnTo>
                  <a:lnTo>
                    <a:pt x="79" y="20"/>
                  </a:lnTo>
                  <a:lnTo>
                    <a:pt x="79" y="17"/>
                  </a:lnTo>
                  <a:lnTo>
                    <a:pt x="79" y="14"/>
                  </a:lnTo>
                  <a:lnTo>
                    <a:pt x="76" y="11"/>
                  </a:lnTo>
                  <a:lnTo>
                    <a:pt x="74" y="11"/>
                  </a:lnTo>
                  <a:lnTo>
                    <a:pt x="74" y="8"/>
                  </a:lnTo>
                  <a:lnTo>
                    <a:pt x="71" y="8"/>
                  </a:lnTo>
                  <a:lnTo>
                    <a:pt x="68" y="8"/>
                  </a:lnTo>
                  <a:lnTo>
                    <a:pt x="71" y="11"/>
                  </a:lnTo>
                  <a:lnTo>
                    <a:pt x="68" y="11"/>
                  </a:lnTo>
                  <a:lnTo>
                    <a:pt x="65" y="11"/>
                  </a:lnTo>
                  <a:lnTo>
                    <a:pt x="65" y="14"/>
                  </a:lnTo>
                  <a:lnTo>
                    <a:pt x="65" y="17"/>
                  </a:lnTo>
                  <a:lnTo>
                    <a:pt x="65" y="20"/>
                  </a:lnTo>
                  <a:lnTo>
                    <a:pt x="62" y="17"/>
                  </a:lnTo>
                  <a:lnTo>
                    <a:pt x="59" y="17"/>
                  </a:lnTo>
                  <a:lnTo>
                    <a:pt x="62" y="14"/>
                  </a:lnTo>
                  <a:lnTo>
                    <a:pt x="57" y="8"/>
                  </a:lnTo>
                  <a:lnTo>
                    <a:pt x="51" y="11"/>
                  </a:lnTo>
                  <a:lnTo>
                    <a:pt x="54" y="14"/>
                  </a:lnTo>
                  <a:lnTo>
                    <a:pt x="54" y="17"/>
                  </a:lnTo>
                  <a:lnTo>
                    <a:pt x="54" y="23"/>
                  </a:lnTo>
                  <a:lnTo>
                    <a:pt x="51" y="23"/>
                  </a:lnTo>
                  <a:lnTo>
                    <a:pt x="48" y="20"/>
                  </a:lnTo>
                  <a:lnTo>
                    <a:pt x="45" y="23"/>
                  </a:lnTo>
                  <a:lnTo>
                    <a:pt x="45" y="25"/>
                  </a:lnTo>
                  <a:lnTo>
                    <a:pt x="42" y="25"/>
                  </a:lnTo>
                  <a:lnTo>
                    <a:pt x="42" y="28"/>
                  </a:lnTo>
                  <a:lnTo>
                    <a:pt x="42" y="25"/>
                  </a:lnTo>
                  <a:lnTo>
                    <a:pt x="39" y="25"/>
                  </a:lnTo>
                  <a:lnTo>
                    <a:pt x="39" y="20"/>
                  </a:lnTo>
                  <a:lnTo>
                    <a:pt x="37" y="20"/>
                  </a:lnTo>
                  <a:lnTo>
                    <a:pt x="34" y="20"/>
                  </a:lnTo>
                  <a:lnTo>
                    <a:pt x="39" y="20"/>
                  </a:lnTo>
                  <a:lnTo>
                    <a:pt x="39" y="17"/>
                  </a:lnTo>
                  <a:lnTo>
                    <a:pt x="39" y="14"/>
                  </a:lnTo>
                  <a:lnTo>
                    <a:pt x="39" y="11"/>
                  </a:lnTo>
                  <a:lnTo>
                    <a:pt x="37" y="11"/>
                  </a:lnTo>
                  <a:lnTo>
                    <a:pt x="34" y="11"/>
                  </a:lnTo>
                  <a:lnTo>
                    <a:pt x="34" y="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5" name="Freeform 2859"/>
            <p:cNvSpPr/>
            <p:nvPr/>
          </p:nvSpPr>
          <p:spPr>
            <a:xfrm>
              <a:off x="6630840" y="3190680"/>
              <a:ext cx="162360" cy="76320"/>
            </a:xfrm>
            <a:custGeom>
              <a:avLst/>
              <a:gdLst>
                <a:gd name="textAreaLeft" fmla="*/ 0 w 162360"/>
                <a:gd name="textAreaRight" fmla="*/ 163080 w 162360"/>
                <a:gd name="textAreaTop" fmla="*/ 0 h 76320"/>
                <a:gd name="textAreaBottom" fmla="*/ 77040 h 76320"/>
              </a:gdLst>
              <a:ahLst/>
              <a:cxnLst/>
              <a:rect l="textAreaLeft" t="textAreaTop" r="textAreaRight" b="textAreaBottom"/>
              <a:pathLst>
                <a:path w="82" h="40">
                  <a:moveTo>
                    <a:pt x="0" y="3"/>
                  </a:moveTo>
                  <a:lnTo>
                    <a:pt x="3" y="0"/>
                  </a:lnTo>
                  <a:lnTo>
                    <a:pt x="8" y="3"/>
                  </a:lnTo>
                  <a:lnTo>
                    <a:pt x="14" y="3"/>
                  </a:lnTo>
                  <a:lnTo>
                    <a:pt x="20" y="3"/>
                  </a:lnTo>
                  <a:lnTo>
                    <a:pt x="26" y="6"/>
                  </a:lnTo>
                  <a:lnTo>
                    <a:pt x="34" y="8"/>
                  </a:lnTo>
                  <a:lnTo>
                    <a:pt x="43" y="8"/>
                  </a:lnTo>
                  <a:lnTo>
                    <a:pt x="45" y="11"/>
                  </a:lnTo>
                  <a:lnTo>
                    <a:pt x="48" y="14"/>
                  </a:lnTo>
                  <a:lnTo>
                    <a:pt x="51" y="14"/>
                  </a:lnTo>
                  <a:lnTo>
                    <a:pt x="54" y="17"/>
                  </a:lnTo>
                  <a:lnTo>
                    <a:pt x="60" y="14"/>
                  </a:lnTo>
                  <a:lnTo>
                    <a:pt x="62" y="14"/>
                  </a:lnTo>
                  <a:lnTo>
                    <a:pt x="65" y="17"/>
                  </a:lnTo>
                  <a:lnTo>
                    <a:pt x="71" y="17"/>
                  </a:lnTo>
                  <a:lnTo>
                    <a:pt x="74" y="20"/>
                  </a:lnTo>
                  <a:lnTo>
                    <a:pt x="77" y="23"/>
                  </a:lnTo>
                  <a:lnTo>
                    <a:pt x="80" y="26"/>
                  </a:lnTo>
                  <a:lnTo>
                    <a:pt x="77" y="28"/>
                  </a:lnTo>
                  <a:lnTo>
                    <a:pt x="77" y="31"/>
                  </a:lnTo>
                  <a:lnTo>
                    <a:pt x="80" y="31"/>
                  </a:lnTo>
                  <a:lnTo>
                    <a:pt x="80" y="34"/>
                  </a:lnTo>
                  <a:lnTo>
                    <a:pt x="82" y="34"/>
                  </a:lnTo>
                  <a:lnTo>
                    <a:pt x="80" y="37"/>
                  </a:lnTo>
                  <a:lnTo>
                    <a:pt x="80" y="40"/>
                  </a:lnTo>
                  <a:lnTo>
                    <a:pt x="77" y="37"/>
                  </a:lnTo>
                  <a:lnTo>
                    <a:pt x="74" y="37"/>
                  </a:lnTo>
                  <a:lnTo>
                    <a:pt x="68" y="34"/>
                  </a:lnTo>
                  <a:lnTo>
                    <a:pt x="65" y="34"/>
                  </a:lnTo>
                  <a:lnTo>
                    <a:pt x="60" y="34"/>
                  </a:lnTo>
                  <a:lnTo>
                    <a:pt x="54" y="34"/>
                  </a:lnTo>
                  <a:lnTo>
                    <a:pt x="48" y="34"/>
                  </a:lnTo>
                  <a:lnTo>
                    <a:pt x="40" y="34"/>
                  </a:lnTo>
                  <a:lnTo>
                    <a:pt x="40" y="31"/>
                  </a:lnTo>
                  <a:lnTo>
                    <a:pt x="37" y="31"/>
                  </a:lnTo>
                  <a:lnTo>
                    <a:pt x="34" y="28"/>
                  </a:lnTo>
                  <a:lnTo>
                    <a:pt x="31" y="28"/>
                  </a:lnTo>
                  <a:lnTo>
                    <a:pt x="28" y="28"/>
                  </a:lnTo>
                  <a:lnTo>
                    <a:pt x="26" y="31"/>
                  </a:lnTo>
                  <a:lnTo>
                    <a:pt x="23" y="28"/>
                  </a:lnTo>
                  <a:lnTo>
                    <a:pt x="23" y="26"/>
                  </a:lnTo>
                  <a:lnTo>
                    <a:pt x="20" y="23"/>
                  </a:lnTo>
                  <a:lnTo>
                    <a:pt x="20" y="17"/>
                  </a:lnTo>
                  <a:lnTo>
                    <a:pt x="17" y="14"/>
                  </a:lnTo>
                  <a:lnTo>
                    <a:pt x="17" y="11"/>
                  </a:lnTo>
                  <a:lnTo>
                    <a:pt x="14" y="11"/>
                  </a:lnTo>
                  <a:lnTo>
                    <a:pt x="8" y="8"/>
                  </a:lnTo>
                  <a:lnTo>
                    <a:pt x="6" y="8"/>
                  </a:lnTo>
                  <a:lnTo>
                    <a:pt x="6" y="6"/>
                  </a:lnTo>
                  <a:lnTo>
                    <a:pt x="3" y="6"/>
                  </a:lnTo>
                  <a:lnTo>
                    <a:pt x="0" y="6"/>
                  </a:lnTo>
                  <a:lnTo>
                    <a:pt x="0" y="3"/>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6" name="Freeform 2860"/>
            <p:cNvSpPr/>
            <p:nvPr/>
          </p:nvSpPr>
          <p:spPr>
            <a:xfrm>
              <a:off x="6710040" y="3256200"/>
              <a:ext cx="100800" cy="70560"/>
            </a:xfrm>
            <a:custGeom>
              <a:avLst/>
              <a:gdLst>
                <a:gd name="textAreaLeft" fmla="*/ 0 w 100800"/>
                <a:gd name="textAreaRight" fmla="*/ 101520 w 100800"/>
                <a:gd name="textAreaTop" fmla="*/ 0 h 70560"/>
                <a:gd name="textAreaBottom" fmla="*/ 71280 h 70560"/>
              </a:gdLst>
              <a:ahLst/>
              <a:cxnLst/>
              <a:rect l="textAreaLeft" t="textAreaTop" r="textAreaRight" b="textAreaBottom"/>
              <a:pathLst>
                <a:path w="51" h="37">
                  <a:moveTo>
                    <a:pt x="0" y="0"/>
                  </a:moveTo>
                  <a:lnTo>
                    <a:pt x="3" y="3"/>
                  </a:lnTo>
                  <a:lnTo>
                    <a:pt x="5" y="3"/>
                  </a:lnTo>
                  <a:lnTo>
                    <a:pt x="11" y="6"/>
                  </a:lnTo>
                  <a:lnTo>
                    <a:pt x="11" y="11"/>
                  </a:lnTo>
                  <a:lnTo>
                    <a:pt x="8" y="14"/>
                  </a:lnTo>
                  <a:lnTo>
                    <a:pt x="11" y="20"/>
                  </a:lnTo>
                  <a:lnTo>
                    <a:pt x="14" y="20"/>
                  </a:lnTo>
                  <a:lnTo>
                    <a:pt x="20" y="20"/>
                  </a:lnTo>
                  <a:lnTo>
                    <a:pt x="20" y="23"/>
                  </a:lnTo>
                  <a:lnTo>
                    <a:pt x="22" y="26"/>
                  </a:lnTo>
                  <a:lnTo>
                    <a:pt x="25" y="23"/>
                  </a:lnTo>
                  <a:lnTo>
                    <a:pt x="31" y="26"/>
                  </a:lnTo>
                  <a:lnTo>
                    <a:pt x="34" y="26"/>
                  </a:lnTo>
                  <a:lnTo>
                    <a:pt x="37" y="28"/>
                  </a:lnTo>
                  <a:lnTo>
                    <a:pt x="37" y="31"/>
                  </a:lnTo>
                  <a:lnTo>
                    <a:pt x="40" y="34"/>
                  </a:lnTo>
                  <a:lnTo>
                    <a:pt x="45" y="34"/>
                  </a:lnTo>
                  <a:lnTo>
                    <a:pt x="45" y="37"/>
                  </a:lnTo>
                  <a:lnTo>
                    <a:pt x="48" y="34"/>
                  </a:lnTo>
                  <a:lnTo>
                    <a:pt x="51" y="31"/>
                  </a:lnTo>
                  <a:lnTo>
                    <a:pt x="48" y="31"/>
                  </a:lnTo>
                  <a:lnTo>
                    <a:pt x="48" y="28"/>
                  </a:lnTo>
                  <a:lnTo>
                    <a:pt x="48" y="26"/>
                  </a:lnTo>
                  <a:lnTo>
                    <a:pt x="45" y="26"/>
                  </a:lnTo>
                  <a:lnTo>
                    <a:pt x="42" y="23"/>
                  </a:lnTo>
                  <a:lnTo>
                    <a:pt x="42" y="20"/>
                  </a:lnTo>
                  <a:lnTo>
                    <a:pt x="42" y="17"/>
                  </a:lnTo>
                  <a:lnTo>
                    <a:pt x="34" y="11"/>
                  </a:lnTo>
                  <a:lnTo>
                    <a:pt x="34" y="9"/>
                  </a:lnTo>
                  <a:lnTo>
                    <a:pt x="31" y="9"/>
                  </a:lnTo>
                  <a:lnTo>
                    <a:pt x="28" y="9"/>
                  </a:lnTo>
                  <a:lnTo>
                    <a:pt x="28" y="3"/>
                  </a:lnTo>
                  <a:lnTo>
                    <a:pt x="25" y="3"/>
                  </a:lnTo>
                  <a:lnTo>
                    <a:pt x="25" y="0"/>
                  </a:lnTo>
                  <a:lnTo>
                    <a:pt x="20" y="0"/>
                  </a:lnTo>
                  <a:lnTo>
                    <a:pt x="14" y="0"/>
                  </a:lnTo>
                  <a:lnTo>
                    <a:pt x="8"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6280" rIns="90000" bIns="26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7" name="Freeform 2861"/>
            <p:cNvSpPr/>
            <p:nvPr/>
          </p:nvSpPr>
          <p:spPr>
            <a:xfrm>
              <a:off x="6759720" y="3240720"/>
              <a:ext cx="136440" cy="103320"/>
            </a:xfrm>
            <a:custGeom>
              <a:avLst/>
              <a:gdLst>
                <a:gd name="textAreaLeft" fmla="*/ 0 w 136440"/>
                <a:gd name="textAreaRight" fmla="*/ 137160 w 136440"/>
                <a:gd name="textAreaTop" fmla="*/ 0 h 103320"/>
                <a:gd name="textAreaBottom" fmla="*/ 104040 h 103320"/>
              </a:gdLst>
              <a:ahLst/>
              <a:cxnLst/>
              <a:rect l="textAreaLeft" t="textAreaTop" r="textAreaRight" b="textAreaBottom"/>
              <a:pathLst>
                <a:path w="69" h="54">
                  <a:moveTo>
                    <a:pt x="51" y="51"/>
                  </a:moveTo>
                  <a:lnTo>
                    <a:pt x="51" y="45"/>
                  </a:lnTo>
                  <a:lnTo>
                    <a:pt x="54" y="45"/>
                  </a:lnTo>
                  <a:lnTo>
                    <a:pt x="54" y="48"/>
                  </a:lnTo>
                  <a:lnTo>
                    <a:pt x="54" y="42"/>
                  </a:lnTo>
                  <a:lnTo>
                    <a:pt x="54" y="39"/>
                  </a:lnTo>
                  <a:lnTo>
                    <a:pt x="57" y="36"/>
                  </a:lnTo>
                  <a:lnTo>
                    <a:pt x="57" y="34"/>
                  </a:lnTo>
                  <a:lnTo>
                    <a:pt x="57" y="31"/>
                  </a:lnTo>
                  <a:lnTo>
                    <a:pt x="60" y="28"/>
                  </a:lnTo>
                  <a:lnTo>
                    <a:pt x="60" y="25"/>
                  </a:lnTo>
                  <a:lnTo>
                    <a:pt x="63" y="25"/>
                  </a:lnTo>
                  <a:lnTo>
                    <a:pt x="66" y="25"/>
                  </a:lnTo>
                  <a:lnTo>
                    <a:pt x="69" y="25"/>
                  </a:lnTo>
                  <a:lnTo>
                    <a:pt x="69" y="28"/>
                  </a:lnTo>
                  <a:lnTo>
                    <a:pt x="69" y="25"/>
                  </a:lnTo>
                  <a:lnTo>
                    <a:pt x="69" y="22"/>
                  </a:lnTo>
                  <a:lnTo>
                    <a:pt x="66" y="22"/>
                  </a:lnTo>
                  <a:lnTo>
                    <a:pt x="63" y="22"/>
                  </a:lnTo>
                  <a:lnTo>
                    <a:pt x="60" y="19"/>
                  </a:lnTo>
                  <a:lnTo>
                    <a:pt x="57" y="17"/>
                  </a:lnTo>
                  <a:lnTo>
                    <a:pt x="54" y="14"/>
                  </a:lnTo>
                  <a:lnTo>
                    <a:pt x="54" y="11"/>
                  </a:lnTo>
                  <a:lnTo>
                    <a:pt x="54" y="5"/>
                  </a:lnTo>
                  <a:lnTo>
                    <a:pt x="51" y="2"/>
                  </a:lnTo>
                  <a:lnTo>
                    <a:pt x="49" y="2"/>
                  </a:lnTo>
                  <a:lnTo>
                    <a:pt x="46" y="0"/>
                  </a:lnTo>
                  <a:lnTo>
                    <a:pt x="43" y="2"/>
                  </a:lnTo>
                  <a:lnTo>
                    <a:pt x="43" y="8"/>
                  </a:lnTo>
                  <a:lnTo>
                    <a:pt x="34" y="11"/>
                  </a:lnTo>
                  <a:lnTo>
                    <a:pt x="26" y="2"/>
                  </a:lnTo>
                  <a:lnTo>
                    <a:pt x="20" y="0"/>
                  </a:lnTo>
                  <a:lnTo>
                    <a:pt x="15" y="0"/>
                  </a:lnTo>
                  <a:lnTo>
                    <a:pt x="12" y="2"/>
                  </a:lnTo>
                  <a:lnTo>
                    <a:pt x="12" y="5"/>
                  </a:lnTo>
                  <a:lnTo>
                    <a:pt x="15" y="5"/>
                  </a:lnTo>
                  <a:lnTo>
                    <a:pt x="15" y="8"/>
                  </a:lnTo>
                  <a:lnTo>
                    <a:pt x="17" y="8"/>
                  </a:lnTo>
                  <a:lnTo>
                    <a:pt x="15" y="11"/>
                  </a:lnTo>
                  <a:lnTo>
                    <a:pt x="15" y="14"/>
                  </a:lnTo>
                  <a:lnTo>
                    <a:pt x="12" y="11"/>
                  </a:lnTo>
                  <a:lnTo>
                    <a:pt x="9" y="11"/>
                  </a:lnTo>
                  <a:lnTo>
                    <a:pt x="3" y="8"/>
                  </a:lnTo>
                  <a:lnTo>
                    <a:pt x="0" y="8"/>
                  </a:lnTo>
                  <a:lnTo>
                    <a:pt x="0" y="11"/>
                  </a:lnTo>
                  <a:lnTo>
                    <a:pt x="3" y="11"/>
                  </a:lnTo>
                  <a:lnTo>
                    <a:pt x="3" y="17"/>
                  </a:lnTo>
                  <a:lnTo>
                    <a:pt x="6" y="17"/>
                  </a:lnTo>
                  <a:lnTo>
                    <a:pt x="9" y="17"/>
                  </a:lnTo>
                  <a:lnTo>
                    <a:pt x="9" y="19"/>
                  </a:lnTo>
                  <a:lnTo>
                    <a:pt x="17" y="25"/>
                  </a:lnTo>
                  <a:lnTo>
                    <a:pt x="17" y="28"/>
                  </a:lnTo>
                  <a:lnTo>
                    <a:pt x="17" y="31"/>
                  </a:lnTo>
                  <a:lnTo>
                    <a:pt x="20" y="34"/>
                  </a:lnTo>
                  <a:lnTo>
                    <a:pt x="23" y="34"/>
                  </a:lnTo>
                  <a:lnTo>
                    <a:pt x="23" y="36"/>
                  </a:lnTo>
                  <a:lnTo>
                    <a:pt x="23" y="39"/>
                  </a:lnTo>
                  <a:lnTo>
                    <a:pt x="26" y="39"/>
                  </a:lnTo>
                  <a:lnTo>
                    <a:pt x="29" y="39"/>
                  </a:lnTo>
                  <a:lnTo>
                    <a:pt x="37" y="34"/>
                  </a:lnTo>
                  <a:lnTo>
                    <a:pt x="40" y="34"/>
                  </a:lnTo>
                  <a:lnTo>
                    <a:pt x="43" y="36"/>
                  </a:lnTo>
                  <a:lnTo>
                    <a:pt x="40" y="39"/>
                  </a:lnTo>
                  <a:lnTo>
                    <a:pt x="43" y="42"/>
                  </a:lnTo>
                  <a:lnTo>
                    <a:pt x="40" y="48"/>
                  </a:lnTo>
                  <a:lnTo>
                    <a:pt x="46" y="54"/>
                  </a:lnTo>
                  <a:lnTo>
                    <a:pt x="46" y="51"/>
                  </a:lnTo>
                  <a:lnTo>
                    <a:pt x="49" y="54"/>
                  </a:lnTo>
                  <a:lnTo>
                    <a:pt x="51" y="5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8" name="Freeform 2862"/>
            <p:cNvSpPr/>
            <p:nvPr/>
          </p:nvSpPr>
          <p:spPr>
            <a:xfrm>
              <a:off x="6753960" y="3300480"/>
              <a:ext cx="45000" cy="26280"/>
            </a:xfrm>
            <a:custGeom>
              <a:avLst/>
              <a:gdLst>
                <a:gd name="textAreaLeft" fmla="*/ 0 w 45000"/>
                <a:gd name="textAreaRight" fmla="*/ 45720 w 45000"/>
                <a:gd name="textAreaTop" fmla="*/ 0 h 26280"/>
                <a:gd name="textAreaBottom" fmla="*/ 27000 h 26280"/>
              </a:gdLst>
              <a:ahLst/>
              <a:cxnLst/>
              <a:rect l="textAreaLeft" t="textAreaTop" r="textAreaRight" b="textAreaBottom"/>
              <a:pathLst>
                <a:path w="23" h="14">
                  <a:moveTo>
                    <a:pt x="23" y="14"/>
                  </a:moveTo>
                  <a:lnTo>
                    <a:pt x="18" y="14"/>
                  </a:lnTo>
                  <a:lnTo>
                    <a:pt x="9" y="14"/>
                  </a:lnTo>
                  <a:lnTo>
                    <a:pt x="3" y="5"/>
                  </a:lnTo>
                  <a:lnTo>
                    <a:pt x="0" y="3"/>
                  </a:lnTo>
                  <a:lnTo>
                    <a:pt x="3" y="0"/>
                  </a:lnTo>
                  <a:lnTo>
                    <a:pt x="9" y="3"/>
                  </a:lnTo>
                  <a:lnTo>
                    <a:pt x="12" y="3"/>
                  </a:lnTo>
                  <a:lnTo>
                    <a:pt x="15" y="5"/>
                  </a:lnTo>
                  <a:lnTo>
                    <a:pt x="15" y="8"/>
                  </a:lnTo>
                  <a:lnTo>
                    <a:pt x="18" y="11"/>
                  </a:lnTo>
                  <a:lnTo>
                    <a:pt x="23" y="11"/>
                  </a:lnTo>
                  <a:lnTo>
                    <a:pt x="23"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89" name="Freeform 2863"/>
            <p:cNvSpPr/>
            <p:nvPr/>
          </p:nvSpPr>
          <p:spPr>
            <a:xfrm>
              <a:off x="6602760" y="3366000"/>
              <a:ext cx="247680" cy="234360"/>
            </a:xfrm>
            <a:custGeom>
              <a:avLst/>
              <a:gdLst>
                <a:gd name="textAreaLeft" fmla="*/ 0 w 247680"/>
                <a:gd name="textAreaRight" fmla="*/ 248400 w 247680"/>
                <a:gd name="textAreaTop" fmla="*/ 0 h 234360"/>
                <a:gd name="textAreaBottom" fmla="*/ 235080 h 234360"/>
              </a:gdLst>
              <a:ahLst/>
              <a:cxnLst/>
              <a:rect l="textAreaLeft" t="textAreaTop" r="textAreaRight" b="textAreaBottom"/>
              <a:pathLst>
                <a:path w="125" h="122">
                  <a:moveTo>
                    <a:pt x="0" y="62"/>
                  </a:moveTo>
                  <a:lnTo>
                    <a:pt x="11" y="54"/>
                  </a:lnTo>
                  <a:lnTo>
                    <a:pt x="22" y="48"/>
                  </a:lnTo>
                  <a:lnTo>
                    <a:pt x="31" y="43"/>
                  </a:lnTo>
                  <a:lnTo>
                    <a:pt x="37" y="25"/>
                  </a:lnTo>
                  <a:lnTo>
                    <a:pt x="34" y="17"/>
                  </a:lnTo>
                  <a:lnTo>
                    <a:pt x="45" y="6"/>
                  </a:lnTo>
                  <a:lnTo>
                    <a:pt x="54" y="3"/>
                  </a:lnTo>
                  <a:lnTo>
                    <a:pt x="57" y="3"/>
                  </a:lnTo>
                  <a:lnTo>
                    <a:pt x="62" y="3"/>
                  </a:lnTo>
                  <a:lnTo>
                    <a:pt x="65" y="3"/>
                  </a:lnTo>
                  <a:lnTo>
                    <a:pt x="68" y="3"/>
                  </a:lnTo>
                  <a:lnTo>
                    <a:pt x="74" y="0"/>
                  </a:lnTo>
                  <a:lnTo>
                    <a:pt x="82" y="8"/>
                  </a:lnTo>
                  <a:lnTo>
                    <a:pt x="82" y="20"/>
                  </a:lnTo>
                  <a:lnTo>
                    <a:pt x="85" y="20"/>
                  </a:lnTo>
                  <a:lnTo>
                    <a:pt x="91" y="23"/>
                  </a:lnTo>
                  <a:lnTo>
                    <a:pt x="94" y="23"/>
                  </a:lnTo>
                  <a:lnTo>
                    <a:pt x="94" y="25"/>
                  </a:lnTo>
                  <a:lnTo>
                    <a:pt x="96" y="31"/>
                  </a:lnTo>
                  <a:lnTo>
                    <a:pt x="96" y="34"/>
                  </a:lnTo>
                  <a:lnTo>
                    <a:pt x="88" y="40"/>
                  </a:lnTo>
                  <a:lnTo>
                    <a:pt x="88" y="43"/>
                  </a:lnTo>
                  <a:lnTo>
                    <a:pt x="85" y="45"/>
                  </a:lnTo>
                  <a:lnTo>
                    <a:pt x="88" y="54"/>
                  </a:lnTo>
                  <a:lnTo>
                    <a:pt x="94" y="62"/>
                  </a:lnTo>
                  <a:lnTo>
                    <a:pt x="96" y="65"/>
                  </a:lnTo>
                  <a:lnTo>
                    <a:pt x="99" y="68"/>
                  </a:lnTo>
                  <a:lnTo>
                    <a:pt x="105" y="68"/>
                  </a:lnTo>
                  <a:lnTo>
                    <a:pt x="113" y="77"/>
                  </a:lnTo>
                  <a:lnTo>
                    <a:pt x="116" y="82"/>
                  </a:lnTo>
                  <a:lnTo>
                    <a:pt x="113" y="88"/>
                  </a:lnTo>
                  <a:lnTo>
                    <a:pt x="113" y="94"/>
                  </a:lnTo>
                  <a:lnTo>
                    <a:pt x="116" y="94"/>
                  </a:lnTo>
                  <a:lnTo>
                    <a:pt x="119" y="94"/>
                  </a:lnTo>
                  <a:lnTo>
                    <a:pt x="119" y="102"/>
                  </a:lnTo>
                  <a:lnTo>
                    <a:pt x="125" y="108"/>
                  </a:lnTo>
                  <a:lnTo>
                    <a:pt x="125" y="111"/>
                  </a:lnTo>
                  <a:lnTo>
                    <a:pt x="122" y="108"/>
                  </a:lnTo>
                  <a:lnTo>
                    <a:pt x="119" y="108"/>
                  </a:lnTo>
                  <a:lnTo>
                    <a:pt x="113" y="108"/>
                  </a:lnTo>
                  <a:lnTo>
                    <a:pt x="111" y="111"/>
                  </a:lnTo>
                  <a:lnTo>
                    <a:pt x="105" y="116"/>
                  </a:lnTo>
                  <a:lnTo>
                    <a:pt x="99" y="119"/>
                  </a:lnTo>
                  <a:lnTo>
                    <a:pt x="94" y="122"/>
                  </a:lnTo>
                  <a:lnTo>
                    <a:pt x="79" y="122"/>
                  </a:lnTo>
                  <a:lnTo>
                    <a:pt x="71" y="114"/>
                  </a:lnTo>
                  <a:lnTo>
                    <a:pt x="62" y="108"/>
                  </a:lnTo>
                  <a:lnTo>
                    <a:pt x="54" y="102"/>
                  </a:lnTo>
                  <a:lnTo>
                    <a:pt x="45" y="97"/>
                  </a:lnTo>
                  <a:lnTo>
                    <a:pt x="34" y="88"/>
                  </a:lnTo>
                  <a:lnTo>
                    <a:pt x="28" y="82"/>
                  </a:lnTo>
                  <a:lnTo>
                    <a:pt x="5" y="79"/>
                  </a:lnTo>
                  <a:lnTo>
                    <a:pt x="0" y="71"/>
                  </a:lnTo>
                  <a:lnTo>
                    <a:pt x="0" y="65"/>
                  </a:lnTo>
                  <a:lnTo>
                    <a:pt x="0" y="6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0" name="Freeform 2864"/>
            <p:cNvSpPr/>
            <p:nvPr/>
          </p:nvSpPr>
          <p:spPr>
            <a:xfrm>
              <a:off x="6799680" y="3574080"/>
              <a:ext cx="51120" cy="37800"/>
            </a:xfrm>
            <a:custGeom>
              <a:avLst/>
              <a:gdLst>
                <a:gd name="textAreaLeft" fmla="*/ 0 w 51120"/>
                <a:gd name="textAreaRight" fmla="*/ 51840 w 51120"/>
                <a:gd name="textAreaTop" fmla="*/ 0 h 37800"/>
                <a:gd name="textAreaBottom" fmla="*/ 38520 h 37800"/>
              </a:gdLst>
              <a:ahLst/>
              <a:cxnLst/>
              <a:rect l="textAreaLeft" t="textAreaTop" r="textAreaRight" b="textAreaBottom"/>
              <a:pathLst>
                <a:path w="26" h="20">
                  <a:moveTo>
                    <a:pt x="20" y="0"/>
                  </a:moveTo>
                  <a:lnTo>
                    <a:pt x="20" y="3"/>
                  </a:lnTo>
                  <a:lnTo>
                    <a:pt x="23" y="3"/>
                  </a:lnTo>
                  <a:lnTo>
                    <a:pt x="23" y="6"/>
                  </a:lnTo>
                  <a:lnTo>
                    <a:pt x="17" y="8"/>
                  </a:lnTo>
                  <a:lnTo>
                    <a:pt x="17" y="11"/>
                  </a:lnTo>
                  <a:lnTo>
                    <a:pt x="20" y="11"/>
                  </a:lnTo>
                  <a:lnTo>
                    <a:pt x="23" y="11"/>
                  </a:lnTo>
                  <a:lnTo>
                    <a:pt x="23" y="17"/>
                  </a:lnTo>
                  <a:lnTo>
                    <a:pt x="26" y="20"/>
                  </a:lnTo>
                  <a:lnTo>
                    <a:pt x="20" y="20"/>
                  </a:lnTo>
                  <a:lnTo>
                    <a:pt x="17" y="20"/>
                  </a:lnTo>
                  <a:lnTo>
                    <a:pt x="14" y="20"/>
                  </a:lnTo>
                  <a:lnTo>
                    <a:pt x="12" y="14"/>
                  </a:lnTo>
                  <a:lnTo>
                    <a:pt x="0" y="11"/>
                  </a:lnTo>
                  <a:lnTo>
                    <a:pt x="6" y="8"/>
                  </a:lnTo>
                  <a:lnTo>
                    <a:pt x="12" y="3"/>
                  </a:lnTo>
                  <a:lnTo>
                    <a:pt x="14"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1" name="Freeform 2865"/>
            <p:cNvSpPr/>
            <p:nvPr/>
          </p:nvSpPr>
          <p:spPr>
            <a:xfrm>
              <a:off x="6501600" y="3517920"/>
              <a:ext cx="529920" cy="438480"/>
            </a:xfrm>
            <a:custGeom>
              <a:avLst/>
              <a:gdLst>
                <a:gd name="textAreaLeft" fmla="*/ 0 w 529920"/>
                <a:gd name="textAreaRight" fmla="*/ 530640 w 529920"/>
                <a:gd name="textAreaTop" fmla="*/ 0 h 438480"/>
                <a:gd name="textAreaBottom" fmla="*/ 439200 h 438480"/>
              </a:gdLst>
              <a:ahLst/>
              <a:cxnLst/>
              <a:rect l="textAreaLeft" t="textAreaTop" r="textAreaRight" b="textAreaBottom"/>
              <a:pathLst>
                <a:path w="267" h="228">
                  <a:moveTo>
                    <a:pt x="5" y="40"/>
                  </a:moveTo>
                  <a:lnTo>
                    <a:pt x="8" y="40"/>
                  </a:lnTo>
                  <a:lnTo>
                    <a:pt x="22" y="43"/>
                  </a:lnTo>
                  <a:lnTo>
                    <a:pt x="25" y="43"/>
                  </a:lnTo>
                  <a:lnTo>
                    <a:pt x="31" y="37"/>
                  </a:lnTo>
                  <a:lnTo>
                    <a:pt x="39" y="32"/>
                  </a:lnTo>
                  <a:lnTo>
                    <a:pt x="42" y="26"/>
                  </a:lnTo>
                  <a:lnTo>
                    <a:pt x="39" y="23"/>
                  </a:lnTo>
                  <a:lnTo>
                    <a:pt x="37" y="18"/>
                  </a:lnTo>
                  <a:lnTo>
                    <a:pt x="31" y="12"/>
                  </a:lnTo>
                  <a:lnTo>
                    <a:pt x="31" y="9"/>
                  </a:lnTo>
                  <a:lnTo>
                    <a:pt x="39" y="9"/>
                  </a:lnTo>
                  <a:lnTo>
                    <a:pt x="56" y="0"/>
                  </a:lnTo>
                  <a:lnTo>
                    <a:pt x="79" y="3"/>
                  </a:lnTo>
                  <a:lnTo>
                    <a:pt x="88" y="9"/>
                  </a:lnTo>
                  <a:lnTo>
                    <a:pt x="96" y="18"/>
                  </a:lnTo>
                  <a:lnTo>
                    <a:pt x="105" y="23"/>
                  </a:lnTo>
                  <a:lnTo>
                    <a:pt x="113" y="29"/>
                  </a:lnTo>
                  <a:lnTo>
                    <a:pt x="119" y="35"/>
                  </a:lnTo>
                  <a:lnTo>
                    <a:pt x="130" y="43"/>
                  </a:lnTo>
                  <a:lnTo>
                    <a:pt x="139" y="43"/>
                  </a:lnTo>
                  <a:lnTo>
                    <a:pt x="145" y="43"/>
                  </a:lnTo>
                  <a:lnTo>
                    <a:pt x="150" y="40"/>
                  </a:lnTo>
                  <a:lnTo>
                    <a:pt x="162" y="43"/>
                  </a:lnTo>
                  <a:lnTo>
                    <a:pt x="164" y="49"/>
                  </a:lnTo>
                  <a:lnTo>
                    <a:pt x="167" y="49"/>
                  </a:lnTo>
                  <a:lnTo>
                    <a:pt x="170" y="49"/>
                  </a:lnTo>
                  <a:lnTo>
                    <a:pt x="176" y="49"/>
                  </a:lnTo>
                  <a:lnTo>
                    <a:pt x="179" y="52"/>
                  </a:lnTo>
                  <a:lnTo>
                    <a:pt x="179" y="54"/>
                  </a:lnTo>
                  <a:lnTo>
                    <a:pt x="179" y="60"/>
                  </a:lnTo>
                  <a:lnTo>
                    <a:pt x="184" y="60"/>
                  </a:lnTo>
                  <a:lnTo>
                    <a:pt x="184" y="63"/>
                  </a:lnTo>
                  <a:lnTo>
                    <a:pt x="187" y="66"/>
                  </a:lnTo>
                  <a:lnTo>
                    <a:pt x="187" y="72"/>
                  </a:lnTo>
                  <a:lnTo>
                    <a:pt x="190" y="72"/>
                  </a:lnTo>
                  <a:lnTo>
                    <a:pt x="193" y="72"/>
                  </a:lnTo>
                  <a:lnTo>
                    <a:pt x="199" y="74"/>
                  </a:lnTo>
                  <a:lnTo>
                    <a:pt x="199" y="77"/>
                  </a:lnTo>
                  <a:lnTo>
                    <a:pt x="199" y="80"/>
                  </a:lnTo>
                  <a:lnTo>
                    <a:pt x="199" y="83"/>
                  </a:lnTo>
                  <a:lnTo>
                    <a:pt x="199" y="86"/>
                  </a:lnTo>
                  <a:lnTo>
                    <a:pt x="199" y="89"/>
                  </a:lnTo>
                  <a:lnTo>
                    <a:pt x="201" y="91"/>
                  </a:lnTo>
                  <a:lnTo>
                    <a:pt x="204" y="94"/>
                  </a:lnTo>
                  <a:lnTo>
                    <a:pt x="204" y="97"/>
                  </a:lnTo>
                  <a:lnTo>
                    <a:pt x="207" y="97"/>
                  </a:lnTo>
                  <a:lnTo>
                    <a:pt x="207" y="100"/>
                  </a:lnTo>
                  <a:lnTo>
                    <a:pt x="210" y="103"/>
                  </a:lnTo>
                  <a:lnTo>
                    <a:pt x="210" y="106"/>
                  </a:lnTo>
                  <a:lnTo>
                    <a:pt x="213" y="109"/>
                  </a:lnTo>
                  <a:lnTo>
                    <a:pt x="216" y="111"/>
                  </a:lnTo>
                  <a:lnTo>
                    <a:pt x="230" y="128"/>
                  </a:lnTo>
                  <a:lnTo>
                    <a:pt x="255" y="131"/>
                  </a:lnTo>
                  <a:lnTo>
                    <a:pt x="264" y="128"/>
                  </a:lnTo>
                  <a:lnTo>
                    <a:pt x="267" y="137"/>
                  </a:lnTo>
                  <a:lnTo>
                    <a:pt x="264" y="145"/>
                  </a:lnTo>
                  <a:lnTo>
                    <a:pt x="264" y="157"/>
                  </a:lnTo>
                  <a:lnTo>
                    <a:pt x="261" y="165"/>
                  </a:lnTo>
                  <a:lnTo>
                    <a:pt x="253" y="171"/>
                  </a:lnTo>
                  <a:lnTo>
                    <a:pt x="241" y="174"/>
                  </a:lnTo>
                  <a:lnTo>
                    <a:pt x="233" y="177"/>
                  </a:lnTo>
                  <a:lnTo>
                    <a:pt x="221" y="180"/>
                  </a:lnTo>
                  <a:lnTo>
                    <a:pt x="213" y="185"/>
                  </a:lnTo>
                  <a:lnTo>
                    <a:pt x="201" y="188"/>
                  </a:lnTo>
                  <a:lnTo>
                    <a:pt x="193" y="194"/>
                  </a:lnTo>
                  <a:lnTo>
                    <a:pt x="179" y="197"/>
                  </a:lnTo>
                  <a:lnTo>
                    <a:pt x="173" y="199"/>
                  </a:lnTo>
                  <a:lnTo>
                    <a:pt x="164" y="208"/>
                  </a:lnTo>
                  <a:lnTo>
                    <a:pt x="159" y="214"/>
                  </a:lnTo>
                  <a:lnTo>
                    <a:pt x="153" y="219"/>
                  </a:lnTo>
                  <a:lnTo>
                    <a:pt x="145" y="228"/>
                  </a:lnTo>
                  <a:lnTo>
                    <a:pt x="142" y="222"/>
                  </a:lnTo>
                  <a:lnTo>
                    <a:pt x="133" y="214"/>
                  </a:lnTo>
                  <a:lnTo>
                    <a:pt x="127" y="208"/>
                  </a:lnTo>
                  <a:lnTo>
                    <a:pt x="122" y="202"/>
                  </a:lnTo>
                  <a:lnTo>
                    <a:pt x="119" y="202"/>
                  </a:lnTo>
                  <a:lnTo>
                    <a:pt x="113" y="199"/>
                  </a:lnTo>
                  <a:lnTo>
                    <a:pt x="108" y="202"/>
                  </a:lnTo>
                  <a:lnTo>
                    <a:pt x="108" y="205"/>
                  </a:lnTo>
                  <a:lnTo>
                    <a:pt x="108" y="208"/>
                  </a:lnTo>
                  <a:lnTo>
                    <a:pt x="108" y="211"/>
                  </a:lnTo>
                  <a:lnTo>
                    <a:pt x="102" y="214"/>
                  </a:lnTo>
                  <a:lnTo>
                    <a:pt x="102" y="208"/>
                  </a:lnTo>
                  <a:lnTo>
                    <a:pt x="99" y="208"/>
                  </a:lnTo>
                  <a:lnTo>
                    <a:pt x="96" y="205"/>
                  </a:lnTo>
                  <a:lnTo>
                    <a:pt x="96" y="202"/>
                  </a:lnTo>
                  <a:lnTo>
                    <a:pt x="93" y="199"/>
                  </a:lnTo>
                  <a:lnTo>
                    <a:pt x="88" y="194"/>
                  </a:lnTo>
                  <a:lnTo>
                    <a:pt x="88" y="188"/>
                  </a:lnTo>
                  <a:lnTo>
                    <a:pt x="82" y="182"/>
                  </a:lnTo>
                  <a:lnTo>
                    <a:pt x="82" y="177"/>
                  </a:lnTo>
                  <a:lnTo>
                    <a:pt x="79" y="174"/>
                  </a:lnTo>
                  <a:lnTo>
                    <a:pt x="76" y="168"/>
                  </a:lnTo>
                  <a:lnTo>
                    <a:pt x="71" y="165"/>
                  </a:lnTo>
                  <a:lnTo>
                    <a:pt x="65" y="163"/>
                  </a:lnTo>
                  <a:lnTo>
                    <a:pt x="59" y="160"/>
                  </a:lnTo>
                  <a:lnTo>
                    <a:pt x="56" y="154"/>
                  </a:lnTo>
                  <a:lnTo>
                    <a:pt x="59" y="148"/>
                  </a:lnTo>
                  <a:lnTo>
                    <a:pt x="56" y="145"/>
                  </a:lnTo>
                  <a:lnTo>
                    <a:pt x="54" y="140"/>
                  </a:lnTo>
                  <a:lnTo>
                    <a:pt x="56" y="140"/>
                  </a:lnTo>
                  <a:lnTo>
                    <a:pt x="56" y="134"/>
                  </a:lnTo>
                  <a:lnTo>
                    <a:pt x="54" y="131"/>
                  </a:lnTo>
                  <a:lnTo>
                    <a:pt x="54" y="128"/>
                  </a:lnTo>
                  <a:lnTo>
                    <a:pt x="51" y="120"/>
                  </a:lnTo>
                  <a:lnTo>
                    <a:pt x="45" y="114"/>
                  </a:lnTo>
                  <a:lnTo>
                    <a:pt x="42" y="111"/>
                  </a:lnTo>
                  <a:lnTo>
                    <a:pt x="37" y="111"/>
                  </a:lnTo>
                  <a:lnTo>
                    <a:pt x="37" y="109"/>
                  </a:lnTo>
                  <a:lnTo>
                    <a:pt x="31" y="106"/>
                  </a:lnTo>
                  <a:lnTo>
                    <a:pt x="31" y="103"/>
                  </a:lnTo>
                  <a:lnTo>
                    <a:pt x="34" y="103"/>
                  </a:lnTo>
                  <a:lnTo>
                    <a:pt x="31" y="94"/>
                  </a:lnTo>
                  <a:lnTo>
                    <a:pt x="28" y="91"/>
                  </a:lnTo>
                  <a:lnTo>
                    <a:pt x="25" y="89"/>
                  </a:lnTo>
                  <a:lnTo>
                    <a:pt x="25" y="86"/>
                  </a:lnTo>
                  <a:lnTo>
                    <a:pt x="22" y="86"/>
                  </a:lnTo>
                  <a:lnTo>
                    <a:pt x="22" y="80"/>
                  </a:lnTo>
                  <a:lnTo>
                    <a:pt x="17" y="74"/>
                  </a:lnTo>
                  <a:lnTo>
                    <a:pt x="14" y="72"/>
                  </a:lnTo>
                  <a:lnTo>
                    <a:pt x="11" y="69"/>
                  </a:lnTo>
                  <a:lnTo>
                    <a:pt x="11" y="66"/>
                  </a:lnTo>
                  <a:lnTo>
                    <a:pt x="8" y="60"/>
                  </a:lnTo>
                  <a:lnTo>
                    <a:pt x="2" y="57"/>
                  </a:lnTo>
                  <a:lnTo>
                    <a:pt x="0" y="60"/>
                  </a:lnTo>
                  <a:lnTo>
                    <a:pt x="0" y="57"/>
                  </a:lnTo>
                  <a:lnTo>
                    <a:pt x="0" y="54"/>
                  </a:lnTo>
                  <a:lnTo>
                    <a:pt x="2" y="52"/>
                  </a:lnTo>
                  <a:lnTo>
                    <a:pt x="2" y="46"/>
                  </a:lnTo>
                  <a:lnTo>
                    <a:pt x="2" y="40"/>
                  </a:lnTo>
                  <a:lnTo>
                    <a:pt x="5" y="4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2" name="Freeform 2866"/>
            <p:cNvSpPr/>
            <p:nvPr/>
          </p:nvSpPr>
          <p:spPr>
            <a:xfrm>
              <a:off x="6704280" y="3864960"/>
              <a:ext cx="259560" cy="163080"/>
            </a:xfrm>
            <a:custGeom>
              <a:avLst/>
              <a:gdLst>
                <a:gd name="textAreaLeft" fmla="*/ 0 w 259560"/>
                <a:gd name="textAreaRight" fmla="*/ 260280 w 259560"/>
                <a:gd name="textAreaTop" fmla="*/ 0 h 163080"/>
                <a:gd name="textAreaBottom" fmla="*/ 163800 h 163080"/>
              </a:gdLst>
              <a:ahLst/>
              <a:cxnLst/>
              <a:rect l="textAreaLeft" t="textAreaTop" r="textAreaRight" b="textAreaBottom"/>
              <a:pathLst>
                <a:path w="131" h="85">
                  <a:moveTo>
                    <a:pt x="0" y="34"/>
                  </a:moveTo>
                  <a:lnTo>
                    <a:pt x="6" y="31"/>
                  </a:lnTo>
                  <a:lnTo>
                    <a:pt x="6" y="28"/>
                  </a:lnTo>
                  <a:lnTo>
                    <a:pt x="6" y="25"/>
                  </a:lnTo>
                  <a:lnTo>
                    <a:pt x="6" y="22"/>
                  </a:lnTo>
                  <a:lnTo>
                    <a:pt x="11" y="19"/>
                  </a:lnTo>
                  <a:lnTo>
                    <a:pt x="17" y="22"/>
                  </a:lnTo>
                  <a:lnTo>
                    <a:pt x="20" y="22"/>
                  </a:lnTo>
                  <a:lnTo>
                    <a:pt x="23" y="25"/>
                  </a:lnTo>
                  <a:lnTo>
                    <a:pt x="28" y="31"/>
                  </a:lnTo>
                  <a:lnTo>
                    <a:pt x="34" y="37"/>
                  </a:lnTo>
                  <a:lnTo>
                    <a:pt x="40" y="42"/>
                  </a:lnTo>
                  <a:lnTo>
                    <a:pt x="43" y="48"/>
                  </a:lnTo>
                  <a:lnTo>
                    <a:pt x="48" y="39"/>
                  </a:lnTo>
                  <a:lnTo>
                    <a:pt x="57" y="34"/>
                  </a:lnTo>
                  <a:lnTo>
                    <a:pt x="62" y="28"/>
                  </a:lnTo>
                  <a:lnTo>
                    <a:pt x="71" y="19"/>
                  </a:lnTo>
                  <a:lnTo>
                    <a:pt x="79" y="17"/>
                  </a:lnTo>
                  <a:lnTo>
                    <a:pt x="91" y="14"/>
                  </a:lnTo>
                  <a:lnTo>
                    <a:pt x="102" y="8"/>
                  </a:lnTo>
                  <a:lnTo>
                    <a:pt x="114" y="5"/>
                  </a:lnTo>
                  <a:lnTo>
                    <a:pt x="119" y="0"/>
                  </a:lnTo>
                  <a:lnTo>
                    <a:pt x="122" y="8"/>
                  </a:lnTo>
                  <a:lnTo>
                    <a:pt x="125" y="22"/>
                  </a:lnTo>
                  <a:lnTo>
                    <a:pt x="128" y="25"/>
                  </a:lnTo>
                  <a:lnTo>
                    <a:pt x="131" y="34"/>
                  </a:lnTo>
                  <a:lnTo>
                    <a:pt x="128" y="34"/>
                  </a:lnTo>
                  <a:lnTo>
                    <a:pt x="122" y="39"/>
                  </a:lnTo>
                  <a:lnTo>
                    <a:pt x="125" y="42"/>
                  </a:lnTo>
                  <a:lnTo>
                    <a:pt x="122" y="45"/>
                  </a:lnTo>
                  <a:lnTo>
                    <a:pt x="116" y="45"/>
                  </a:lnTo>
                  <a:lnTo>
                    <a:pt x="114" y="48"/>
                  </a:lnTo>
                  <a:lnTo>
                    <a:pt x="99" y="54"/>
                  </a:lnTo>
                  <a:lnTo>
                    <a:pt x="97" y="56"/>
                  </a:lnTo>
                  <a:lnTo>
                    <a:pt x="85" y="56"/>
                  </a:lnTo>
                  <a:lnTo>
                    <a:pt x="79" y="62"/>
                  </a:lnTo>
                  <a:lnTo>
                    <a:pt x="77" y="65"/>
                  </a:lnTo>
                  <a:lnTo>
                    <a:pt x="68" y="65"/>
                  </a:lnTo>
                  <a:lnTo>
                    <a:pt x="62" y="71"/>
                  </a:lnTo>
                  <a:lnTo>
                    <a:pt x="54" y="73"/>
                  </a:lnTo>
                  <a:lnTo>
                    <a:pt x="48" y="73"/>
                  </a:lnTo>
                  <a:lnTo>
                    <a:pt x="40" y="73"/>
                  </a:lnTo>
                  <a:lnTo>
                    <a:pt x="37" y="79"/>
                  </a:lnTo>
                  <a:lnTo>
                    <a:pt x="31" y="82"/>
                  </a:lnTo>
                  <a:lnTo>
                    <a:pt x="25" y="82"/>
                  </a:lnTo>
                  <a:lnTo>
                    <a:pt x="17" y="85"/>
                  </a:lnTo>
                  <a:lnTo>
                    <a:pt x="14" y="85"/>
                  </a:lnTo>
                  <a:lnTo>
                    <a:pt x="11" y="82"/>
                  </a:lnTo>
                  <a:lnTo>
                    <a:pt x="11" y="85"/>
                  </a:lnTo>
                  <a:lnTo>
                    <a:pt x="8" y="85"/>
                  </a:lnTo>
                  <a:lnTo>
                    <a:pt x="8" y="79"/>
                  </a:lnTo>
                  <a:lnTo>
                    <a:pt x="8" y="71"/>
                  </a:lnTo>
                  <a:lnTo>
                    <a:pt x="3" y="62"/>
                  </a:lnTo>
                  <a:lnTo>
                    <a:pt x="3" y="59"/>
                  </a:lnTo>
                  <a:lnTo>
                    <a:pt x="3" y="56"/>
                  </a:lnTo>
                  <a:lnTo>
                    <a:pt x="3" y="51"/>
                  </a:lnTo>
                  <a:lnTo>
                    <a:pt x="0" y="51"/>
                  </a:lnTo>
                  <a:lnTo>
                    <a:pt x="0" y="48"/>
                  </a:lnTo>
                  <a:lnTo>
                    <a:pt x="3" y="48"/>
                  </a:lnTo>
                  <a:lnTo>
                    <a:pt x="0" y="45"/>
                  </a:lnTo>
                  <a:lnTo>
                    <a:pt x="0" y="42"/>
                  </a:lnTo>
                  <a:lnTo>
                    <a:pt x="3" y="42"/>
                  </a:lnTo>
                  <a:lnTo>
                    <a:pt x="0" y="3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3" name="Freeform 2867"/>
            <p:cNvSpPr/>
            <p:nvPr/>
          </p:nvSpPr>
          <p:spPr>
            <a:xfrm>
              <a:off x="6682320" y="39189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0"/>
                  </a:lnTo>
                  <a:lnTo>
                    <a:pt x="2" y="0"/>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4" name="Freeform 2868"/>
            <p:cNvSpPr/>
            <p:nvPr/>
          </p:nvSpPr>
          <p:spPr>
            <a:xfrm>
              <a:off x="6682320" y="39247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5" name="Freeform 2869"/>
            <p:cNvSpPr/>
            <p:nvPr/>
          </p:nvSpPr>
          <p:spPr>
            <a:xfrm>
              <a:off x="6940800" y="3710880"/>
              <a:ext cx="198000" cy="218880"/>
            </a:xfrm>
            <a:custGeom>
              <a:avLst/>
              <a:gdLst>
                <a:gd name="textAreaLeft" fmla="*/ 0 w 198000"/>
                <a:gd name="textAreaRight" fmla="*/ 198720 w 198000"/>
                <a:gd name="textAreaTop" fmla="*/ 0 h 218880"/>
                <a:gd name="textAreaBottom" fmla="*/ 219600 h 218880"/>
              </a:gdLst>
              <a:ahLst/>
              <a:cxnLst/>
              <a:rect l="textAreaLeft" t="textAreaTop" r="textAreaRight" b="textAreaBottom"/>
              <a:pathLst>
                <a:path w="100" h="114">
                  <a:moveTo>
                    <a:pt x="57" y="0"/>
                  </a:moveTo>
                  <a:lnTo>
                    <a:pt x="60" y="3"/>
                  </a:lnTo>
                  <a:lnTo>
                    <a:pt x="63" y="9"/>
                  </a:lnTo>
                  <a:lnTo>
                    <a:pt x="66" y="9"/>
                  </a:lnTo>
                  <a:lnTo>
                    <a:pt x="68" y="14"/>
                  </a:lnTo>
                  <a:lnTo>
                    <a:pt x="74" y="14"/>
                  </a:lnTo>
                  <a:lnTo>
                    <a:pt x="83" y="17"/>
                  </a:lnTo>
                  <a:lnTo>
                    <a:pt x="91" y="20"/>
                  </a:lnTo>
                  <a:lnTo>
                    <a:pt x="91" y="23"/>
                  </a:lnTo>
                  <a:lnTo>
                    <a:pt x="94" y="26"/>
                  </a:lnTo>
                  <a:lnTo>
                    <a:pt x="94" y="28"/>
                  </a:lnTo>
                  <a:lnTo>
                    <a:pt x="97" y="28"/>
                  </a:lnTo>
                  <a:lnTo>
                    <a:pt x="100" y="34"/>
                  </a:lnTo>
                  <a:lnTo>
                    <a:pt x="100" y="37"/>
                  </a:lnTo>
                  <a:lnTo>
                    <a:pt x="97" y="43"/>
                  </a:lnTo>
                  <a:lnTo>
                    <a:pt x="94" y="45"/>
                  </a:lnTo>
                  <a:lnTo>
                    <a:pt x="91" y="48"/>
                  </a:lnTo>
                  <a:lnTo>
                    <a:pt x="88" y="51"/>
                  </a:lnTo>
                  <a:lnTo>
                    <a:pt x="88" y="54"/>
                  </a:lnTo>
                  <a:lnTo>
                    <a:pt x="86" y="54"/>
                  </a:lnTo>
                  <a:lnTo>
                    <a:pt x="86" y="57"/>
                  </a:lnTo>
                  <a:lnTo>
                    <a:pt x="83" y="60"/>
                  </a:lnTo>
                  <a:lnTo>
                    <a:pt x="80" y="60"/>
                  </a:lnTo>
                  <a:lnTo>
                    <a:pt x="80" y="57"/>
                  </a:lnTo>
                  <a:lnTo>
                    <a:pt x="77" y="63"/>
                  </a:lnTo>
                  <a:lnTo>
                    <a:pt x="74" y="68"/>
                  </a:lnTo>
                  <a:lnTo>
                    <a:pt x="74" y="71"/>
                  </a:lnTo>
                  <a:lnTo>
                    <a:pt x="74" y="74"/>
                  </a:lnTo>
                  <a:lnTo>
                    <a:pt x="74" y="77"/>
                  </a:lnTo>
                  <a:lnTo>
                    <a:pt x="77" y="80"/>
                  </a:lnTo>
                  <a:lnTo>
                    <a:pt x="68" y="80"/>
                  </a:lnTo>
                  <a:lnTo>
                    <a:pt x="60" y="82"/>
                  </a:lnTo>
                  <a:lnTo>
                    <a:pt x="60" y="88"/>
                  </a:lnTo>
                  <a:lnTo>
                    <a:pt x="57" y="91"/>
                  </a:lnTo>
                  <a:lnTo>
                    <a:pt x="54" y="94"/>
                  </a:lnTo>
                  <a:lnTo>
                    <a:pt x="46" y="94"/>
                  </a:lnTo>
                  <a:lnTo>
                    <a:pt x="46" y="97"/>
                  </a:lnTo>
                  <a:lnTo>
                    <a:pt x="43" y="99"/>
                  </a:lnTo>
                  <a:lnTo>
                    <a:pt x="43" y="102"/>
                  </a:lnTo>
                  <a:lnTo>
                    <a:pt x="40" y="105"/>
                  </a:lnTo>
                  <a:lnTo>
                    <a:pt x="37" y="105"/>
                  </a:lnTo>
                  <a:lnTo>
                    <a:pt x="29" y="105"/>
                  </a:lnTo>
                  <a:lnTo>
                    <a:pt x="26" y="108"/>
                  </a:lnTo>
                  <a:lnTo>
                    <a:pt x="17" y="111"/>
                  </a:lnTo>
                  <a:lnTo>
                    <a:pt x="12" y="114"/>
                  </a:lnTo>
                  <a:lnTo>
                    <a:pt x="9" y="105"/>
                  </a:lnTo>
                  <a:lnTo>
                    <a:pt x="6" y="102"/>
                  </a:lnTo>
                  <a:lnTo>
                    <a:pt x="3" y="88"/>
                  </a:lnTo>
                  <a:lnTo>
                    <a:pt x="0" y="80"/>
                  </a:lnTo>
                  <a:lnTo>
                    <a:pt x="12" y="77"/>
                  </a:lnTo>
                  <a:lnTo>
                    <a:pt x="20" y="74"/>
                  </a:lnTo>
                  <a:lnTo>
                    <a:pt x="32" y="68"/>
                  </a:lnTo>
                  <a:lnTo>
                    <a:pt x="40" y="65"/>
                  </a:lnTo>
                  <a:lnTo>
                    <a:pt x="43" y="57"/>
                  </a:lnTo>
                  <a:lnTo>
                    <a:pt x="43" y="45"/>
                  </a:lnTo>
                  <a:lnTo>
                    <a:pt x="46" y="37"/>
                  </a:lnTo>
                  <a:lnTo>
                    <a:pt x="43" y="28"/>
                  </a:lnTo>
                  <a:lnTo>
                    <a:pt x="43" y="23"/>
                  </a:lnTo>
                  <a:lnTo>
                    <a:pt x="46" y="17"/>
                  </a:lnTo>
                  <a:lnTo>
                    <a:pt x="51" y="9"/>
                  </a:lnTo>
                  <a:lnTo>
                    <a:pt x="54" y="0"/>
                  </a:lnTo>
                  <a:lnTo>
                    <a:pt x="5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6" name="Freeform 2870"/>
            <p:cNvSpPr/>
            <p:nvPr/>
          </p:nvSpPr>
          <p:spPr>
            <a:xfrm>
              <a:off x="7111800" y="382068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2" y="0"/>
                  </a:moveTo>
                  <a:lnTo>
                    <a:pt x="0" y="3"/>
                  </a:lnTo>
                  <a:lnTo>
                    <a:pt x="0" y="6"/>
                  </a:lnTo>
                  <a:lnTo>
                    <a:pt x="2" y="6"/>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7" name="Freeform 2871"/>
            <p:cNvSpPr/>
            <p:nvPr/>
          </p:nvSpPr>
          <p:spPr>
            <a:xfrm>
              <a:off x="6986520" y="37281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8" name="Freeform 2872"/>
            <p:cNvSpPr/>
            <p:nvPr/>
          </p:nvSpPr>
          <p:spPr>
            <a:xfrm>
              <a:off x="6900840" y="3678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3"/>
                  </a:ln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499" name="Freeform 2873"/>
            <p:cNvSpPr/>
            <p:nvPr/>
          </p:nvSpPr>
          <p:spPr>
            <a:xfrm>
              <a:off x="6912720" y="3678120"/>
              <a:ext cx="21240" cy="37800"/>
            </a:xfrm>
            <a:custGeom>
              <a:avLst/>
              <a:gdLst>
                <a:gd name="textAreaLeft" fmla="*/ 0 w 21240"/>
                <a:gd name="textAreaRight" fmla="*/ 21960 w 21240"/>
                <a:gd name="textAreaTop" fmla="*/ 0 h 37800"/>
                <a:gd name="textAreaBottom" fmla="*/ 38520 h 37800"/>
              </a:gdLst>
              <a:ahLst/>
              <a:cxnLst/>
              <a:rect l="textAreaLeft" t="textAreaTop" r="textAreaRight" b="textAreaBottom"/>
              <a:pathLst>
                <a:path w="11" h="20">
                  <a:moveTo>
                    <a:pt x="0" y="14"/>
                  </a:moveTo>
                  <a:lnTo>
                    <a:pt x="0" y="17"/>
                  </a:lnTo>
                  <a:lnTo>
                    <a:pt x="3" y="20"/>
                  </a:lnTo>
                  <a:lnTo>
                    <a:pt x="6" y="20"/>
                  </a:lnTo>
                  <a:lnTo>
                    <a:pt x="11" y="17"/>
                  </a:lnTo>
                  <a:lnTo>
                    <a:pt x="11" y="14"/>
                  </a:lnTo>
                  <a:lnTo>
                    <a:pt x="9" y="11"/>
                  </a:lnTo>
                  <a:lnTo>
                    <a:pt x="9" y="6"/>
                  </a:lnTo>
                  <a:lnTo>
                    <a:pt x="9" y="3"/>
                  </a:lnTo>
                  <a:lnTo>
                    <a:pt x="3" y="0"/>
                  </a:lnTo>
                  <a:lnTo>
                    <a:pt x="3" y="3"/>
                  </a:lnTo>
                  <a:lnTo>
                    <a:pt x="3" y="8"/>
                  </a:lnTo>
                  <a:lnTo>
                    <a:pt x="0" y="8"/>
                  </a:lnTo>
                  <a:lnTo>
                    <a:pt x="0" y="11"/>
                  </a:lnTo>
                  <a:lnTo>
                    <a:pt x="0"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0" name="Freeform 2874"/>
            <p:cNvSpPr/>
            <p:nvPr/>
          </p:nvSpPr>
          <p:spPr>
            <a:xfrm>
              <a:off x="7026120" y="3656880"/>
              <a:ext cx="21240" cy="14760"/>
            </a:xfrm>
            <a:custGeom>
              <a:avLst/>
              <a:gdLst>
                <a:gd name="textAreaLeft" fmla="*/ 0 w 21240"/>
                <a:gd name="textAreaRight" fmla="*/ 21960 w 21240"/>
                <a:gd name="textAreaTop" fmla="*/ 0 h 14760"/>
                <a:gd name="textAreaBottom" fmla="*/ 15480 h 14760"/>
              </a:gdLst>
              <a:ahLst/>
              <a:cxnLst/>
              <a:rect l="textAreaLeft" t="textAreaTop" r="textAreaRight" b="textAreaBottom"/>
              <a:pathLst>
                <a:path w="11" h="8">
                  <a:moveTo>
                    <a:pt x="3" y="5"/>
                  </a:moveTo>
                  <a:lnTo>
                    <a:pt x="0" y="8"/>
                  </a:lnTo>
                  <a:lnTo>
                    <a:pt x="0" y="5"/>
                  </a:lnTo>
                  <a:lnTo>
                    <a:pt x="3" y="2"/>
                  </a:lnTo>
                  <a:lnTo>
                    <a:pt x="6" y="2"/>
                  </a:lnTo>
                  <a:lnTo>
                    <a:pt x="8" y="0"/>
                  </a:lnTo>
                  <a:lnTo>
                    <a:pt x="11" y="0"/>
                  </a:lnTo>
                  <a:lnTo>
                    <a:pt x="11" y="2"/>
                  </a:lnTo>
                  <a:lnTo>
                    <a:pt x="8" y="5"/>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1" name="Freeform 2875"/>
            <p:cNvSpPr/>
            <p:nvPr/>
          </p:nvSpPr>
          <p:spPr>
            <a:xfrm>
              <a:off x="6918840" y="3689640"/>
              <a:ext cx="134280" cy="80280"/>
            </a:xfrm>
            <a:custGeom>
              <a:avLst/>
              <a:gdLst>
                <a:gd name="textAreaLeft" fmla="*/ 0 w 134280"/>
                <a:gd name="textAreaRight" fmla="*/ 135000 w 134280"/>
                <a:gd name="textAreaTop" fmla="*/ 0 h 80280"/>
                <a:gd name="textAreaBottom" fmla="*/ 81000 h 80280"/>
              </a:gdLst>
              <a:ahLst/>
              <a:cxnLst/>
              <a:rect l="textAreaLeft" t="textAreaTop" r="textAreaRight" b="textAreaBottom"/>
              <a:pathLst>
                <a:path w="68" h="42">
                  <a:moveTo>
                    <a:pt x="65" y="0"/>
                  </a:moveTo>
                  <a:lnTo>
                    <a:pt x="68" y="2"/>
                  </a:lnTo>
                  <a:lnTo>
                    <a:pt x="68" y="11"/>
                  </a:lnTo>
                  <a:lnTo>
                    <a:pt x="54" y="34"/>
                  </a:lnTo>
                  <a:lnTo>
                    <a:pt x="54" y="39"/>
                  </a:lnTo>
                  <a:lnTo>
                    <a:pt x="45" y="42"/>
                  </a:lnTo>
                  <a:lnTo>
                    <a:pt x="20" y="39"/>
                  </a:lnTo>
                  <a:lnTo>
                    <a:pt x="6" y="22"/>
                  </a:lnTo>
                  <a:lnTo>
                    <a:pt x="3" y="20"/>
                  </a:lnTo>
                  <a:lnTo>
                    <a:pt x="0" y="17"/>
                  </a:lnTo>
                  <a:lnTo>
                    <a:pt x="0" y="14"/>
                  </a:lnTo>
                  <a:lnTo>
                    <a:pt x="3" y="14"/>
                  </a:lnTo>
                  <a:lnTo>
                    <a:pt x="3" y="17"/>
                  </a:lnTo>
                  <a:lnTo>
                    <a:pt x="6" y="17"/>
                  </a:lnTo>
                  <a:lnTo>
                    <a:pt x="6" y="20"/>
                  </a:lnTo>
                  <a:lnTo>
                    <a:pt x="8" y="22"/>
                  </a:lnTo>
                  <a:lnTo>
                    <a:pt x="8" y="20"/>
                  </a:lnTo>
                  <a:lnTo>
                    <a:pt x="11" y="22"/>
                  </a:lnTo>
                  <a:lnTo>
                    <a:pt x="11" y="25"/>
                  </a:lnTo>
                  <a:lnTo>
                    <a:pt x="17" y="22"/>
                  </a:lnTo>
                  <a:lnTo>
                    <a:pt x="20" y="22"/>
                  </a:lnTo>
                  <a:lnTo>
                    <a:pt x="37" y="22"/>
                  </a:lnTo>
                  <a:lnTo>
                    <a:pt x="40" y="20"/>
                  </a:lnTo>
                  <a:lnTo>
                    <a:pt x="43" y="22"/>
                  </a:lnTo>
                  <a:lnTo>
                    <a:pt x="43" y="20"/>
                  </a:lnTo>
                  <a:lnTo>
                    <a:pt x="43" y="17"/>
                  </a:lnTo>
                  <a:lnTo>
                    <a:pt x="48" y="11"/>
                  </a:lnTo>
                  <a:lnTo>
                    <a:pt x="51" y="8"/>
                  </a:lnTo>
                  <a:lnTo>
                    <a:pt x="57" y="2"/>
                  </a:lnTo>
                  <a:lnTo>
                    <a:pt x="60" y="0"/>
                  </a:lnTo>
                  <a:lnTo>
                    <a:pt x="62" y="0"/>
                  </a:lnTo>
                  <a:lnTo>
                    <a:pt x="62" y="0"/>
                  </a:lnTo>
                  <a:lnTo>
                    <a:pt x="62" y="2"/>
                  </a:lnTo>
                  <a:lnTo>
                    <a:pt x="62" y="5"/>
                  </a:lnTo>
                  <a:lnTo>
                    <a:pt x="65" y="5"/>
                  </a:lnTo>
                  <a:lnTo>
                    <a:pt x="6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2" name="Freeform 2876"/>
            <p:cNvSpPr/>
            <p:nvPr/>
          </p:nvSpPr>
          <p:spPr>
            <a:xfrm>
              <a:off x="7041960" y="3672360"/>
              <a:ext cx="17280" cy="26280"/>
            </a:xfrm>
            <a:custGeom>
              <a:avLst/>
              <a:gdLst>
                <a:gd name="textAreaLeft" fmla="*/ 0 w 17280"/>
                <a:gd name="textAreaRight" fmla="*/ 18000 w 17280"/>
                <a:gd name="textAreaTop" fmla="*/ 0 h 26280"/>
                <a:gd name="textAreaBottom" fmla="*/ 27000 h 26280"/>
              </a:gdLst>
              <a:ahLst/>
              <a:cxnLst/>
              <a:rect l="textAreaLeft" t="textAreaTop" r="textAreaRight" b="textAreaBottom"/>
              <a:pathLst>
                <a:path w="9" h="14">
                  <a:moveTo>
                    <a:pt x="0" y="9"/>
                  </a:moveTo>
                  <a:lnTo>
                    <a:pt x="3" y="3"/>
                  </a:lnTo>
                  <a:lnTo>
                    <a:pt x="6" y="3"/>
                  </a:lnTo>
                  <a:lnTo>
                    <a:pt x="6" y="0"/>
                  </a:lnTo>
                  <a:lnTo>
                    <a:pt x="9" y="3"/>
                  </a:lnTo>
                  <a:lnTo>
                    <a:pt x="6" y="3"/>
                  </a:lnTo>
                  <a:lnTo>
                    <a:pt x="9" y="3"/>
                  </a:lnTo>
                  <a:lnTo>
                    <a:pt x="6" y="3"/>
                  </a:lnTo>
                  <a:lnTo>
                    <a:pt x="9" y="3"/>
                  </a:lnTo>
                  <a:lnTo>
                    <a:pt x="9" y="6"/>
                  </a:lnTo>
                  <a:lnTo>
                    <a:pt x="6" y="6"/>
                  </a:lnTo>
                  <a:lnTo>
                    <a:pt x="6" y="9"/>
                  </a:lnTo>
                  <a:lnTo>
                    <a:pt x="3" y="9"/>
                  </a:lnTo>
                  <a:lnTo>
                    <a:pt x="3" y="14"/>
                  </a:lnTo>
                  <a:lnTo>
                    <a:pt x="0" y="14"/>
                  </a:lnTo>
                  <a:lnTo>
                    <a:pt x="0" y="11"/>
                  </a:lnTo>
                  <a:lnTo>
                    <a:pt x="3" y="9"/>
                  </a:lnTo>
                  <a:lnTo>
                    <a:pt x="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3" name="Freeform 2877"/>
            <p:cNvSpPr/>
            <p:nvPr/>
          </p:nvSpPr>
          <p:spPr>
            <a:xfrm>
              <a:off x="6535440" y="3891960"/>
              <a:ext cx="174240" cy="141840"/>
            </a:xfrm>
            <a:custGeom>
              <a:avLst/>
              <a:gdLst>
                <a:gd name="textAreaLeft" fmla="*/ 0 w 174240"/>
                <a:gd name="textAreaRight" fmla="*/ 174960 w 174240"/>
                <a:gd name="textAreaTop" fmla="*/ 0 h 141840"/>
                <a:gd name="textAreaBottom" fmla="*/ 142560 h 141840"/>
              </a:gdLst>
              <a:ahLst/>
              <a:cxnLst/>
              <a:rect l="textAreaLeft" t="textAreaTop" r="textAreaRight" b="textAreaBottom"/>
              <a:pathLst>
                <a:path w="88" h="74">
                  <a:moveTo>
                    <a:pt x="28" y="0"/>
                  </a:moveTo>
                  <a:lnTo>
                    <a:pt x="31" y="3"/>
                  </a:lnTo>
                  <a:lnTo>
                    <a:pt x="37" y="11"/>
                  </a:lnTo>
                  <a:lnTo>
                    <a:pt x="39" y="28"/>
                  </a:lnTo>
                  <a:lnTo>
                    <a:pt x="42" y="34"/>
                  </a:lnTo>
                  <a:lnTo>
                    <a:pt x="45" y="37"/>
                  </a:lnTo>
                  <a:lnTo>
                    <a:pt x="48" y="37"/>
                  </a:lnTo>
                  <a:lnTo>
                    <a:pt x="45" y="34"/>
                  </a:lnTo>
                  <a:lnTo>
                    <a:pt x="48" y="34"/>
                  </a:lnTo>
                  <a:lnTo>
                    <a:pt x="51" y="40"/>
                  </a:lnTo>
                  <a:lnTo>
                    <a:pt x="56" y="40"/>
                  </a:lnTo>
                  <a:lnTo>
                    <a:pt x="56" y="42"/>
                  </a:lnTo>
                  <a:lnTo>
                    <a:pt x="62" y="45"/>
                  </a:lnTo>
                  <a:lnTo>
                    <a:pt x="71" y="54"/>
                  </a:lnTo>
                  <a:lnTo>
                    <a:pt x="74" y="54"/>
                  </a:lnTo>
                  <a:lnTo>
                    <a:pt x="74" y="57"/>
                  </a:lnTo>
                  <a:lnTo>
                    <a:pt x="79" y="57"/>
                  </a:lnTo>
                  <a:lnTo>
                    <a:pt x="79" y="62"/>
                  </a:lnTo>
                  <a:lnTo>
                    <a:pt x="82" y="62"/>
                  </a:lnTo>
                  <a:lnTo>
                    <a:pt x="85" y="68"/>
                  </a:lnTo>
                  <a:lnTo>
                    <a:pt x="85" y="65"/>
                  </a:lnTo>
                  <a:lnTo>
                    <a:pt x="88" y="68"/>
                  </a:lnTo>
                  <a:lnTo>
                    <a:pt x="82" y="68"/>
                  </a:lnTo>
                  <a:lnTo>
                    <a:pt x="82" y="71"/>
                  </a:lnTo>
                  <a:lnTo>
                    <a:pt x="79" y="71"/>
                  </a:lnTo>
                  <a:lnTo>
                    <a:pt x="76" y="71"/>
                  </a:lnTo>
                  <a:lnTo>
                    <a:pt x="76" y="74"/>
                  </a:lnTo>
                  <a:lnTo>
                    <a:pt x="62" y="62"/>
                  </a:lnTo>
                  <a:lnTo>
                    <a:pt x="59" y="62"/>
                  </a:lnTo>
                  <a:lnTo>
                    <a:pt x="56" y="59"/>
                  </a:lnTo>
                  <a:lnTo>
                    <a:pt x="42" y="51"/>
                  </a:lnTo>
                  <a:lnTo>
                    <a:pt x="37" y="51"/>
                  </a:lnTo>
                  <a:lnTo>
                    <a:pt x="34" y="48"/>
                  </a:lnTo>
                  <a:lnTo>
                    <a:pt x="28" y="51"/>
                  </a:lnTo>
                  <a:lnTo>
                    <a:pt x="25" y="51"/>
                  </a:lnTo>
                  <a:lnTo>
                    <a:pt x="20" y="48"/>
                  </a:lnTo>
                  <a:lnTo>
                    <a:pt x="17" y="54"/>
                  </a:lnTo>
                  <a:lnTo>
                    <a:pt x="11" y="48"/>
                  </a:lnTo>
                  <a:lnTo>
                    <a:pt x="8" y="51"/>
                  </a:lnTo>
                  <a:lnTo>
                    <a:pt x="2" y="51"/>
                  </a:lnTo>
                  <a:lnTo>
                    <a:pt x="2" y="48"/>
                  </a:lnTo>
                  <a:lnTo>
                    <a:pt x="0" y="37"/>
                  </a:lnTo>
                  <a:lnTo>
                    <a:pt x="5" y="25"/>
                  </a:lnTo>
                  <a:lnTo>
                    <a:pt x="8" y="14"/>
                  </a:lnTo>
                  <a:lnTo>
                    <a:pt x="8" y="11"/>
                  </a:lnTo>
                  <a:lnTo>
                    <a:pt x="14" y="11"/>
                  </a:lnTo>
                  <a:lnTo>
                    <a:pt x="14" y="8"/>
                  </a:lnTo>
                  <a:lnTo>
                    <a:pt x="25" y="3"/>
                  </a:lnTo>
                  <a:lnTo>
                    <a:pt x="25" y="0"/>
                  </a:lnTo>
                  <a:lnTo>
                    <a:pt x="25" y="0"/>
                  </a:lnTo>
                  <a:lnTo>
                    <a:pt x="2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4" name="Freeform 2878"/>
            <p:cNvSpPr/>
            <p:nvPr/>
          </p:nvSpPr>
          <p:spPr>
            <a:xfrm>
              <a:off x="6624720" y="39456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0" y="3"/>
                  </a:lnTo>
                  <a:lnTo>
                    <a:pt x="0" y="6"/>
                  </a:lnTo>
                  <a:lnTo>
                    <a:pt x="3" y="6"/>
                  </a:lnTo>
                  <a:lnTo>
                    <a:pt x="6" y="6"/>
                  </a:lnTo>
                  <a:lnTo>
                    <a:pt x="6" y="3"/>
                  </a:lnTo>
                  <a:lnTo>
                    <a:pt x="6"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5" name="Freeform 2879"/>
            <p:cNvSpPr/>
            <p:nvPr/>
          </p:nvSpPr>
          <p:spPr>
            <a:xfrm>
              <a:off x="6692400" y="40017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6" name="Freeform 2880"/>
            <p:cNvSpPr/>
            <p:nvPr/>
          </p:nvSpPr>
          <p:spPr>
            <a:xfrm>
              <a:off x="6676560" y="4023000"/>
              <a:ext cx="38880" cy="43560"/>
            </a:xfrm>
            <a:custGeom>
              <a:avLst/>
              <a:gdLst>
                <a:gd name="textAreaLeft" fmla="*/ 0 w 38880"/>
                <a:gd name="textAreaRight" fmla="*/ 39600 w 38880"/>
                <a:gd name="textAreaTop" fmla="*/ 0 h 43560"/>
                <a:gd name="textAreaBottom" fmla="*/ 44280 h 43560"/>
              </a:gdLst>
              <a:ahLst/>
              <a:cxnLst/>
              <a:rect l="textAreaLeft" t="textAreaTop" r="textAreaRight" b="textAreaBottom"/>
              <a:pathLst>
                <a:path w="20" h="23">
                  <a:moveTo>
                    <a:pt x="17" y="0"/>
                  </a:moveTo>
                  <a:lnTo>
                    <a:pt x="20" y="6"/>
                  </a:lnTo>
                  <a:lnTo>
                    <a:pt x="20" y="9"/>
                  </a:lnTo>
                  <a:lnTo>
                    <a:pt x="17" y="11"/>
                  </a:lnTo>
                  <a:lnTo>
                    <a:pt x="14" y="11"/>
                  </a:lnTo>
                  <a:lnTo>
                    <a:pt x="11" y="14"/>
                  </a:lnTo>
                  <a:lnTo>
                    <a:pt x="11" y="17"/>
                  </a:lnTo>
                  <a:lnTo>
                    <a:pt x="8" y="17"/>
                  </a:lnTo>
                  <a:lnTo>
                    <a:pt x="11" y="17"/>
                  </a:lnTo>
                  <a:lnTo>
                    <a:pt x="11" y="14"/>
                  </a:lnTo>
                  <a:lnTo>
                    <a:pt x="14" y="17"/>
                  </a:lnTo>
                  <a:lnTo>
                    <a:pt x="14" y="14"/>
                  </a:lnTo>
                  <a:lnTo>
                    <a:pt x="17" y="17"/>
                  </a:lnTo>
                  <a:lnTo>
                    <a:pt x="17" y="20"/>
                  </a:lnTo>
                  <a:lnTo>
                    <a:pt x="14" y="23"/>
                  </a:lnTo>
                  <a:lnTo>
                    <a:pt x="11" y="23"/>
                  </a:lnTo>
                  <a:lnTo>
                    <a:pt x="5" y="20"/>
                  </a:lnTo>
                  <a:lnTo>
                    <a:pt x="3" y="23"/>
                  </a:lnTo>
                  <a:lnTo>
                    <a:pt x="0" y="23"/>
                  </a:lnTo>
                  <a:lnTo>
                    <a:pt x="0" y="20"/>
                  </a:lnTo>
                  <a:lnTo>
                    <a:pt x="0" y="14"/>
                  </a:lnTo>
                  <a:lnTo>
                    <a:pt x="3" y="9"/>
                  </a:lnTo>
                  <a:lnTo>
                    <a:pt x="5" y="6"/>
                  </a:lnTo>
                  <a:lnTo>
                    <a:pt x="5" y="3"/>
                  </a:lnTo>
                  <a:lnTo>
                    <a:pt x="8" y="3"/>
                  </a:lnTo>
                  <a:lnTo>
                    <a:pt x="11" y="3"/>
                  </a:lnTo>
                  <a:lnTo>
                    <a:pt x="11" y="0"/>
                  </a:lnTo>
                  <a:lnTo>
                    <a:pt x="1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7" name="Freeform 2881"/>
            <p:cNvSpPr/>
            <p:nvPr/>
          </p:nvSpPr>
          <p:spPr>
            <a:xfrm>
              <a:off x="6652440" y="4043880"/>
              <a:ext cx="265680" cy="334440"/>
            </a:xfrm>
            <a:custGeom>
              <a:avLst/>
              <a:gdLst>
                <a:gd name="textAreaLeft" fmla="*/ 0 w 265680"/>
                <a:gd name="textAreaRight" fmla="*/ 266400 w 265680"/>
                <a:gd name="textAreaTop" fmla="*/ 0 h 334440"/>
                <a:gd name="textAreaBottom" fmla="*/ 335160 h 334440"/>
              </a:gdLst>
              <a:ahLst/>
              <a:cxnLst/>
              <a:rect l="textAreaLeft" t="textAreaTop" r="textAreaRight" b="textAreaBottom"/>
              <a:pathLst>
                <a:path w="134" h="174">
                  <a:moveTo>
                    <a:pt x="3" y="168"/>
                  </a:moveTo>
                  <a:lnTo>
                    <a:pt x="0" y="165"/>
                  </a:lnTo>
                  <a:lnTo>
                    <a:pt x="0" y="162"/>
                  </a:lnTo>
                  <a:lnTo>
                    <a:pt x="0" y="117"/>
                  </a:lnTo>
                  <a:lnTo>
                    <a:pt x="9" y="108"/>
                  </a:lnTo>
                  <a:lnTo>
                    <a:pt x="9" y="106"/>
                  </a:lnTo>
                  <a:lnTo>
                    <a:pt x="15" y="100"/>
                  </a:lnTo>
                  <a:lnTo>
                    <a:pt x="23" y="100"/>
                  </a:lnTo>
                  <a:lnTo>
                    <a:pt x="32" y="91"/>
                  </a:lnTo>
                  <a:lnTo>
                    <a:pt x="34" y="91"/>
                  </a:lnTo>
                  <a:lnTo>
                    <a:pt x="51" y="91"/>
                  </a:lnTo>
                  <a:lnTo>
                    <a:pt x="57" y="86"/>
                  </a:lnTo>
                  <a:lnTo>
                    <a:pt x="60" y="83"/>
                  </a:lnTo>
                  <a:lnTo>
                    <a:pt x="69" y="74"/>
                  </a:lnTo>
                  <a:lnTo>
                    <a:pt x="74" y="66"/>
                  </a:lnTo>
                  <a:lnTo>
                    <a:pt x="80" y="60"/>
                  </a:lnTo>
                  <a:lnTo>
                    <a:pt x="83" y="54"/>
                  </a:lnTo>
                  <a:lnTo>
                    <a:pt x="88" y="49"/>
                  </a:lnTo>
                  <a:lnTo>
                    <a:pt x="77" y="52"/>
                  </a:lnTo>
                  <a:lnTo>
                    <a:pt x="71" y="49"/>
                  </a:lnTo>
                  <a:lnTo>
                    <a:pt x="66" y="49"/>
                  </a:lnTo>
                  <a:lnTo>
                    <a:pt x="63" y="46"/>
                  </a:lnTo>
                  <a:lnTo>
                    <a:pt x="57" y="43"/>
                  </a:lnTo>
                  <a:lnTo>
                    <a:pt x="43" y="37"/>
                  </a:lnTo>
                  <a:lnTo>
                    <a:pt x="37" y="37"/>
                  </a:lnTo>
                  <a:lnTo>
                    <a:pt x="32" y="32"/>
                  </a:lnTo>
                  <a:lnTo>
                    <a:pt x="29" y="26"/>
                  </a:lnTo>
                  <a:lnTo>
                    <a:pt x="23" y="23"/>
                  </a:lnTo>
                  <a:lnTo>
                    <a:pt x="23" y="15"/>
                  </a:lnTo>
                  <a:lnTo>
                    <a:pt x="26" y="12"/>
                  </a:lnTo>
                  <a:lnTo>
                    <a:pt x="29" y="9"/>
                  </a:lnTo>
                  <a:lnTo>
                    <a:pt x="29" y="6"/>
                  </a:lnTo>
                  <a:lnTo>
                    <a:pt x="34" y="6"/>
                  </a:lnTo>
                  <a:lnTo>
                    <a:pt x="34" y="12"/>
                  </a:lnTo>
                  <a:lnTo>
                    <a:pt x="43" y="20"/>
                  </a:lnTo>
                  <a:lnTo>
                    <a:pt x="51" y="20"/>
                  </a:lnTo>
                  <a:lnTo>
                    <a:pt x="63" y="15"/>
                  </a:lnTo>
                  <a:lnTo>
                    <a:pt x="74" y="15"/>
                  </a:lnTo>
                  <a:lnTo>
                    <a:pt x="83" y="9"/>
                  </a:lnTo>
                  <a:lnTo>
                    <a:pt x="86" y="12"/>
                  </a:lnTo>
                  <a:lnTo>
                    <a:pt x="91" y="12"/>
                  </a:lnTo>
                  <a:lnTo>
                    <a:pt x="100" y="9"/>
                  </a:lnTo>
                  <a:lnTo>
                    <a:pt x="103" y="9"/>
                  </a:lnTo>
                  <a:lnTo>
                    <a:pt x="108" y="6"/>
                  </a:lnTo>
                  <a:lnTo>
                    <a:pt x="120" y="3"/>
                  </a:lnTo>
                  <a:lnTo>
                    <a:pt x="125" y="0"/>
                  </a:lnTo>
                  <a:lnTo>
                    <a:pt x="128" y="0"/>
                  </a:lnTo>
                  <a:lnTo>
                    <a:pt x="131" y="0"/>
                  </a:lnTo>
                  <a:lnTo>
                    <a:pt x="131" y="3"/>
                  </a:lnTo>
                  <a:lnTo>
                    <a:pt x="128" y="6"/>
                  </a:lnTo>
                  <a:lnTo>
                    <a:pt x="131" y="9"/>
                  </a:lnTo>
                  <a:lnTo>
                    <a:pt x="131" y="12"/>
                  </a:lnTo>
                  <a:lnTo>
                    <a:pt x="131" y="15"/>
                  </a:lnTo>
                  <a:lnTo>
                    <a:pt x="131" y="17"/>
                  </a:lnTo>
                  <a:lnTo>
                    <a:pt x="134" y="17"/>
                  </a:lnTo>
                  <a:lnTo>
                    <a:pt x="134" y="20"/>
                  </a:lnTo>
                  <a:lnTo>
                    <a:pt x="128" y="20"/>
                  </a:lnTo>
                  <a:lnTo>
                    <a:pt x="128" y="26"/>
                  </a:lnTo>
                  <a:lnTo>
                    <a:pt x="125" y="29"/>
                  </a:lnTo>
                  <a:lnTo>
                    <a:pt x="125" y="34"/>
                  </a:lnTo>
                  <a:lnTo>
                    <a:pt x="123" y="40"/>
                  </a:lnTo>
                  <a:lnTo>
                    <a:pt x="120" y="46"/>
                  </a:lnTo>
                  <a:lnTo>
                    <a:pt x="114" y="49"/>
                  </a:lnTo>
                  <a:lnTo>
                    <a:pt x="114" y="54"/>
                  </a:lnTo>
                  <a:lnTo>
                    <a:pt x="105" y="69"/>
                  </a:lnTo>
                  <a:lnTo>
                    <a:pt x="103" y="77"/>
                  </a:lnTo>
                  <a:lnTo>
                    <a:pt x="94" y="86"/>
                  </a:lnTo>
                  <a:lnTo>
                    <a:pt x="91" y="88"/>
                  </a:lnTo>
                  <a:lnTo>
                    <a:pt x="91" y="91"/>
                  </a:lnTo>
                  <a:lnTo>
                    <a:pt x="86" y="100"/>
                  </a:lnTo>
                  <a:lnTo>
                    <a:pt x="74" y="114"/>
                  </a:lnTo>
                  <a:lnTo>
                    <a:pt x="63" y="125"/>
                  </a:lnTo>
                  <a:lnTo>
                    <a:pt x="57" y="128"/>
                  </a:lnTo>
                  <a:lnTo>
                    <a:pt x="49" y="131"/>
                  </a:lnTo>
                  <a:lnTo>
                    <a:pt x="46" y="134"/>
                  </a:lnTo>
                  <a:lnTo>
                    <a:pt x="43" y="137"/>
                  </a:lnTo>
                  <a:lnTo>
                    <a:pt x="34" y="145"/>
                  </a:lnTo>
                  <a:lnTo>
                    <a:pt x="29" y="148"/>
                  </a:lnTo>
                  <a:lnTo>
                    <a:pt x="23" y="154"/>
                  </a:lnTo>
                  <a:lnTo>
                    <a:pt x="20" y="154"/>
                  </a:lnTo>
                  <a:lnTo>
                    <a:pt x="20" y="157"/>
                  </a:lnTo>
                  <a:lnTo>
                    <a:pt x="20" y="160"/>
                  </a:lnTo>
                  <a:lnTo>
                    <a:pt x="15" y="165"/>
                  </a:lnTo>
                  <a:lnTo>
                    <a:pt x="9" y="174"/>
                  </a:lnTo>
                  <a:lnTo>
                    <a:pt x="3" y="16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8" name="Freeform 2882"/>
            <p:cNvSpPr/>
            <p:nvPr/>
          </p:nvSpPr>
          <p:spPr>
            <a:xfrm>
              <a:off x="6449760" y="3984480"/>
              <a:ext cx="376920" cy="272880"/>
            </a:xfrm>
            <a:custGeom>
              <a:avLst/>
              <a:gdLst>
                <a:gd name="textAreaLeft" fmla="*/ 0 w 376920"/>
                <a:gd name="textAreaRight" fmla="*/ 377640 w 376920"/>
                <a:gd name="textAreaTop" fmla="*/ 0 h 272880"/>
                <a:gd name="textAreaBottom" fmla="*/ 273600 h 272880"/>
              </a:gdLst>
              <a:ahLst/>
              <a:cxnLst/>
              <a:rect l="textAreaLeft" t="textAreaTop" r="textAreaRight" b="textAreaBottom"/>
              <a:pathLst>
                <a:path w="190" h="142">
                  <a:moveTo>
                    <a:pt x="37" y="128"/>
                  </a:moveTo>
                  <a:lnTo>
                    <a:pt x="37" y="119"/>
                  </a:lnTo>
                  <a:lnTo>
                    <a:pt x="31" y="117"/>
                  </a:lnTo>
                  <a:lnTo>
                    <a:pt x="26" y="114"/>
                  </a:lnTo>
                  <a:lnTo>
                    <a:pt x="26" y="108"/>
                  </a:lnTo>
                  <a:lnTo>
                    <a:pt x="23" y="102"/>
                  </a:lnTo>
                  <a:lnTo>
                    <a:pt x="20" y="100"/>
                  </a:lnTo>
                  <a:lnTo>
                    <a:pt x="17" y="97"/>
                  </a:lnTo>
                  <a:lnTo>
                    <a:pt x="14" y="97"/>
                  </a:lnTo>
                  <a:lnTo>
                    <a:pt x="11" y="91"/>
                  </a:lnTo>
                  <a:lnTo>
                    <a:pt x="9" y="88"/>
                  </a:lnTo>
                  <a:lnTo>
                    <a:pt x="3" y="85"/>
                  </a:lnTo>
                  <a:lnTo>
                    <a:pt x="3" y="88"/>
                  </a:lnTo>
                  <a:lnTo>
                    <a:pt x="0" y="85"/>
                  </a:lnTo>
                  <a:lnTo>
                    <a:pt x="0" y="83"/>
                  </a:lnTo>
                  <a:lnTo>
                    <a:pt x="0" y="80"/>
                  </a:lnTo>
                  <a:lnTo>
                    <a:pt x="3" y="77"/>
                  </a:lnTo>
                  <a:lnTo>
                    <a:pt x="6" y="77"/>
                  </a:lnTo>
                  <a:lnTo>
                    <a:pt x="9" y="77"/>
                  </a:lnTo>
                  <a:lnTo>
                    <a:pt x="14" y="74"/>
                  </a:lnTo>
                  <a:lnTo>
                    <a:pt x="14" y="57"/>
                  </a:lnTo>
                  <a:lnTo>
                    <a:pt x="17" y="54"/>
                  </a:lnTo>
                  <a:lnTo>
                    <a:pt x="17" y="48"/>
                  </a:lnTo>
                  <a:lnTo>
                    <a:pt x="17" y="46"/>
                  </a:lnTo>
                  <a:lnTo>
                    <a:pt x="23" y="46"/>
                  </a:lnTo>
                  <a:lnTo>
                    <a:pt x="26" y="37"/>
                  </a:lnTo>
                  <a:lnTo>
                    <a:pt x="26" y="34"/>
                  </a:lnTo>
                  <a:lnTo>
                    <a:pt x="31" y="29"/>
                  </a:lnTo>
                  <a:lnTo>
                    <a:pt x="34" y="23"/>
                  </a:lnTo>
                  <a:lnTo>
                    <a:pt x="37" y="20"/>
                  </a:lnTo>
                  <a:lnTo>
                    <a:pt x="40" y="17"/>
                  </a:lnTo>
                  <a:lnTo>
                    <a:pt x="40" y="11"/>
                  </a:lnTo>
                  <a:lnTo>
                    <a:pt x="43" y="9"/>
                  </a:lnTo>
                  <a:lnTo>
                    <a:pt x="45" y="3"/>
                  </a:lnTo>
                  <a:lnTo>
                    <a:pt x="51" y="3"/>
                  </a:lnTo>
                  <a:lnTo>
                    <a:pt x="54" y="0"/>
                  </a:lnTo>
                  <a:lnTo>
                    <a:pt x="60" y="6"/>
                  </a:lnTo>
                  <a:lnTo>
                    <a:pt x="63" y="0"/>
                  </a:lnTo>
                  <a:lnTo>
                    <a:pt x="68" y="3"/>
                  </a:lnTo>
                  <a:lnTo>
                    <a:pt x="71" y="3"/>
                  </a:lnTo>
                  <a:lnTo>
                    <a:pt x="77" y="0"/>
                  </a:lnTo>
                  <a:lnTo>
                    <a:pt x="80" y="3"/>
                  </a:lnTo>
                  <a:lnTo>
                    <a:pt x="85" y="3"/>
                  </a:lnTo>
                  <a:lnTo>
                    <a:pt x="99" y="11"/>
                  </a:lnTo>
                  <a:lnTo>
                    <a:pt x="102" y="14"/>
                  </a:lnTo>
                  <a:lnTo>
                    <a:pt x="105" y="14"/>
                  </a:lnTo>
                  <a:lnTo>
                    <a:pt x="119" y="26"/>
                  </a:lnTo>
                  <a:lnTo>
                    <a:pt x="117" y="29"/>
                  </a:lnTo>
                  <a:lnTo>
                    <a:pt x="114" y="34"/>
                  </a:lnTo>
                  <a:lnTo>
                    <a:pt x="114" y="40"/>
                  </a:lnTo>
                  <a:lnTo>
                    <a:pt x="114" y="43"/>
                  </a:lnTo>
                  <a:lnTo>
                    <a:pt x="117" y="43"/>
                  </a:lnTo>
                  <a:lnTo>
                    <a:pt x="119" y="40"/>
                  </a:lnTo>
                  <a:lnTo>
                    <a:pt x="125" y="43"/>
                  </a:lnTo>
                  <a:lnTo>
                    <a:pt x="128" y="43"/>
                  </a:lnTo>
                  <a:lnTo>
                    <a:pt x="125" y="46"/>
                  </a:lnTo>
                  <a:lnTo>
                    <a:pt x="125" y="54"/>
                  </a:lnTo>
                  <a:lnTo>
                    <a:pt x="131" y="57"/>
                  </a:lnTo>
                  <a:lnTo>
                    <a:pt x="134" y="63"/>
                  </a:lnTo>
                  <a:lnTo>
                    <a:pt x="139" y="68"/>
                  </a:lnTo>
                  <a:lnTo>
                    <a:pt x="145" y="68"/>
                  </a:lnTo>
                  <a:lnTo>
                    <a:pt x="159" y="74"/>
                  </a:lnTo>
                  <a:lnTo>
                    <a:pt x="165" y="77"/>
                  </a:lnTo>
                  <a:lnTo>
                    <a:pt x="168" y="80"/>
                  </a:lnTo>
                  <a:lnTo>
                    <a:pt x="173" y="80"/>
                  </a:lnTo>
                  <a:lnTo>
                    <a:pt x="179" y="83"/>
                  </a:lnTo>
                  <a:lnTo>
                    <a:pt x="190" y="80"/>
                  </a:lnTo>
                  <a:lnTo>
                    <a:pt x="188" y="85"/>
                  </a:lnTo>
                  <a:lnTo>
                    <a:pt x="182" y="91"/>
                  </a:lnTo>
                  <a:lnTo>
                    <a:pt x="176" y="97"/>
                  </a:lnTo>
                  <a:lnTo>
                    <a:pt x="171" y="105"/>
                  </a:lnTo>
                  <a:lnTo>
                    <a:pt x="162" y="111"/>
                  </a:lnTo>
                  <a:lnTo>
                    <a:pt x="159" y="117"/>
                  </a:lnTo>
                  <a:lnTo>
                    <a:pt x="153" y="122"/>
                  </a:lnTo>
                  <a:lnTo>
                    <a:pt x="136" y="122"/>
                  </a:lnTo>
                  <a:lnTo>
                    <a:pt x="134" y="122"/>
                  </a:lnTo>
                  <a:lnTo>
                    <a:pt x="125" y="131"/>
                  </a:lnTo>
                  <a:lnTo>
                    <a:pt x="117" y="131"/>
                  </a:lnTo>
                  <a:lnTo>
                    <a:pt x="111" y="137"/>
                  </a:lnTo>
                  <a:lnTo>
                    <a:pt x="102" y="134"/>
                  </a:lnTo>
                  <a:lnTo>
                    <a:pt x="99" y="131"/>
                  </a:lnTo>
                  <a:lnTo>
                    <a:pt x="88" y="134"/>
                  </a:lnTo>
                  <a:lnTo>
                    <a:pt x="88" y="137"/>
                  </a:lnTo>
                  <a:lnTo>
                    <a:pt x="85" y="142"/>
                  </a:lnTo>
                  <a:lnTo>
                    <a:pt x="68" y="139"/>
                  </a:lnTo>
                  <a:lnTo>
                    <a:pt x="48" y="128"/>
                  </a:lnTo>
                  <a:lnTo>
                    <a:pt x="40" y="128"/>
                  </a:lnTo>
                  <a:lnTo>
                    <a:pt x="37" y="12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09" name="Freeform 2883"/>
            <p:cNvSpPr/>
            <p:nvPr/>
          </p:nvSpPr>
          <p:spPr>
            <a:xfrm>
              <a:off x="6471720" y="4231080"/>
              <a:ext cx="198000" cy="224640"/>
            </a:xfrm>
            <a:custGeom>
              <a:avLst/>
              <a:gdLst>
                <a:gd name="textAreaLeft" fmla="*/ 0 w 198000"/>
                <a:gd name="textAreaRight" fmla="*/ 198720 w 198000"/>
                <a:gd name="textAreaTop" fmla="*/ 0 h 224640"/>
                <a:gd name="textAreaBottom" fmla="*/ 225360 h 224640"/>
              </a:gdLst>
              <a:ahLst/>
              <a:cxnLst/>
              <a:rect l="textAreaLeft" t="textAreaTop" r="textAreaRight" b="textAreaBottom"/>
              <a:pathLst>
                <a:path w="100" h="117">
                  <a:moveTo>
                    <a:pt x="26" y="0"/>
                  </a:moveTo>
                  <a:lnTo>
                    <a:pt x="37" y="0"/>
                  </a:lnTo>
                  <a:lnTo>
                    <a:pt x="43" y="6"/>
                  </a:lnTo>
                  <a:lnTo>
                    <a:pt x="49" y="9"/>
                  </a:lnTo>
                  <a:lnTo>
                    <a:pt x="57" y="11"/>
                  </a:lnTo>
                  <a:lnTo>
                    <a:pt x="66" y="14"/>
                  </a:lnTo>
                  <a:lnTo>
                    <a:pt x="74" y="14"/>
                  </a:lnTo>
                  <a:lnTo>
                    <a:pt x="77" y="9"/>
                  </a:lnTo>
                  <a:lnTo>
                    <a:pt x="77" y="6"/>
                  </a:lnTo>
                  <a:lnTo>
                    <a:pt x="83" y="3"/>
                  </a:lnTo>
                  <a:lnTo>
                    <a:pt x="88" y="3"/>
                  </a:lnTo>
                  <a:lnTo>
                    <a:pt x="91" y="6"/>
                  </a:lnTo>
                  <a:lnTo>
                    <a:pt x="100" y="9"/>
                  </a:lnTo>
                  <a:lnTo>
                    <a:pt x="100" y="11"/>
                  </a:lnTo>
                  <a:lnTo>
                    <a:pt x="91" y="20"/>
                  </a:lnTo>
                  <a:lnTo>
                    <a:pt x="91" y="31"/>
                  </a:lnTo>
                  <a:lnTo>
                    <a:pt x="91" y="40"/>
                  </a:lnTo>
                  <a:lnTo>
                    <a:pt x="91" y="45"/>
                  </a:lnTo>
                  <a:lnTo>
                    <a:pt x="91" y="54"/>
                  </a:lnTo>
                  <a:lnTo>
                    <a:pt x="91" y="65"/>
                  </a:lnTo>
                  <a:lnTo>
                    <a:pt x="91" y="68"/>
                  </a:lnTo>
                  <a:lnTo>
                    <a:pt x="94" y="71"/>
                  </a:lnTo>
                  <a:lnTo>
                    <a:pt x="100" y="77"/>
                  </a:lnTo>
                  <a:lnTo>
                    <a:pt x="94" y="82"/>
                  </a:lnTo>
                  <a:lnTo>
                    <a:pt x="91" y="82"/>
                  </a:lnTo>
                  <a:lnTo>
                    <a:pt x="91" y="85"/>
                  </a:lnTo>
                  <a:lnTo>
                    <a:pt x="88" y="88"/>
                  </a:lnTo>
                  <a:lnTo>
                    <a:pt x="83" y="91"/>
                  </a:lnTo>
                  <a:lnTo>
                    <a:pt x="80" y="91"/>
                  </a:lnTo>
                  <a:lnTo>
                    <a:pt x="83" y="97"/>
                  </a:lnTo>
                  <a:lnTo>
                    <a:pt x="80" y="99"/>
                  </a:lnTo>
                  <a:lnTo>
                    <a:pt x="74" y="117"/>
                  </a:lnTo>
                  <a:lnTo>
                    <a:pt x="69" y="117"/>
                  </a:lnTo>
                  <a:lnTo>
                    <a:pt x="60" y="111"/>
                  </a:lnTo>
                  <a:lnTo>
                    <a:pt x="54" y="108"/>
                  </a:lnTo>
                  <a:lnTo>
                    <a:pt x="52" y="105"/>
                  </a:lnTo>
                  <a:lnTo>
                    <a:pt x="52" y="99"/>
                  </a:lnTo>
                  <a:lnTo>
                    <a:pt x="49" y="97"/>
                  </a:lnTo>
                  <a:lnTo>
                    <a:pt x="43" y="91"/>
                  </a:lnTo>
                  <a:lnTo>
                    <a:pt x="37" y="88"/>
                  </a:lnTo>
                  <a:lnTo>
                    <a:pt x="29" y="85"/>
                  </a:lnTo>
                  <a:lnTo>
                    <a:pt x="23" y="82"/>
                  </a:lnTo>
                  <a:lnTo>
                    <a:pt x="12" y="77"/>
                  </a:lnTo>
                  <a:lnTo>
                    <a:pt x="6" y="71"/>
                  </a:lnTo>
                  <a:lnTo>
                    <a:pt x="0" y="71"/>
                  </a:lnTo>
                  <a:lnTo>
                    <a:pt x="0" y="57"/>
                  </a:lnTo>
                  <a:lnTo>
                    <a:pt x="0" y="54"/>
                  </a:lnTo>
                  <a:lnTo>
                    <a:pt x="6" y="48"/>
                  </a:lnTo>
                  <a:lnTo>
                    <a:pt x="15" y="37"/>
                  </a:lnTo>
                  <a:lnTo>
                    <a:pt x="15" y="28"/>
                  </a:lnTo>
                  <a:lnTo>
                    <a:pt x="15" y="26"/>
                  </a:lnTo>
                  <a:lnTo>
                    <a:pt x="12" y="23"/>
                  </a:lnTo>
                  <a:lnTo>
                    <a:pt x="6" y="20"/>
                  </a:lnTo>
                  <a:lnTo>
                    <a:pt x="6" y="11"/>
                  </a:lnTo>
                  <a:lnTo>
                    <a:pt x="3" y="11"/>
                  </a:lnTo>
                  <a:lnTo>
                    <a:pt x="3" y="6"/>
                  </a:lnTo>
                  <a:lnTo>
                    <a:pt x="9" y="0"/>
                  </a:lnTo>
                  <a:lnTo>
                    <a:pt x="20" y="0"/>
                  </a:lnTo>
                  <a:lnTo>
                    <a:pt x="26" y="0"/>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0" name="Freeform 2884"/>
            <p:cNvSpPr/>
            <p:nvPr/>
          </p:nvSpPr>
          <p:spPr>
            <a:xfrm>
              <a:off x="6364440" y="4242600"/>
              <a:ext cx="136440" cy="136080"/>
            </a:xfrm>
            <a:custGeom>
              <a:avLst/>
              <a:gdLst>
                <a:gd name="textAreaLeft" fmla="*/ 0 w 136440"/>
                <a:gd name="textAreaRight" fmla="*/ 137160 w 136440"/>
                <a:gd name="textAreaTop" fmla="*/ 0 h 136080"/>
                <a:gd name="textAreaBottom" fmla="*/ 136800 h 136080"/>
              </a:gdLst>
              <a:ahLst/>
              <a:cxnLst/>
              <a:rect l="textAreaLeft" t="textAreaTop" r="textAreaRight" b="textAreaBottom"/>
              <a:pathLst>
                <a:path w="69" h="71">
                  <a:moveTo>
                    <a:pt x="57" y="0"/>
                  </a:moveTo>
                  <a:lnTo>
                    <a:pt x="57" y="5"/>
                  </a:lnTo>
                  <a:lnTo>
                    <a:pt x="60" y="5"/>
                  </a:lnTo>
                  <a:lnTo>
                    <a:pt x="60" y="14"/>
                  </a:lnTo>
                  <a:lnTo>
                    <a:pt x="66" y="17"/>
                  </a:lnTo>
                  <a:lnTo>
                    <a:pt x="69" y="20"/>
                  </a:lnTo>
                  <a:lnTo>
                    <a:pt x="69" y="22"/>
                  </a:lnTo>
                  <a:lnTo>
                    <a:pt x="69" y="31"/>
                  </a:lnTo>
                  <a:lnTo>
                    <a:pt x="63" y="37"/>
                  </a:lnTo>
                  <a:lnTo>
                    <a:pt x="60" y="42"/>
                  </a:lnTo>
                  <a:lnTo>
                    <a:pt x="54" y="48"/>
                  </a:lnTo>
                  <a:lnTo>
                    <a:pt x="54" y="51"/>
                  </a:lnTo>
                  <a:lnTo>
                    <a:pt x="54" y="65"/>
                  </a:lnTo>
                  <a:lnTo>
                    <a:pt x="52" y="65"/>
                  </a:lnTo>
                  <a:lnTo>
                    <a:pt x="46" y="65"/>
                  </a:lnTo>
                  <a:lnTo>
                    <a:pt x="40" y="65"/>
                  </a:lnTo>
                  <a:lnTo>
                    <a:pt x="29" y="65"/>
                  </a:lnTo>
                  <a:lnTo>
                    <a:pt x="20" y="65"/>
                  </a:lnTo>
                  <a:lnTo>
                    <a:pt x="12" y="65"/>
                  </a:lnTo>
                  <a:lnTo>
                    <a:pt x="12" y="68"/>
                  </a:lnTo>
                  <a:lnTo>
                    <a:pt x="9" y="68"/>
                  </a:lnTo>
                  <a:lnTo>
                    <a:pt x="3" y="71"/>
                  </a:lnTo>
                  <a:lnTo>
                    <a:pt x="0" y="71"/>
                  </a:lnTo>
                  <a:lnTo>
                    <a:pt x="0" y="62"/>
                  </a:lnTo>
                  <a:lnTo>
                    <a:pt x="3" y="57"/>
                  </a:lnTo>
                  <a:lnTo>
                    <a:pt x="0" y="54"/>
                  </a:lnTo>
                  <a:lnTo>
                    <a:pt x="0" y="51"/>
                  </a:lnTo>
                  <a:lnTo>
                    <a:pt x="6" y="42"/>
                  </a:lnTo>
                  <a:lnTo>
                    <a:pt x="9" y="37"/>
                  </a:lnTo>
                  <a:lnTo>
                    <a:pt x="17" y="31"/>
                  </a:lnTo>
                  <a:lnTo>
                    <a:pt x="20" y="25"/>
                  </a:lnTo>
                  <a:lnTo>
                    <a:pt x="20" y="22"/>
                  </a:lnTo>
                  <a:lnTo>
                    <a:pt x="17" y="22"/>
                  </a:lnTo>
                  <a:lnTo>
                    <a:pt x="15" y="22"/>
                  </a:lnTo>
                  <a:lnTo>
                    <a:pt x="15" y="14"/>
                  </a:lnTo>
                  <a:lnTo>
                    <a:pt x="15" y="8"/>
                  </a:lnTo>
                  <a:lnTo>
                    <a:pt x="15" y="5"/>
                  </a:lnTo>
                  <a:lnTo>
                    <a:pt x="20" y="3"/>
                  </a:lnTo>
                  <a:lnTo>
                    <a:pt x="26" y="5"/>
                  </a:lnTo>
                  <a:lnTo>
                    <a:pt x="32" y="8"/>
                  </a:lnTo>
                  <a:lnTo>
                    <a:pt x="34" y="5"/>
                  </a:lnTo>
                  <a:lnTo>
                    <a:pt x="40" y="5"/>
                  </a:lnTo>
                  <a:lnTo>
                    <a:pt x="43" y="3"/>
                  </a:lnTo>
                  <a:lnTo>
                    <a:pt x="49" y="5"/>
                  </a:lnTo>
                  <a:lnTo>
                    <a:pt x="5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1" name="Freeform 2885"/>
            <p:cNvSpPr/>
            <p:nvPr/>
          </p:nvSpPr>
          <p:spPr>
            <a:xfrm>
              <a:off x="5919120" y="4209840"/>
              <a:ext cx="484200" cy="457920"/>
            </a:xfrm>
            <a:custGeom>
              <a:avLst/>
              <a:gdLst>
                <a:gd name="textAreaLeft" fmla="*/ 0 w 484200"/>
                <a:gd name="textAreaRight" fmla="*/ 484920 w 484200"/>
                <a:gd name="textAreaTop" fmla="*/ 0 h 457920"/>
                <a:gd name="textAreaBottom" fmla="*/ 458640 h 457920"/>
              </a:gdLst>
              <a:ahLst/>
              <a:cxnLst/>
              <a:rect l="textAreaLeft" t="textAreaTop" r="textAreaRight" b="textAreaBottom"/>
              <a:pathLst>
                <a:path w="244" h="238">
                  <a:moveTo>
                    <a:pt x="196" y="5"/>
                  </a:moveTo>
                  <a:lnTo>
                    <a:pt x="199" y="5"/>
                  </a:lnTo>
                  <a:lnTo>
                    <a:pt x="202" y="8"/>
                  </a:lnTo>
                  <a:lnTo>
                    <a:pt x="204" y="11"/>
                  </a:lnTo>
                  <a:lnTo>
                    <a:pt x="210" y="14"/>
                  </a:lnTo>
                  <a:lnTo>
                    <a:pt x="213" y="11"/>
                  </a:lnTo>
                  <a:lnTo>
                    <a:pt x="219" y="14"/>
                  </a:lnTo>
                  <a:lnTo>
                    <a:pt x="222" y="11"/>
                  </a:lnTo>
                  <a:lnTo>
                    <a:pt x="227" y="11"/>
                  </a:lnTo>
                  <a:lnTo>
                    <a:pt x="230" y="17"/>
                  </a:lnTo>
                  <a:lnTo>
                    <a:pt x="230" y="20"/>
                  </a:lnTo>
                  <a:lnTo>
                    <a:pt x="233" y="20"/>
                  </a:lnTo>
                  <a:lnTo>
                    <a:pt x="236" y="22"/>
                  </a:lnTo>
                  <a:lnTo>
                    <a:pt x="239" y="22"/>
                  </a:lnTo>
                  <a:lnTo>
                    <a:pt x="239" y="25"/>
                  </a:lnTo>
                  <a:lnTo>
                    <a:pt x="239" y="39"/>
                  </a:lnTo>
                  <a:lnTo>
                    <a:pt x="241" y="39"/>
                  </a:lnTo>
                  <a:lnTo>
                    <a:pt x="244" y="39"/>
                  </a:lnTo>
                  <a:lnTo>
                    <a:pt x="244" y="42"/>
                  </a:lnTo>
                  <a:lnTo>
                    <a:pt x="241" y="48"/>
                  </a:lnTo>
                  <a:lnTo>
                    <a:pt x="233" y="54"/>
                  </a:lnTo>
                  <a:lnTo>
                    <a:pt x="224" y="68"/>
                  </a:lnTo>
                  <a:lnTo>
                    <a:pt x="224" y="71"/>
                  </a:lnTo>
                  <a:lnTo>
                    <a:pt x="227" y="74"/>
                  </a:lnTo>
                  <a:lnTo>
                    <a:pt x="224" y="79"/>
                  </a:lnTo>
                  <a:lnTo>
                    <a:pt x="224" y="88"/>
                  </a:lnTo>
                  <a:lnTo>
                    <a:pt x="219" y="93"/>
                  </a:lnTo>
                  <a:lnTo>
                    <a:pt x="216" y="99"/>
                  </a:lnTo>
                  <a:lnTo>
                    <a:pt x="216" y="105"/>
                  </a:lnTo>
                  <a:lnTo>
                    <a:pt x="219" y="108"/>
                  </a:lnTo>
                  <a:lnTo>
                    <a:pt x="222" y="113"/>
                  </a:lnTo>
                  <a:lnTo>
                    <a:pt x="219" y="119"/>
                  </a:lnTo>
                  <a:lnTo>
                    <a:pt x="222" y="128"/>
                  </a:lnTo>
                  <a:lnTo>
                    <a:pt x="222" y="136"/>
                  </a:lnTo>
                  <a:lnTo>
                    <a:pt x="224" y="147"/>
                  </a:lnTo>
                  <a:lnTo>
                    <a:pt x="224" y="150"/>
                  </a:lnTo>
                  <a:lnTo>
                    <a:pt x="233" y="162"/>
                  </a:lnTo>
                  <a:lnTo>
                    <a:pt x="236" y="167"/>
                  </a:lnTo>
                  <a:lnTo>
                    <a:pt x="239" y="176"/>
                  </a:lnTo>
                  <a:lnTo>
                    <a:pt x="216" y="179"/>
                  </a:lnTo>
                  <a:lnTo>
                    <a:pt x="216" y="182"/>
                  </a:lnTo>
                  <a:lnTo>
                    <a:pt x="210" y="187"/>
                  </a:lnTo>
                  <a:lnTo>
                    <a:pt x="210" y="193"/>
                  </a:lnTo>
                  <a:lnTo>
                    <a:pt x="213" y="196"/>
                  </a:lnTo>
                  <a:lnTo>
                    <a:pt x="213" y="201"/>
                  </a:lnTo>
                  <a:lnTo>
                    <a:pt x="210" y="213"/>
                  </a:lnTo>
                  <a:lnTo>
                    <a:pt x="207" y="216"/>
                  </a:lnTo>
                  <a:lnTo>
                    <a:pt x="210" y="219"/>
                  </a:lnTo>
                  <a:lnTo>
                    <a:pt x="222" y="227"/>
                  </a:lnTo>
                  <a:lnTo>
                    <a:pt x="227" y="224"/>
                  </a:lnTo>
                  <a:lnTo>
                    <a:pt x="227" y="238"/>
                  </a:lnTo>
                  <a:lnTo>
                    <a:pt x="224" y="238"/>
                  </a:lnTo>
                  <a:lnTo>
                    <a:pt x="219" y="238"/>
                  </a:lnTo>
                  <a:lnTo>
                    <a:pt x="210" y="230"/>
                  </a:lnTo>
                  <a:lnTo>
                    <a:pt x="207" y="227"/>
                  </a:lnTo>
                  <a:lnTo>
                    <a:pt x="199" y="227"/>
                  </a:lnTo>
                  <a:lnTo>
                    <a:pt x="196" y="219"/>
                  </a:lnTo>
                  <a:lnTo>
                    <a:pt x="193" y="216"/>
                  </a:lnTo>
                  <a:lnTo>
                    <a:pt x="190" y="216"/>
                  </a:lnTo>
                  <a:lnTo>
                    <a:pt x="190" y="221"/>
                  </a:lnTo>
                  <a:lnTo>
                    <a:pt x="179" y="219"/>
                  </a:lnTo>
                  <a:lnTo>
                    <a:pt x="173" y="219"/>
                  </a:lnTo>
                  <a:lnTo>
                    <a:pt x="170" y="216"/>
                  </a:lnTo>
                  <a:lnTo>
                    <a:pt x="170" y="213"/>
                  </a:lnTo>
                  <a:lnTo>
                    <a:pt x="162" y="216"/>
                  </a:lnTo>
                  <a:lnTo>
                    <a:pt x="156" y="216"/>
                  </a:lnTo>
                  <a:lnTo>
                    <a:pt x="156" y="210"/>
                  </a:lnTo>
                  <a:lnTo>
                    <a:pt x="153" y="210"/>
                  </a:lnTo>
                  <a:lnTo>
                    <a:pt x="139" y="213"/>
                  </a:lnTo>
                  <a:lnTo>
                    <a:pt x="139" y="210"/>
                  </a:lnTo>
                  <a:lnTo>
                    <a:pt x="136" y="213"/>
                  </a:lnTo>
                  <a:lnTo>
                    <a:pt x="131" y="210"/>
                  </a:lnTo>
                  <a:lnTo>
                    <a:pt x="128" y="201"/>
                  </a:lnTo>
                  <a:lnTo>
                    <a:pt x="125" y="196"/>
                  </a:lnTo>
                  <a:lnTo>
                    <a:pt x="122" y="190"/>
                  </a:lnTo>
                  <a:lnTo>
                    <a:pt x="125" y="179"/>
                  </a:lnTo>
                  <a:lnTo>
                    <a:pt x="125" y="176"/>
                  </a:lnTo>
                  <a:lnTo>
                    <a:pt x="125" y="170"/>
                  </a:lnTo>
                  <a:lnTo>
                    <a:pt x="125" y="165"/>
                  </a:lnTo>
                  <a:lnTo>
                    <a:pt x="119" y="165"/>
                  </a:lnTo>
                  <a:lnTo>
                    <a:pt x="116" y="165"/>
                  </a:lnTo>
                  <a:lnTo>
                    <a:pt x="108" y="165"/>
                  </a:lnTo>
                  <a:lnTo>
                    <a:pt x="108" y="159"/>
                  </a:lnTo>
                  <a:lnTo>
                    <a:pt x="105" y="159"/>
                  </a:lnTo>
                  <a:lnTo>
                    <a:pt x="102" y="162"/>
                  </a:lnTo>
                  <a:lnTo>
                    <a:pt x="94" y="162"/>
                  </a:lnTo>
                  <a:lnTo>
                    <a:pt x="96" y="165"/>
                  </a:lnTo>
                  <a:lnTo>
                    <a:pt x="94" y="173"/>
                  </a:lnTo>
                  <a:lnTo>
                    <a:pt x="71" y="173"/>
                  </a:lnTo>
                  <a:lnTo>
                    <a:pt x="65" y="167"/>
                  </a:lnTo>
                  <a:lnTo>
                    <a:pt x="60" y="162"/>
                  </a:lnTo>
                  <a:lnTo>
                    <a:pt x="57" y="147"/>
                  </a:lnTo>
                  <a:lnTo>
                    <a:pt x="25" y="147"/>
                  </a:lnTo>
                  <a:lnTo>
                    <a:pt x="20" y="145"/>
                  </a:lnTo>
                  <a:lnTo>
                    <a:pt x="17" y="145"/>
                  </a:lnTo>
                  <a:lnTo>
                    <a:pt x="11" y="147"/>
                  </a:lnTo>
                  <a:lnTo>
                    <a:pt x="8" y="147"/>
                  </a:lnTo>
                  <a:lnTo>
                    <a:pt x="6" y="147"/>
                  </a:lnTo>
                  <a:lnTo>
                    <a:pt x="3" y="147"/>
                  </a:lnTo>
                  <a:lnTo>
                    <a:pt x="0" y="145"/>
                  </a:lnTo>
                  <a:lnTo>
                    <a:pt x="6" y="145"/>
                  </a:lnTo>
                  <a:lnTo>
                    <a:pt x="6" y="142"/>
                  </a:lnTo>
                  <a:lnTo>
                    <a:pt x="6" y="139"/>
                  </a:lnTo>
                  <a:lnTo>
                    <a:pt x="11" y="130"/>
                  </a:lnTo>
                  <a:lnTo>
                    <a:pt x="14" y="130"/>
                  </a:lnTo>
                  <a:lnTo>
                    <a:pt x="17" y="133"/>
                  </a:lnTo>
                  <a:lnTo>
                    <a:pt x="20" y="133"/>
                  </a:lnTo>
                  <a:lnTo>
                    <a:pt x="20" y="130"/>
                  </a:lnTo>
                  <a:lnTo>
                    <a:pt x="23" y="128"/>
                  </a:lnTo>
                  <a:lnTo>
                    <a:pt x="25" y="128"/>
                  </a:lnTo>
                  <a:lnTo>
                    <a:pt x="28" y="128"/>
                  </a:lnTo>
                  <a:lnTo>
                    <a:pt x="28" y="130"/>
                  </a:lnTo>
                  <a:lnTo>
                    <a:pt x="31" y="133"/>
                  </a:lnTo>
                  <a:lnTo>
                    <a:pt x="37" y="130"/>
                  </a:lnTo>
                  <a:lnTo>
                    <a:pt x="42" y="125"/>
                  </a:lnTo>
                  <a:lnTo>
                    <a:pt x="51" y="116"/>
                  </a:lnTo>
                  <a:lnTo>
                    <a:pt x="51" y="113"/>
                  </a:lnTo>
                  <a:lnTo>
                    <a:pt x="51" y="102"/>
                  </a:lnTo>
                  <a:lnTo>
                    <a:pt x="54" y="96"/>
                  </a:lnTo>
                  <a:lnTo>
                    <a:pt x="57" y="93"/>
                  </a:lnTo>
                  <a:lnTo>
                    <a:pt x="62" y="88"/>
                  </a:lnTo>
                  <a:lnTo>
                    <a:pt x="65" y="79"/>
                  </a:lnTo>
                  <a:lnTo>
                    <a:pt x="71" y="76"/>
                  </a:lnTo>
                  <a:lnTo>
                    <a:pt x="71" y="68"/>
                  </a:lnTo>
                  <a:lnTo>
                    <a:pt x="71" y="59"/>
                  </a:lnTo>
                  <a:lnTo>
                    <a:pt x="74" y="56"/>
                  </a:lnTo>
                  <a:lnTo>
                    <a:pt x="77" y="51"/>
                  </a:lnTo>
                  <a:lnTo>
                    <a:pt x="77" y="39"/>
                  </a:lnTo>
                  <a:lnTo>
                    <a:pt x="82" y="31"/>
                  </a:lnTo>
                  <a:lnTo>
                    <a:pt x="82" y="25"/>
                  </a:lnTo>
                  <a:lnTo>
                    <a:pt x="79" y="17"/>
                  </a:lnTo>
                  <a:lnTo>
                    <a:pt x="82" y="14"/>
                  </a:lnTo>
                  <a:lnTo>
                    <a:pt x="91" y="5"/>
                  </a:lnTo>
                  <a:lnTo>
                    <a:pt x="96" y="5"/>
                  </a:lnTo>
                  <a:lnTo>
                    <a:pt x="105" y="8"/>
                  </a:lnTo>
                  <a:lnTo>
                    <a:pt x="108" y="8"/>
                  </a:lnTo>
                  <a:lnTo>
                    <a:pt x="119" y="14"/>
                  </a:lnTo>
                  <a:lnTo>
                    <a:pt x="128" y="17"/>
                  </a:lnTo>
                  <a:lnTo>
                    <a:pt x="131" y="14"/>
                  </a:lnTo>
                  <a:lnTo>
                    <a:pt x="133" y="11"/>
                  </a:lnTo>
                  <a:lnTo>
                    <a:pt x="136" y="8"/>
                  </a:lnTo>
                  <a:lnTo>
                    <a:pt x="145" y="11"/>
                  </a:lnTo>
                  <a:lnTo>
                    <a:pt x="150" y="8"/>
                  </a:lnTo>
                  <a:lnTo>
                    <a:pt x="156" y="2"/>
                  </a:lnTo>
                  <a:lnTo>
                    <a:pt x="159" y="8"/>
                  </a:lnTo>
                  <a:lnTo>
                    <a:pt x="162" y="8"/>
                  </a:lnTo>
                  <a:lnTo>
                    <a:pt x="168" y="5"/>
                  </a:lnTo>
                  <a:lnTo>
                    <a:pt x="170" y="0"/>
                  </a:lnTo>
                  <a:lnTo>
                    <a:pt x="173" y="2"/>
                  </a:lnTo>
                  <a:lnTo>
                    <a:pt x="179" y="2"/>
                  </a:lnTo>
                  <a:lnTo>
                    <a:pt x="185" y="5"/>
                  </a:lnTo>
                  <a:lnTo>
                    <a:pt x="187" y="5"/>
                  </a:lnTo>
                  <a:lnTo>
                    <a:pt x="19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2" name="Freeform 2886"/>
            <p:cNvSpPr/>
            <p:nvPr/>
          </p:nvSpPr>
          <p:spPr>
            <a:xfrm>
              <a:off x="5974920" y="4067280"/>
              <a:ext cx="333000" cy="217080"/>
            </a:xfrm>
            <a:custGeom>
              <a:avLst/>
              <a:gdLst>
                <a:gd name="textAreaLeft" fmla="*/ 0 w 333000"/>
                <a:gd name="textAreaRight" fmla="*/ 333720 w 333000"/>
                <a:gd name="textAreaTop" fmla="*/ 0 h 217080"/>
                <a:gd name="textAreaBottom" fmla="*/ 217800 h 217080"/>
              </a:gdLst>
              <a:ahLst/>
              <a:cxnLst/>
              <a:rect l="textAreaLeft" t="textAreaTop" r="textAreaRight" b="textAreaBottom"/>
              <a:pathLst>
                <a:path w="168" h="113">
                  <a:moveTo>
                    <a:pt x="54" y="99"/>
                  </a:moveTo>
                  <a:lnTo>
                    <a:pt x="51" y="91"/>
                  </a:lnTo>
                  <a:lnTo>
                    <a:pt x="54" y="88"/>
                  </a:lnTo>
                  <a:lnTo>
                    <a:pt x="63" y="79"/>
                  </a:lnTo>
                  <a:lnTo>
                    <a:pt x="68" y="79"/>
                  </a:lnTo>
                  <a:lnTo>
                    <a:pt x="77" y="82"/>
                  </a:lnTo>
                  <a:lnTo>
                    <a:pt x="80" y="82"/>
                  </a:lnTo>
                  <a:lnTo>
                    <a:pt x="91" y="88"/>
                  </a:lnTo>
                  <a:lnTo>
                    <a:pt x="100" y="91"/>
                  </a:lnTo>
                  <a:lnTo>
                    <a:pt x="103" y="88"/>
                  </a:lnTo>
                  <a:lnTo>
                    <a:pt x="105" y="85"/>
                  </a:lnTo>
                  <a:lnTo>
                    <a:pt x="108" y="82"/>
                  </a:lnTo>
                  <a:lnTo>
                    <a:pt x="117" y="85"/>
                  </a:lnTo>
                  <a:lnTo>
                    <a:pt x="122" y="82"/>
                  </a:lnTo>
                  <a:lnTo>
                    <a:pt x="128" y="76"/>
                  </a:lnTo>
                  <a:lnTo>
                    <a:pt x="131" y="82"/>
                  </a:lnTo>
                  <a:lnTo>
                    <a:pt x="134" y="82"/>
                  </a:lnTo>
                  <a:lnTo>
                    <a:pt x="140" y="79"/>
                  </a:lnTo>
                  <a:lnTo>
                    <a:pt x="142" y="74"/>
                  </a:lnTo>
                  <a:lnTo>
                    <a:pt x="145" y="76"/>
                  </a:lnTo>
                  <a:lnTo>
                    <a:pt x="151" y="76"/>
                  </a:lnTo>
                  <a:lnTo>
                    <a:pt x="157" y="79"/>
                  </a:lnTo>
                  <a:lnTo>
                    <a:pt x="159" y="79"/>
                  </a:lnTo>
                  <a:lnTo>
                    <a:pt x="168" y="79"/>
                  </a:lnTo>
                  <a:lnTo>
                    <a:pt x="168" y="71"/>
                  </a:lnTo>
                  <a:lnTo>
                    <a:pt x="165" y="68"/>
                  </a:lnTo>
                  <a:lnTo>
                    <a:pt x="162" y="68"/>
                  </a:lnTo>
                  <a:lnTo>
                    <a:pt x="157" y="62"/>
                  </a:lnTo>
                  <a:lnTo>
                    <a:pt x="154" y="59"/>
                  </a:lnTo>
                  <a:lnTo>
                    <a:pt x="154" y="57"/>
                  </a:lnTo>
                  <a:lnTo>
                    <a:pt x="151" y="54"/>
                  </a:lnTo>
                  <a:lnTo>
                    <a:pt x="148" y="51"/>
                  </a:lnTo>
                  <a:lnTo>
                    <a:pt x="142" y="48"/>
                  </a:lnTo>
                  <a:lnTo>
                    <a:pt x="140" y="45"/>
                  </a:lnTo>
                  <a:lnTo>
                    <a:pt x="140" y="42"/>
                  </a:lnTo>
                  <a:lnTo>
                    <a:pt x="137" y="40"/>
                  </a:lnTo>
                  <a:lnTo>
                    <a:pt x="134" y="37"/>
                  </a:lnTo>
                  <a:lnTo>
                    <a:pt x="128" y="37"/>
                  </a:lnTo>
                  <a:lnTo>
                    <a:pt x="125" y="37"/>
                  </a:lnTo>
                  <a:lnTo>
                    <a:pt x="125" y="31"/>
                  </a:lnTo>
                  <a:lnTo>
                    <a:pt x="117" y="31"/>
                  </a:lnTo>
                  <a:lnTo>
                    <a:pt x="117" y="25"/>
                  </a:lnTo>
                  <a:lnTo>
                    <a:pt x="120" y="22"/>
                  </a:lnTo>
                  <a:lnTo>
                    <a:pt x="120" y="14"/>
                  </a:lnTo>
                  <a:lnTo>
                    <a:pt x="111" y="5"/>
                  </a:lnTo>
                  <a:lnTo>
                    <a:pt x="111" y="0"/>
                  </a:lnTo>
                  <a:lnTo>
                    <a:pt x="100" y="3"/>
                  </a:lnTo>
                  <a:lnTo>
                    <a:pt x="94" y="5"/>
                  </a:lnTo>
                  <a:lnTo>
                    <a:pt x="94" y="11"/>
                  </a:lnTo>
                  <a:lnTo>
                    <a:pt x="86" y="14"/>
                  </a:lnTo>
                  <a:lnTo>
                    <a:pt x="86" y="20"/>
                  </a:lnTo>
                  <a:lnTo>
                    <a:pt x="77" y="28"/>
                  </a:lnTo>
                  <a:lnTo>
                    <a:pt x="57" y="28"/>
                  </a:lnTo>
                  <a:lnTo>
                    <a:pt x="57" y="31"/>
                  </a:lnTo>
                  <a:lnTo>
                    <a:pt x="60" y="34"/>
                  </a:lnTo>
                  <a:lnTo>
                    <a:pt x="54" y="37"/>
                  </a:lnTo>
                  <a:lnTo>
                    <a:pt x="54" y="40"/>
                  </a:lnTo>
                  <a:lnTo>
                    <a:pt x="43" y="42"/>
                  </a:lnTo>
                  <a:lnTo>
                    <a:pt x="34" y="48"/>
                  </a:lnTo>
                  <a:lnTo>
                    <a:pt x="29" y="48"/>
                  </a:lnTo>
                  <a:lnTo>
                    <a:pt x="29" y="42"/>
                  </a:lnTo>
                  <a:lnTo>
                    <a:pt x="26" y="45"/>
                  </a:lnTo>
                  <a:lnTo>
                    <a:pt x="23" y="48"/>
                  </a:lnTo>
                  <a:lnTo>
                    <a:pt x="14" y="48"/>
                  </a:lnTo>
                  <a:lnTo>
                    <a:pt x="3" y="59"/>
                  </a:lnTo>
                  <a:lnTo>
                    <a:pt x="3" y="62"/>
                  </a:lnTo>
                  <a:lnTo>
                    <a:pt x="3" y="65"/>
                  </a:lnTo>
                  <a:lnTo>
                    <a:pt x="0" y="65"/>
                  </a:lnTo>
                  <a:lnTo>
                    <a:pt x="3" y="71"/>
                  </a:lnTo>
                  <a:lnTo>
                    <a:pt x="3" y="82"/>
                  </a:lnTo>
                  <a:lnTo>
                    <a:pt x="3" y="85"/>
                  </a:lnTo>
                  <a:lnTo>
                    <a:pt x="9" y="88"/>
                  </a:lnTo>
                  <a:lnTo>
                    <a:pt x="9" y="94"/>
                  </a:lnTo>
                  <a:lnTo>
                    <a:pt x="20" y="105"/>
                  </a:lnTo>
                  <a:lnTo>
                    <a:pt x="20" y="111"/>
                  </a:lnTo>
                  <a:lnTo>
                    <a:pt x="23" y="113"/>
                  </a:lnTo>
                  <a:lnTo>
                    <a:pt x="26" y="108"/>
                  </a:lnTo>
                  <a:lnTo>
                    <a:pt x="29" y="96"/>
                  </a:lnTo>
                  <a:lnTo>
                    <a:pt x="32" y="96"/>
                  </a:lnTo>
                  <a:lnTo>
                    <a:pt x="37" y="96"/>
                  </a:lnTo>
                  <a:lnTo>
                    <a:pt x="46" y="96"/>
                  </a:lnTo>
                  <a:lnTo>
                    <a:pt x="49" y="99"/>
                  </a:lnTo>
                  <a:lnTo>
                    <a:pt x="54" y="9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3" name="Freeform 2888"/>
            <p:cNvSpPr/>
            <p:nvPr/>
          </p:nvSpPr>
          <p:spPr>
            <a:xfrm>
              <a:off x="5952960" y="3755160"/>
              <a:ext cx="263520" cy="403920"/>
            </a:xfrm>
            <a:custGeom>
              <a:avLst/>
              <a:gdLst>
                <a:gd name="textAreaLeft" fmla="*/ 0 w 263520"/>
                <a:gd name="textAreaRight" fmla="*/ 264240 w 263520"/>
                <a:gd name="textAreaTop" fmla="*/ 0 h 403920"/>
                <a:gd name="textAreaBottom" fmla="*/ 404640 h 403920"/>
              </a:gdLst>
              <a:ahLst/>
              <a:cxnLst/>
              <a:rect l="textAreaLeft" t="textAreaTop" r="textAreaRight" b="textAreaBottom"/>
              <a:pathLst>
                <a:path w="133" h="210">
                  <a:moveTo>
                    <a:pt x="122" y="162"/>
                  </a:moveTo>
                  <a:lnTo>
                    <a:pt x="119" y="159"/>
                  </a:lnTo>
                  <a:lnTo>
                    <a:pt x="116" y="156"/>
                  </a:lnTo>
                  <a:lnTo>
                    <a:pt x="116" y="153"/>
                  </a:lnTo>
                  <a:lnTo>
                    <a:pt x="116" y="150"/>
                  </a:lnTo>
                  <a:lnTo>
                    <a:pt x="114" y="148"/>
                  </a:lnTo>
                  <a:lnTo>
                    <a:pt x="114" y="142"/>
                  </a:lnTo>
                  <a:lnTo>
                    <a:pt x="108" y="139"/>
                  </a:lnTo>
                  <a:lnTo>
                    <a:pt x="111" y="130"/>
                  </a:lnTo>
                  <a:lnTo>
                    <a:pt x="111" y="128"/>
                  </a:lnTo>
                  <a:lnTo>
                    <a:pt x="111" y="125"/>
                  </a:lnTo>
                  <a:lnTo>
                    <a:pt x="114" y="122"/>
                  </a:lnTo>
                  <a:lnTo>
                    <a:pt x="114" y="116"/>
                  </a:lnTo>
                  <a:lnTo>
                    <a:pt x="116" y="113"/>
                  </a:lnTo>
                  <a:lnTo>
                    <a:pt x="119" y="108"/>
                  </a:lnTo>
                  <a:lnTo>
                    <a:pt x="119" y="102"/>
                  </a:lnTo>
                  <a:lnTo>
                    <a:pt x="122" y="99"/>
                  </a:lnTo>
                  <a:lnTo>
                    <a:pt x="125" y="102"/>
                  </a:lnTo>
                  <a:lnTo>
                    <a:pt x="128" y="99"/>
                  </a:lnTo>
                  <a:lnTo>
                    <a:pt x="133" y="102"/>
                  </a:lnTo>
                  <a:lnTo>
                    <a:pt x="133" y="96"/>
                  </a:lnTo>
                  <a:lnTo>
                    <a:pt x="133" y="91"/>
                  </a:lnTo>
                  <a:lnTo>
                    <a:pt x="133" y="85"/>
                  </a:lnTo>
                  <a:lnTo>
                    <a:pt x="133" y="76"/>
                  </a:lnTo>
                  <a:lnTo>
                    <a:pt x="133" y="74"/>
                  </a:lnTo>
                  <a:lnTo>
                    <a:pt x="133" y="68"/>
                  </a:lnTo>
                  <a:lnTo>
                    <a:pt x="133" y="59"/>
                  </a:lnTo>
                  <a:lnTo>
                    <a:pt x="133" y="57"/>
                  </a:lnTo>
                  <a:lnTo>
                    <a:pt x="133" y="51"/>
                  </a:lnTo>
                  <a:lnTo>
                    <a:pt x="125" y="48"/>
                  </a:lnTo>
                  <a:lnTo>
                    <a:pt x="116" y="45"/>
                  </a:lnTo>
                  <a:lnTo>
                    <a:pt x="105" y="40"/>
                  </a:lnTo>
                  <a:lnTo>
                    <a:pt x="94" y="31"/>
                  </a:lnTo>
                  <a:lnTo>
                    <a:pt x="82" y="25"/>
                  </a:lnTo>
                  <a:lnTo>
                    <a:pt x="71" y="20"/>
                  </a:lnTo>
                  <a:lnTo>
                    <a:pt x="65" y="17"/>
                  </a:lnTo>
                  <a:lnTo>
                    <a:pt x="57" y="14"/>
                  </a:lnTo>
                  <a:lnTo>
                    <a:pt x="48" y="8"/>
                  </a:lnTo>
                  <a:lnTo>
                    <a:pt x="40" y="5"/>
                  </a:lnTo>
                  <a:lnTo>
                    <a:pt x="31" y="0"/>
                  </a:lnTo>
                  <a:lnTo>
                    <a:pt x="17" y="5"/>
                  </a:lnTo>
                  <a:lnTo>
                    <a:pt x="23" y="20"/>
                  </a:lnTo>
                  <a:lnTo>
                    <a:pt x="20" y="25"/>
                  </a:lnTo>
                  <a:lnTo>
                    <a:pt x="25" y="28"/>
                  </a:lnTo>
                  <a:lnTo>
                    <a:pt x="25" y="34"/>
                  </a:lnTo>
                  <a:lnTo>
                    <a:pt x="31" y="40"/>
                  </a:lnTo>
                  <a:lnTo>
                    <a:pt x="28" y="42"/>
                  </a:lnTo>
                  <a:lnTo>
                    <a:pt x="25" y="54"/>
                  </a:lnTo>
                  <a:lnTo>
                    <a:pt x="25" y="59"/>
                  </a:lnTo>
                  <a:lnTo>
                    <a:pt x="25" y="88"/>
                  </a:lnTo>
                  <a:lnTo>
                    <a:pt x="6" y="111"/>
                  </a:lnTo>
                  <a:lnTo>
                    <a:pt x="6" y="116"/>
                  </a:lnTo>
                  <a:lnTo>
                    <a:pt x="0" y="119"/>
                  </a:lnTo>
                  <a:lnTo>
                    <a:pt x="0" y="125"/>
                  </a:lnTo>
                  <a:lnTo>
                    <a:pt x="3" y="128"/>
                  </a:lnTo>
                  <a:lnTo>
                    <a:pt x="6" y="136"/>
                  </a:lnTo>
                  <a:lnTo>
                    <a:pt x="11" y="136"/>
                  </a:lnTo>
                  <a:lnTo>
                    <a:pt x="14" y="139"/>
                  </a:lnTo>
                  <a:lnTo>
                    <a:pt x="14" y="142"/>
                  </a:lnTo>
                  <a:lnTo>
                    <a:pt x="20" y="153"/>
                  </a:lnTo>
                  <a:lnTo>
                    <a:pt x="17" y="165"/>
                  </a:lnTo>
                  <a:lnTo>
                    <a:pt x="20" y="170"/>
                  </a:lnTo>
                  <a:lnTo>
                    <a:pt x="25" y="176"/>
                  </a:lnTo>
                  <a:lnTo>
                    <a:pt x="23" y="176"/>
                  </a:lnTo>
                  <a:lnTo>
                    <a:pt x="20" y="176"/>
                  </a:lnTo>
                  <a:lnTo>
                    <a:pt x="14" y="176"/>
                  </a:lnTo>
                  <a:lnTo>
                    <a:pt x="8" y="176"/>
                  </a:lnTo>
                  <a:lnTo>
                    <a:pt x="6" y="179"/>
                  </a:lnTo>
                  <a:lnTo>
                    <a:pt x="6" y="182"/>
                  </a:lnTo>
                  <a:lnTo>
                    <a:pt x="11" y="184"/>
                  </a:lnTo>
                  <a:lnTo>
                    <a:pt x="11" y="187"/>
                  </a:lnTo>
                  <a:lnTo>
                    <a:pt x="20" y="196"/>
                  </a:lnTo>
                  <a:lnTo>
                    <a:pt x="25" y="204"/>
                  </a:lnTo>
                  <a:lnTo>
                    <a:pt x="25" y="210"/>
                  </a:lnTo>
                  <a:lnTo>
                    <a:pt x="34" y="210"/>
                  </a:lnTo>
                  <a:lnTo>
                    <a:pt x="37" y="207"/>
                  </a:lnTo>
                  <a:lnTo>
                    <a:pt x="40" y="204"/>
                  </a:lnTo>
                  <a:lnTo>
                    <a:pt x="40" y="210"/>
                  </a:lnTo>
                  <a:lnTo>
                    <a:pt x="45" y="210"/>
                  </a:lnTo>
                  <a:lnTo>
                    <a:pt x="54" y="204"/>
                  </a:lnTo>
                  <a:lnTo>
                    <a:pt x="65" y="202"/>
                  </a:lnTo>
                  <a:lnTo>
                    <a:pt x="65" y="199"/>
                  </a:lnTo>
                  <a:lnTo>
                    <a:pt x="71" y="196"/>
                  </a:lnTo>
                  <a:lnTo>
                    <a:pt x="68" y="193"/>
                  </a:lnTo>
                  <a:lnTo>
                    <a:pt x="68" y="190"/>
                  </a:lnTo>
                  <a:lnTo>
                    <a:pt x="88" y="190"/>
                  </a:lnTo>
                  <a:lnTo>
                    <a:pt x="97" y="182"/>
                  </a:lnTo>
                  <a:lnTo>
                    <a:pt x="97" y="176"/>
                  </a:lnTo>
                  <a:lnTo>
                    <a:pt x="105" y="173"/>
                  </a:lnTo>
                  <a:lnTo>
                    <a:pt x="105" y="167"/>
                  </a:lnTo>
                  <a:lnTo>
                    <a:pt x="111" y="165"/>
                  </a:lnTo>
                  <a:lnTo>
                    <a:pt x="122" y="16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4" name="Freeform 2889"/>
            <p:cNvSpPr/>
            <p:nvPr/>
          </p:nvSpPr>
          <p:spPr>
            <a:xfrm>
              <a:off x="5609160" y="3755160"/>
              <a:ext cx="404640" cy="299880"/>
            </a:xfrm>
            <a:custGeom>
              <a:avLst/>
              <a:gdLst>
                <a:gd name="textAreaLeft" fmla="*/ 0 w 404640"/>
                <a:gd name="textAreaRight" fmla="*/ 405360 w 404640"/>
                <a:gd name="textAreaTop" fmla="*/ 0 h 299880"/>
                <a:gd name="textAreaBottom" fmla="*/ 300600 h 299880"/>
              </a:gdLst>
              <a:ahLst/>
              <a:cxnLst/>
              <a:rect l="textAreaLeft" t="textAreaTop" r="textAreaRight" b="textAreaBottom"/>
              <a:pathLst>
                <a:path w="204" h="156">
                  <a:moveTo>
                    <a:pt x="45" y="156"/>
                  </a:moveTo>
                  <a:lnTo>
                    <a:pt x="45" y="145"/>
                  </a:lnTo>
                  <a:lnTo>
                    <a:pt x="51" y="139"/>
                  </a:lnTo>
                  <a:lnTo>
                    <a:pt x="54" y="133"/>
                  </a:lnTo>
                  <a:lnTo>
                    <a:pt x="59" y="130"/>
                  </a:lnTo>
                  <a:lnTo>
                    <a:pt x="65" y="128"/>
                  </a:lnTo>
                  <a:lnTo>
                    <a:pt x="68" y="128"/>
                  </a:lnTo>
                  <a:lnTo>
                    <a:pt x="82" y="130"/>
                  </a:lnTo>
                  <a:lnTo>
                    <a:pt x="88" y="136"/>
                  </a:lnTo>
                  <a:lnTo>
                    <a:pt x="90" y="136"/>
                  </a:lnTo>
                  <a:lnTo>
                    <a:pt x="96" y="136"/>
                  </a:lnTo>
                  <a:lnTo>
                    <a:pt x="102" y="133"/>
                  </a:lnTo>
                  <a:lnTo>
                    <a:pt x="113" y="139"/>
                  </a:lnTo>
                  <a:lnTo>
                    <a:pt x="122" y="142"/>
                  </a:lnTo>
                  <a:lnTo>
                    <a:pt x="130" y="136"/>
                  </a:lnTo>
                  <a:lnTo>
                    <a:pt x="142" y="133"/>
                  </a:lnTo>
                  <a:lnTo>
                    <a:pt x="156" y="136"/>
                  </a:lnTo>
                  <a:lnTo>
                    <a:pt x="159" y="136"/>
                  </a:lnTo>
                  <a:lnTo>
                    <a:pt x="167" y="130"/>
                  </a:lnTo>
                  <a:lnTo>
                    <a:pt x="176" y="128"/>
                  </a:lnTo>
                  <a:lnTo>
                    <a:pt x="173" y="125"/>
                  </a:lnTo>
                  <a:lnTo>
                    <a:pt x="173" y="119"/>
                  </a:lnTo>
                  <a:lnTo>
                    <a:pt x="179" y="116"/>
                  </a:lnTo>
                  <a:lnTo>
                    <a:pt x="179" y="111"/>
                  </a:lnTo>
                  <a:lnTo>
                    <a:pt x="184" y="105"/>
                  </a:lnTo>
                  <a:lnTo>
                    <a:pt x="193" y="96"/>
                  </a:lnTo>
                  <a:lnTo>
                    <a:pt x="198" y="88"/>
                  </a:lnTo>
                  <a:lnTo>
                    <a:pt x="198" y="59"/>
                  </a:lnTo>
                  <a:lnTo>
                    <a:pt x="198" y="54"/>
                  </a:lnTo>
                  <a:lnTo>
                    <a:pt x="201" y="42"/>
                  </a:lnTo>
                  <a:lnTo>
                    <a:pt x="204" y="40"/>
                  </a:lnTo>
                  <a:lnTo>
                    <a:pt x="198" y="34"/>
                  </a:lnTo>
                  <a:lnTo>
                    <a:pt x="198" y="28"/>
                  </a:lnTo>
                  <a:lnTo>
                    <a:pt x="193" y="25"/>
                  </a:lnTo>
                  <a:lnTo>
                    <a:pt x="196" y="20"/>
                  </a:lnTo>
                  <a:lnTo>
                    <a:pt x="190" y="5"/>
                  </a:lnTo>
                  <a:lnTo>
                    <a:pt x="181" y="11"/>
                  </a:lnTo>
                  <a:lnTo>
                    <a:pt x="170" y="3"/>
                  </a:lnTo>
                  <a:lnTo>
                    <a:pt x="153" y="0"/>
                  </a:lnTo>
                  <a:lnTo>
                    <a:pt x="142" y="5"/>
                  </a:lnTo>
                  <a:lnTo>
                    <a:pt x="133" y="11"/>
                  </a:lnTo>
                  <a:lnTo>
                    <a:pt x="125" y="14"/>
                  </a:lnTo>
                  <a:lnTo>
                    <a:pt x="116" y="22"/>
                  </a:lnTo>
                  <a:lnTo>
                    <a:pt x="105" y="28"/>
                  </a:lnTo>
                  <a:lnTo>
                    <a:pt x="96" y="34"/>
                  </a:lnTo>
                  <a:lnTo>
                    <a:pt x="88" y="40"/>
                  </a:lnTo>
                  <a:lnTo>
                    <a:pt x="82" y="45"/>
                  </a:lnTo>
                  <a:lnTo>
                    <a:pt x="76" y="48"/>
                  </a:lnTo>
                  <a:lnTo>
                    <a:pt x="71" y="54"/>
                  </a:lnTo>
                  <a:lnTo>
                    <a:pt x="65" y="54"/>
                  </a:lnTo>
                  <a:lnTo>
                    <a:pt x="56" y="57"/>
                  </a:lnTo>
                  <a:lnTo>
                    <a:pt x="54" y="85"/>
                  </a:lnTo>
                  <a:lnTo>
                    <a:pt x="54" y="88"/>
                  </a:lnTo>
                  <a:lnTo>
                    <a:pt x="51" y="96"/>
                  </a:lnTo>
                  <a:lnTo>
                    <a:pt x="48" y="105"/>
                  </a:lnTo>
                  <a:lnTo>
                    <a:pt x="42" y="105"/>
                  </a:lnTo>
                  <a:lnTo>
                    <a:pt x="42" y="108"/>
                  </a:lnTo>
                  <a:lnTo>
                    <a:pt x="31" y="111"/>
                  </a:lnTo>
                  <a:lnTo>
                    <a:pt x="11" y="113"/>
                  </a:lnTo>
                  <a:lnTo>
                    <a:pt x="8" y="113"/>
                  </a:lnTo>
                  <a:lnTo>
                    <a:pt x="0" y="113"/>
                  </a:lnTo>
                  <a:lnTo>
                    <a:pt x="2" y="116"/>
                  </a:lnTo>
                  <a:lnTo>
                    <a:pt x="2" y="119"/>
                  </a:lnTo>
                  <a:lnTo>
                    <a:pt x="2" y="122"/>
                  </a:lnTo>
                  <a:lnTo>
                    <a:pt x="8" y="130"/>
                  </a:lnTo>
                  <a:lnTo>
                    <a:pt x="8" y="133"/>
                  </a:lnTo>
                  <a:lnTo>
                    <a:pt x="14" y="133"/>
                  </a:lnTo>
                  <a:lnTo>
                    <a:pt x="14" y="139"/>
                  </a:lnTo>
                  <a:lnTo>
                    <a:pt x="19" y="142"/>
                  </a:lnTo>
                  <a:lnTo>
                    <a:pt x="28" y="142"/>
                  </a:lnTo>
                  <a:lnTo>
                    <a:pt x="28" y="150"/>
                  </a:lnTo>
                  <a:lnTo>
                    <a:pt x="31" y="150"/>
                  </a:lnTo>
                  <a:lnTo>
                    <a:pt x="31" y="148"/>
                  </a:lnTo>
                  <a:lnTo>
                    <a:pt x="34" y="145"/>
                  </a:lnTo>
                  <a:lnTo>
                    <a:pt x="45" y="15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5" name="Freeform 2890"/>
            <p:cNvSpPr/>
            <p:nvPr/>
          </p:nvSpPr>
          <p:spPr>
            <a:xfrm>
              <a:off x="5823720" y="4017240"/>
              <a:ext cx="196200" cy="284400"/>
            </a:xfrm>
            <a:custGeom>
              <a:avLst/>
              <a:gdLst>
                <a:gd name="textAreaLeft" fmla="*/ 0 w 196200"/>
                <a:gd name="textAreaRight" fmla="*/ 196920 w 196200"/>
                <a:gd name="textAreaTop" fmla="*/ 0 h 284400"/>
                <a:gd name="textAreaBottom" fmla="*/ 285120 h 284400"/>
              </a:gdLst>
              <a:ahLst/>
              <a:cxnLst/>
              <a:rect l="textAreaLeft" t="textAreaTop" r="textAreaRight" b="textAreaBottom"/>
              <a:pathLst>
                <a:path w="99" h="148">
                  <a:moveTo>
                    <a:pt x="17" y="142"/>
                  </a:moveTo>
                  <a:lnTo>
                    <a:pt x="17" y="137"/>
                  </a:lnTo>
                  <a:lnTo>
                    <a:pt x="19" y="131"/>
                  </a:lnTo>
                  <a:lnTo>
                    <a:pt x="17" y="128"/>
                  </a:lnTo>
                  <a:lnTo>
                    <a:pt x="17" y="125"/>
                  </a:lnTo>
                  <a:lnTo>
                    <a:pt x="14" y="122"/>
                  </a:lnTo>
                  <a:lnTo>
                    <a:pt x="17" y="122"/>
                  </a:lnTo>
                  <a:lnTo>
                    <a:pt x="14" y="120"/>
                  </a:lnTo>
                  <a:lnTo>
                    <a:pt x="17" y="117"/>
                  </a:lnTo>
                  <a:lnTo>
                    <a:pt x="14" y="117"/>
                  </a:lnTo>
                  <a:lnTo>
                    <a:pt x="11" y="120"/>
                  </a:lnTo>
                  <a:lnTo>
                    <a:pt x="8" y="120"/>
                  </a:lnTo>
                  <a:lnTo>
                    <a:pt x="5" y="117"/>
                  </a:lnTo>
                  <a:lnTo>
                    <a:pt x="5" y="114"/>
                  </a:lnTo>
                  <a:lnTo>
                    <a:pt x="2" y="111"/>
                  </a:lnTo>
                  <a:lnTo>
                    <a:pt x="2" y="114"/>
                  </a:lnTo>
                  <a:lnTo>
                    <a:pt x="0" y="111"/>
                  </a:lnTo>
                  <a:lnTo>
                    <a:pt x="0" y="108"/>
                  </a:lnTo>
                  <a:lnTo>
                    <a:pt x="5" y="102"/>
                  </a:lnTo>
                  <a:lnTo>
                    <a:pt x="5" y="94"/>
                  </a:lnTo>
                  <a:lnTo>
                    <a:pt x="11" y="91"/>
                  </a:lnTo>
                  <a:lnTo>
                    <a:pt x="17" y="83"/>
                  </a:lnTo>
                  <a:lnTo>
                    <a:pt x="22" y="80"/>
                  </a:lnTo>
                  <a:lnTo>
                    <a:pt x="28" y="80"/>
                  </a:lnTo>
                  <a:lnTo>
                    <a:pt x="34" y="85"/>
                  </a:lnTo>
                  <a:lnTo>
                    <a:pt x="36" y="85"/>
                  </a:lnTo>
                  <a:lnTo>
                    <a:pt x="39" y="83"/>
                  </a:lnTo>
                  <a:lnTo>
                    <a:pt x="42" y="80"/>
                  </a:lnTo>
                  <a:lnTo>
                    <a:pt x="45" y="74"/>
                  </a:lnTo>
                  <a:lnTo>
                    <a:pt x="48" y="63"/>
                  </a:lnTo>
                  <a:lnTo>
                    <a:pt x="56" y="54"/>
                  </a:lnTo>
                  <a:lnTo>
                    <a:pt x="56" y="48"/>
                  </a:lnTo>
                  <a:lnTo>
                    <a:pt x="62" y="46"/>
                  </a:lnTo>
                  <a:lnTo>
                    <a:pt x="62" y="43"/>
                  </a:lnTo>
                  <a:lnTo>
                    <a:pt x="62" y="40"/>
                  </a:lnTo>
                  <a:lnTo>
                    <a:pt x="62" y="37"/>
                  </a:lnTo>
                  <a:lnTo>
                    <a:pt x="68" y="29"/>
                  </a:lnTo>
                  <a:lnTo>
                    <a:pt x="76" y="23"/>
                  </a:lnTo>
                  <a:lnTo>
                    <a:pt x="79" y="14"/>
                  </a:lnTo>
                  <a:lnTo>
                    <a:pt x="73" y="9"/>
                  </a:lnTo>
                  <a:lnTo>
                    <a:pt x="71" y="0"/>
                  </a:lnTo>
                  <a:lnTo>
                    <a:pt x="76" y="0"/>
                  </a:lnTo>
                  <a:lnTo>
                    <a:pt x="79" y="3"/>
                  </a:lnTo>
                  <a:lnTo>
                    <a:pt x="79" y="6"/>
                  </a:lnTo>
                  <a:lnTo>
                    <a:pt x="85" y="17"/>
                  </a:lnTo>
                  <a:lnTo>
                    <a:pt x="82" y="29"/>
                  </a:lnTo>
                  <a:lnTo>
                    <a:pt x="85" y="34"/>
                  </a:lnTo>
                  <a:lnTo>
                    <a:pt x="90" y="40"/>
                  </a:lnTo>
                  <a:lnTo>
                    <a:pt x="88" y="40"/>
                  </a:lnTo>
                  <a:lnTo>
                    <a:pt x="85" y="40"/>
                  </a:lnTo>
                  <a:lnTo>
                    <a:pt x="79" y="40"/>
                  </a:lnTo>
                  <a:lnTo>
                    <a:pt x="73" y="40"/>
                  </a:lnTo>
                  <a:lnTo>
                    <a:pt x="71" y="43"/>
                  </a:lnTo>
                  <a:lnTo>
                    <a:pt x="71" y="46"/>
                  </a:lnTo>
                  <a:lnTo>
                    <a:pt x="76" y="48"/>
                  </a:lnTo>
                  <a:lnTo>
                    <a:pt x="76" y="51"/>
                  </a:lnTo>
                  <a:lnTo>
                    <a:pt x="85" y="60"/>
                  </a:lnTo>
                  <a:lnTo>
                    <a:pt x="90" y="68"/>
                  </a:lnTo>
                  <a:lnTo>
                    <a:pt x="90" y="74"/>
                  </a:lnTo>
                  <a:lnTo>
                    <a:pt x="79" y="85"/>
                  </a:lnTo>
                  <a:lnTo>
                    <a:pt x="79" y="88"/>
                  </a:lnTo>
                  <a:lnTo>
                    <a:pt x="79" y="91"/>
                  </a:lnTo>
                  <a:lnTo>
                    <a:pt x="76" y="91"/>
                  </a:lnTo>
                  <a:lnTo>
                    <a:pt x="79" y="97"/>
                  </a:lnTo>
                  <a:lnTo>
                    <a:pt x="79" y="108"/>
                  </a:lnTo>
                  <a:lnTo>
                    <a:pt x="79" y="111"/>
                  </a:lnTo>
                  <a:lnTo>
                    <a:pt x="85" y="114"/>
                  </a:lnTo>
                  <a:lnTo>
                    <a:pt x="85" y="120"/>
                  </a:lnTo>
                  <a:lnTo>
                    <a:pt x="96" y="131"/>
                  </a:lnTo>
                  <a:lnTo>
                    <a:pt x="96" y="137"/>
                  </a:lnTo>
                  <a:lnTo>
                    <a:pt x="99" y="139"/>
                  </a:lnTo>
                  <a:lnTo>
                    <a:pt x="96" y="142"/>
                  </a:lnTo>
                  <a:lnTo>
                    <a:pt x="96" y="148"/>
                  </a:lnTo>
                  <a:lnTo>
                    <a:pt x="90" y="145"/>
                  </a:lnTo>
                  <a:lnTo>
                    <a:pt x="82" y="145"/>
                  </a:lnTo>
                  <a:lnTo>
                    <a:pt x="79" y="142"/>
                  </a:lnTo>
                  <a:lnTo>
                    <a:pt x="71" y="142"/>
                  </a:lnTo>
                  <a:lnTo>
                    <a:pt x="62" y="142"/>
                  </a:lnTo>
                  <a:lnTo>
                    <a:pt x="59" y="139"/>
                  </a:lnTo>
                  <a:lnTo>
                    <a:pt x="56" y="142"/>
                  </a:lnTo>
                  <a:lnTo>
                    <a:pt x="42" y="142"/>
                  </a:lnTo>
                  <a:lnTo>
                    <a:pt x="39" y="142"/>
                  </a:lnTo>
                  <a:lnTo>
                    <a:pt x="36" y="142"/>
                  </a:lnTo>
                  <a:lnTo>
                    <a:pt x="22" y="142"/>
                  </a:lnTo>
                  <a:lnTo>
                    <a:pt x="19" y="142"/>
                  </a:lnTo>
                  <a:lnTo>
                    <a:pt x="17" y="14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6" name="Freeform 2891"/>
            <p:cNvSpPr/>
            <p:nvPr/>
          </p:nvSpPr>
          <p:spPr>
            <a:xfrm>
              <a:off x="5845680" y="4290480"/>
              <a:ext cx="48960" cy="32040"/>
            </a:xfrm>
            <a:custGeom>
              <a:avLst/>
              <a:gdLst>
                <a:gd name="textAreaLeft" fmla="*/ 0 w 48960"/>
                <a:gd name="textAreaRight" fmla="*/ 49680 w 48960"/>
                <a:gd name="textAreaTop" fmla="*/ 0 h 32040"/>
                <a:gd name="textAreaBottom" fmla="*/ 32760 h 32040"/>
              </a:gdLst>
              <a:ahLst/>
              <a:cxnLst/>
              <a:rect l="textAreaLeft" t="textAreaTop" r="textAreaRight" b="textAreaBottom"/>
              <a:pathLst>
                <a:path w="25" h="17">
                  <a:moveTo>
                    <a:pt x="25" y="0"/>
                  </a:moveTo>
                  <a:lnTo>
                    <a:pt x="25" y="17"/>
                  </a:lnTo>
                  <a:lnTo>
                    <a:pt x="14" y="14"/>
                  </a:lnTo>
                  <a:lnTo>
                    <a:pt x="8" y="17"/>
                  </a:lnTo>
                  <a:lnTo>
                    <a:pt x="3" y="14"/>
                  </a:lnTo>
                  <a:lnTo>
                    <a:pt x="0" y="14"/>
                  </a:lnTo>
                  <a:lnTo>
                    <a:pt x="3" y="12"/>
                  </a:lnTo>
                  <a:lnTo>
                    <a:pt x="6" y="6"/>
                  </a:lnTo>
                  <a:lnTo>
                    <a:pt x="6" y="3"/>
                  </a:lnTo>
                  <a:lnTo>
                    <a:pt x="6" y="0"/>
                  </a:lnTo>
                  <a:lnTo>
                    <a:pt x="11" y="0"/>
                  </a:lnTo>
                  <a:lnTo>
                    <a:pt x="2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7" name="Freeform 2892"/>
            <p:cNvSpPr/>
            <p:nvPr/>
          </p:nvSpPr>
          <p:spPr>
            <a:xfrm>
              <a:off x="5823720" y="425196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6"/>
                  </a:moveTo>
                  <a:lnTo>
                    <a:pt x="2" y="6"/>
                  </a:lnTo>
                  <a:lnTo>
                    <a:pt x="5" y="6"/>
                  </a:lnTo>
                  <a:lnTo>
                    <a:pt x="5" y="3"/>
                  </a:lnTo>
                  <a:lnTo>
                    <a:pt x="8" y="0"/>
                  </a:lnTo>
                  <a:lnTo>
                    <a:pt x="5" y="0"/>
                  </a:lnTo>
                  <a:lnTo>
                    <a:pt x="2" y="0"/>
                  </a:lnTo>
                  <a:lnTo>
                    <a:pt x="2"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8" name="Freeform 2893"/>
            <p:cNvSpPr/>
            <p:nvPr/>
          </p:nvSpPr>
          <p:spPr>
            <a:xfrm>
              <a:off x="7014240" y="22928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0"/>
                  </a:lnTo>
                  <a:lnTo>
                    <a:pt x="0" y="0"/>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19" name="Freeform 2894"/>
            <p:cNvSpPr/>
            <p:nvPr/>
          </p:nvSpPr>
          <p:spPr>
            <a:xfrm>
              <a:off x="6833520" y="2265840"/>
              <a:ext cx="56880" cy="36000"/>
            </a:xfrm>
            <a:custGeom>
              <a:avLst/>
              <a:gdLst>
                <a:gd name="textAreaLeft" fmla="*/ 0 w 56880"/>
                <a:gd name="textAreaRight" fmla="*/ 57600 w 56880"/>
                <a:gd name="textAreaTop" fmla="*/ 0 h 36000"/>
                <a:gd name="textAreaBottom" fmla="*/ 36720 h 36000"/>
              </a:gdLst>
              <a:ahLst/>
              <a:cxnLst/>
              <a:rect l="textAreaLeft" t="textAreaTop" r="textAreaRight" b="textAreaBottom"/>
              <a:pathLst>
                <a:path w="29" h="19">
                  <a:moveTo>
                    <a:pt x="29" y="8"/>
                  </a:moveTo>
                  <a:lnTo>
                    <a:pt x="26" y="8"/>
                  </a:lnTo>
                  <a:lnTo>
                    <a:pt x="26" y="11"/>
                  </a:lnTo>
                  <a:lnTo>
                    <a:pt x="23" y="11"/>
                  </a:lnTo>
                  <a:lnTo>
                    <a:pt x="14" y="17"/>
                  </a:lnTo>
                  <a:lnTo>
                    <a:pt x="12" y="17"/>
                  </a:lnTo>
                  <a:lnTo>
                    <a:pt x="9" y="19"/>
                  </a:lnTo>
                  <a:lnTo>
                    <a:pt x="9" y="17"/>
                  </a:lnTo>
                  <a:lnTo>
                    <a:pt x="6" y="19"/>
                  </a:lnTo>
                  <a:lnTo>
                    <a:pt x="6" y="17"/>
                  </a:lnTo>
                  <a:lnTo>
                    <a:pt x="3" y="17"/>
                  </a:lnTo>
                  <a:lnTo>
                    <a:pt x="3" y="19"/>
                  </a:lnTo>
                  <a:lnTo>
                    <a:pt x="0" y="17"/>
                  </a:lnTo>
                  <a:lnTo>
                    <a:pt x="3" y="14"/>
                  </a:lnTo>
                  <a:lnTo>
                    <a:pt x="3" y="8"/>
                  </a:lnTo>
                  <a:lnTo>
                    <a:pt x="3" y="2"/>
                  </a:lnTo>
                  <a:lnTo>
                    <a:pt x="9" y="0"/>
                  </a:lnTo>
                  <a:lnTo>
                    <a:pt x="12" y="2"/>
                  </a:lnTo>
                  <a:lnTo>
                    <a:pt x="12" y="0"/>
                  </a:lnTo>
                  <a:lnTo>
                    <a:pt x="14" y="0"/>
                  </a:lnTo>
                  <a:lnTo>
                    <a:pt x="17" y="2"/>
                  </a:lnTo>
                  <a:lnTo>
                    <a:pt x="20" y="2"/>
                  </a:lnTo>
                  <a:lnTo>
                    <a:pt x="26" y="5"/>
                  </a:lnTo>
                  <a:lnTo>
                    <a:pt x="23" y="5"/>
                  </a:lnTo>
                  <a:lnTo>
                    <a:pt x="26" y="5"/>
                  </a:lnTo>
                  <a:lnTo>
                    <a:pt x="26" y="8"/>
                  </a:lnTo>
                  <a:lnTo>
                    <a:pt x="26" y="8"/>
                  </a:lnTo>
                  <a:lnTo>
                    <a:pt x="29" y="11"/>
                  </a:lnTo>
                  <a:lnTo>
                    <a:pt x="26" y="11"/>
                  </a:lnTo>
                  <a:lnTo>
                    <a:pt x="29"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8280" rIns="90000" bIns="-8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0" name="Freeform 2895"/>
            <p:cNvSpPr/>
            <p:nvPr/>
          </p:nvSpPr>
          <p:spPr>
            <a:xfrm>
              <a:off x="7105680" y="226944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0"/>
                  </a:moveTo>
                  <a:lnTo>
                    <a:pt x="5" y="3"/>
                  </a:lnTo>
                  <a:lnTo>
                    <a:pt x="5" y="6"/>
                  </a:lnTo>
                  <a:lnTo>
                    <a:pt x="5"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1" name="Freeform 2896"/>
            <p:cNvSpPr/>
            <p:nvPr/>
          </p:nvSpPr>
          <p:spPr>
            <a:xfrm>
              <a:off x="6511320" y="24505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3"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2" name="Freeform 2897"/>
            <p:cNvSpPr/>
            <p:nvPr/>
          </p:nvSpPr>
          <p:spPr>
            <a:xfrm>
              <a:off x="6692400" y="2385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3" name="Freeform 2898"/>
            <p:cNvSpPr/>
            <p:nvPr/>
          </p:nvSpPr>
          <p:spPr>
            <a:xfrm>
              <a:off x="6992280" y="2084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4" name="Freeform 2899"/>
            <p:cNvSpPr/>
            <p:nvPr/>
          </p:nvSpPr>
          <p:spPr>
            <a:xfrm>
              <a:off x="6930720" y="2090520"/>
              <a:ext cx="150480" cy="130320"/>
            </a:xfrm>
            <a:custGeom>
              <a:avLst/>
              <a:gdLst>
                <a:gd name="textAreaLeft" fmla="*/ 0 w 150480"/>
                <a:gd name="textAreaRight" fmla="*/ 151200 w 150480"/>
                <a:gd name="textAreaTop" fmla="*/ 0 h 130320"/>
                <a:gd name="textAreaBottom" fmla="*/ 131040 h 130320"/>
              </a:gdLst>
              <a:ahLst/>
              <a:cxnLst/>
              <a:rect l="textAreaLeft" t="textAreaTop" r="textAreaRight" b="textAreaBottom"/>
              <a:pathLst>
                <a:path w="76" h="68">
                  <a:moveTo>
                    <a:pt x="42" y="0"/>
                  </a:moveTo>
                  <a:lnTo>
                    <a:pt x="45" y="0"/>
                  </a:lnTo>
                  <a:lnTo>
                    <a:pt x="51" y="0"/>
                  </a:lnTo>
                  <a:lnTo>
                    <a:pt x="54" y="0"/>
                  </a:lnTo>
                  <a:lnTo>
                    <a:pt x="56" y="2"/>
                  </a:lnTo>
                  <a:lnTo>
                    <a:pt x="59" y="2"/>
                  </a:lnTo>
                  <a:lnTo>
                    <a:pt x="62" y="2"/>
                  </a:lnTo>
                  <a:lnTo>
                    <a:pt x="65" y="5"/>
                  </a:lnTo>
                  <a:lnTo>
                    <a:pt x="62" y="5"/>
                  </a:lnTo>
                  <a:lnTo>
                    <a:pt x="54" y="5"/>
                  </a:lnTo>
                  <a:lnTo>
                    <a:pt x="59" y="8"/>
                  </a:lnTo>
                  <a:lnTo>
                    <a:pt x="62" y="8"/>
                  </a:lnTo>
                  <a:lnTo>
                    <a:pt x="59" y="8"/>
                  </a:lnTo>
                  <a:lnTo>
                    <a:pt x="56" y="8"/>
                  </a:lnTo>
                  <a:lnTo>
                    <a:pt x="54" y="8"/>
                  </a:lnTo>
                  <a:lnTo>
                    <a:pt x="56" y="11"/>
                  </a:lnTo>
                  <a:lnTo>
                    <a:pt x="59" y="8"/>
                  </a:lnTo>
                  <a:lnTo>
                    <a:pt x="59" y="11"/>
                  </a:lnTo>
                  <a:lnTo>
                    <a:pt x="56" y="14"/>
                  </a:lnTo>
                  <a:lnTo>
                    <a:pt x="54" y="14"/>
                  </a:lnTo>
                  <a:lnTo>
                    <a:pt x="51" y="14"/>
                  </a:lnTo>
                  <a:lnTo>
                    <a:pt x="48" y="14"/>
                  </a:lnTo>
                  <a:lnTo>
                    <a:pt x="48" y="17"/>
                  </a:lnTo>
                  <a:lnTo>
                    <a:pt x="51" y="14"/>
                  </a:lnTo>
                  <a:lnTo>
                    <a:pt x="54" y="14"/>
                  </a:lnTo>
                  <a:lnTo>
                    <a:pt x="56" y="17"/>
                  </a:lnTo>
                  <a:lnTo>
                    <a:pt x="54" y="17"/>
                  </a:lnTo>
                  <a:lnTo>
                    <a:pt x="54" y="20"/>
                  </a:lnTo>
                  <a:lnTo>
                    <a:pt x="48" y="20"/>
                  </a:lnTo>
                  <a:lnTo>
                    <a:pt x="51" y="20"/>
                  </a:lnTo>
                  <a:lnTo>
                    <a:pt x="51" y="22"/>
                  </a:lnTo>
                  <a:lnTo>
                    <a:pt x="48" y="22"/>
                  </a:lnTo>
                  <a:lnTo>
                    <a:pt x="51" y="22"/>
                  </a:lnTo>
                  <a:lnTo>
                    <a:pt x="48" y="25"/>
                  </a:lnTo>
                  <a:lnTo>
                    <a:pt x="51" y="28"/>
                  </a:lnTo>
                  <a:lnTo>
                    <a:pt x="51" y="31"/>
                  </a:lnTo>
                  <a:lnTo>
                    <a:pt x="48" y="31"/>
                  </a:lnTo>
                  <a:lnTo>
                    <a:pt x="51" y="37"/>
                  </a:lnTo>
                  <a:lnTo>
                    <a:pt x="51" y="39"/>
                  </a:lnTo>
                  <a:lnTo>
                    <a:pt x="54" y="42"/>
                  </a:lnTo>
                  <a:lnTo>
                    <a:pt x="54" y="45"/>
                  </a:lnTo>
                  <a:lnTo>
                    <a:pt x="56" y="45"/>
                  </a:lnTo>
                  <a:lnTo>
                    <a:pt x="56" y="48"/>
                  </a:lnTo>
                  <a:lnTo>
                    <a:pt x="59" y="51"/>
                  </a:lnTo>
                  <a:lnTo>
                    <a:pt x="56" y="51"/>
                  </a:lnTo>
                  <a:lnTo>
                    <a:pt x="62" y="54"/>
                  </a:lnTo>
                  <a:lnTo>
                    <a:pt x="68" y="56"/>
                  </a:lnTo>
                  <a:lnTo>
                    <a:pt x="71" y="59"/>
                  </a:lnTo>
                  <a:lnTo>
                    <a:pt x="73" y="59"/>
                  </a:lnTo>
                  <a:lnTo>
                    <a:pt x="73" y="62"/>
                  </a:lnTo>
                  <a:lnTo>
                    <a:pt x="76" y="59"/>
                  </a:lnTo>
                  <a:lnTo>
                    <a:pt x="76" y="62"/>
                  </a:lnTo>
                  <a:lnTo>
                    <a:pt x="76" y="65"/>
                  </a:lnTo>
                  <a:lnTo>
                    <a:pt x="73" y="65"/>
                  </a:lnTo>
                  <a:lnTo>
                    <a:pt x="68" y="62"/>
                  </a:lnTo>
                  <a:lnTo>
                    <a:pt x="68" y="65"/>
                  </a:lnTo>
                  <a:lnTo>
                    <a:pt x="71" y="65"/>
                  </a:lnTo>
                  <a:lnTo>
                    <a:pt x="73" y="65"/>
                  </a:lnTo>
                  <a:lnTo>
                    <a:pt x="71" y="65"/>
                  </a:lnTo>
                  <a:lnTo>
                    <a:pt x="71" y="68"/>
                  </a:lnTo>
                  <a:lnTo>
                    <a:pt x="68" y="65"/>
                  </a:lnTo>
                  <a:lnTo>
                    <a:pt x="65" y="65"/>
                  </a:lnTo>
                  <a:lnTo>
                    <a:pt x="65" y="62"/>
                  </a:lnTo>
                  <a:lnTo>
                    <a:pt x="62" y="62"/>
                  </a:lnTo>
                  <a:lnTo>
                    <a:pt x="59" y="62"/>
                  </a:lnTo>
                  <a:lnTo>
                    <a:pt x="62" y="65"/>
                  </a:lnTo>
                  <a:lnTo>
                    <a:pt x="59" y="65"/>
                  </a:lnTo>
                  <a:lnTo>
                    <a:pt x="56" y="65"/>
                  </a:lnTo>
                  <a:lnTo>
                    <a:pt x="54" y="62"/>
                  </a:lnTo>
                  <a:lnTo>
                    <a:pt x="51" y="62"/>
                  </a:lnTo>
                  <a:lnTo>
                    <a:pt x="48" y="65"/>
                  </a:lnTo>
                  <a:lnTo>
                    <a:pt x="51" y="65"/>
                  </a:lnTo>
                  <a:lnTo>
                    <a:pt x="48" y="68"/>
                  </a:lnTo>
                  <a:lnTo>
                    <a:pt x="45" y="65"/>
                  </a:lnTo>
                  <a:lnTo>
                    <a:pt x="42" y="65"/>
                  </a:lnTo>
                  <a:lnTo>
                    <a:pt x="39" y="65"/>
                  </a:lnTo>
                  <a:lnTo>
                    <a:pt x="42" y="62"/>
                  </a:lnTo>
                  <a:lnTo>
                    <a:pt x="45" y="62"/>
                  </a:lnTo>
                  <a:lnTo>
                    <a:pt x="39" y="62"/>
                  </a:lnTo>
                  <a:lnTo>
                    <a:pt x="37" y="62"/>
                  </a:lnTo>
                  <a:lnTo>
                    <a:pt x="34" y="62"/>
                  </a:lnTo>
                  <a:lnTo>
                    <a:pt x="31" y="62"/>
                  </a:lnTo>
                  <a:lnTo>
                    <a:pt x="28" y="59"/>
                  </a:lnTo>
                  <a:lnTo>
                    <a:pt x="28" y="56"/>
                  </a:lnTo>
                  <a:lnTo>
                    <a:pt x="25" y="56"/>
                  </a:lnTo>
                  <a:lnTo>
                    <a:pt x="28" y="54"/>
                  </a:lnTo>
                  <a:lnTo>
                    <a:pt x="28" y="56"/>
                  </a:lnTo>
                  <a:lnTo>
                    <a:pt x="31" y="56"/>
                  </a:lnTo>
                  <a:lnTo>
                    <a:pt x="34" y="56"/>
                  </a:lnTo>
                  <a:lnTo>
                    <a:pt x="31" y="56"/>
                  </a:lnTo>
                  <a:lnTo>
                    <a:pt x="31" y="54"/>
                  </a:lnTo>
                  <a:lnTo>
                    <a:pt x="34" y="54"/>
                  </a:lnTo>
                  <a:lnTo>
                    <a:pt x="31" y="51"/>
                  </a:lnTo>
                  <a:lnTo>
                    <a:pt x="28" y="54"/>
                  </a:lnTo>
                  <a:lnTo>
                    <a:pt x="28" y="51"/>
                  </a:lnTo>
                  <a:lnTo>
                    <a:pt x="25" y="54"/>
                  </a:lnTo>
                  <a:lnTo>
                    <a:pt x="25" y="51"/>
                  </a:lnTo>
                  <a:lnTo>
                    <a:pt x="28" y="51"/>
                  </a:lnTo>
                  <a:lnTo>
                    <a:pt x="28" y="48"/>
                  </a:lnTo>
                  <a:lnTo>
                    <a:pt x="31" y="48"/>
                  </a:lnTo>
                  <a:lnTo>
                    <a:pt x="31" y="45"/>
                  </a:lnTo>
                  <a:lnTo>
                    <a:pt x="28" y="45"/>
                  </a:lnTo>
                  <a:lnTo>
                    <a:pt x="25" y="48"/>
                  </a:lnTo>
                  <a:lnTo>
                    <a:pt x="22" y="45"/>
                  </a:lnTo>
                  <a:lnTo>
                    <a:pt x="22" y="42"/>
                  </a:lnTo>
                  <a:lnTo>
                    <a:pt x="22" y="45"/>
                  </a:lnTo>
                  <a:lnTo>
                    <a:pt x="19" y="45"/>
                  </a:lnTo>
                  <a:lnTo>
                    <a:pt x="17" y="45"/>
                  </a:lnTo>
                  <a:lnTo>
                    <a:pt x="14" y="45"/>
                  </a:lnTo>
                  <a:lnTo>
                    <a:pt x="17" y="42"/>
                  </a:lnTo>
                  <a:lnTo>
                    <a:pt x="14" y="42"/>
                  </a:lnTo>
                  <a:lnTo>
                    <a:pt x="14" y="39"/>
                  </a:lnTo>
                  <a:lnTo>
                    <a:pt x="11" y="45"/>
                  </a:lnTo>
                  <a:lnTo>
                    <a:pt x="8" y="42"/>
                  </a:lnTo>
                  <a:lnTo>
                    <a:pt x="8" y="45"/>
                  </a:lnTo>
                  <a:lnTo>
                    <a:pt x="5" y="45"/>
                  </a:lnTo>
                  <a:lnTo>
                    <a:pt x="2" y="42"/>
                  </a:lnTo>
                  <a:lnTo>
                    <a:pt x="0" y="39"/>
                  </a:lnTo>
                  <a:lnTo>
                    <a:pt x="0" y="34"/>
                  </a:lnTo>
                  <a:lnTo>
                    <a:pt x="0" y="31"/>
                  </a:lnTo>
                  <a:lnTo>
                    <a:pt x="5" y="31"/>
                  </a:lnTo>
                  <a:lnTo>
                    <a:pt x="8" y="31"/>
                  </a:lnTo>
                  <a:lnTo>
                    <a:pt x="11" y="31"/>
                  </a:lnTo>
                  <a:lnTo>
                    <a:pt x="11" y="28"/>
                  </a:lnTo>
                  <a:lnTo>
                    <a:pt x="14" y="28"/>
                  </a:lnTo>
                  <a:lnTo>
                    <a:pt x="14" y="25"/>
                  </a:lnTo>
                  <a:lnTo>
                    <a:pt x="14" y="22"/>
                  </a:lnTo>
                  <a:lnTo>
                    <a:pt x="17" y="22"/>
                  </a:lnTo>
                  <a:lnTo>
                    <a:pt x="19" y="20"/>
                  </a:lnTo>
                  <a:lnTo>
                    <a:pt x="19" y="17"/>
                  </a:lnTo>
                  <a:lnTo>
                    <a:pt x="17" y="20"/>
                  </a:lnTo>
                  <a:lnTo>
                    <a:pt x="14" y="20"/>
                  </a:lnTo>
                  <a:lnTo>
                    <a:pt x="17" y="20"/>
                  </a:lnTo>
                  <a:lnTo>
                    <a:pt x="17" y="17"/>
                  </a:lnTo>
                  <a:lnTo>
                    <a:pt x="14" y="17"/>
                  </a:lnTo>
                  <a:lnTo>
                    <a:pt x="11" y="17"/>
                  </a:lnTo>
                  <a:lnTo>
                    <a:pt x="11" y="14"/>
                  </a:lnTo>
                  <a:lnTo>
                    <a:pt x="17" y="11"/>
                  </a:lnTo>
                  <a:lnTo>
                    <a:pt x="19" y="11"/>
                  </a:lnTo>
                  <a:lnTo>
                    <a:pt x="22" y="11"/>
                  </a:lnTo>
                  <a:lnTo>
                    <a:pt x="19" y="11"/>
                  </a:lnTo>
                  <a:lnTo>
                    <a:pt x="19" y="8"/>
                  </a:lnTo>
                  <a:lnTo>
                    <a:pt x="22" y="8"/>
                  </a:lnTo>
                  <a:lnTo>
                    <a:pt x="19" y="8"/>
                  </a:lnTo>
                  <a:lnTo>
                    <a:pt x="19" y="5"/>
                  </a:lnTo>
                  <a:lnTo>
                    <a:pt x="22" y="2"/>
                  </a:lnTo>
                  <a:lnTo>
                    <a:pt x="28" y="2"/>
                  </a:lnTo>
                  <a:lnTo>
                    <a:pt x="34" y="2"/>
                  </a:lnTo>
                  <a:lnTo>
                    <a:pt x="39" y="0"/>
                  </a:lnTo>
                  <a:lnTo>
                    <a:pt x="4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5" name="Freeform 2900"/>
            <p:cNvSpPr/>
            <p:nvPr/>
          </p:nvSpPr>
          <p:spPr>
            <a:xfrm>
              <a:off x="6952680" y="218304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11" y="6"/>
                  </a:moveTo>
                  <a:lnTo>
                    <a:pt x="8" y="6"/>
                  </a:lnTo>
                  <a:lnTo>
                    <a:pt x="6" y="6"/>
                  </a:lnTo>
                  <a:lnTo>
                    <a:pt x="6" y="3"/>
                  </a:lnTo>
                  <a:lnTo>
                    <a:pt x="0" y="3"/>
                  </a:lnTo>
                  <a:lnTo>
                    <a:pt x="0" y="0"/>
                  </a:lnTo>
                  <a:lnTo>
                    <a:pt x="3" y="0"/>
                  </a:lnTo>
                  <a:lnTo>
                    <a:pt x="6" y="0"/>
                  </a:lnTo>
                  <a:lnTo>
                    <a:pt x="8" y="0"/>
                  </a:lnTo>
                  <a:lnTo>
                    <a:pt x="8" y="3"/>
                  </a:lnTo>
                  <a:lnTo>
                    <a:pt x="11" y="3"/>
                  </a:lnTo>
                  <a:lnTo>
                    <a:pt x="8" y="6"/>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6" name="Rectangle 2901"/>
            <p:cNvSpPr/>
            <p:nvPr/>
          </p:nvSpPr>
          <p:spPr>
            <a:xfrm>
              <a:off x="6968520" y="21981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7" name="Freeform 2902"/>
            <p:cNvSpPr/>
            <p:nvPr/>
          </p:nvSpPr>
          <p:spPr>
            <a:xfrm>
              <a:off x="6990480" y="1909440"/>
              <a:ext cx="400680" cy="184320"/>
            </a:xfrm>
            <a:custGeom>
              <a:avLst/>
              <a:gdLst>
                <a:gd name="textAreaLeft" fmla="*/ 0 w 400680"/>
                <a:gd name="textAreaRight" fmla="*/ 401400 w 400680"/>
                <a:gd name="textAreaTop" fmla="*/ 0 h 184320"/>
                <a:gd name="textAreaBottom" fmla="*/ 185040 h 184320"/>
              </a:gdLst>
              <a:ahLst/>
              <a:cxnLst/>
              <a:rect l="textAreaLeft" t="textAreaTop" r="textAreaRight" b="textAreaBottom"/>
              <a:pathLst>
                <a:path w="202" h="96">
                  <a:moveTo>
                    <a:pt x="148" y="31"/>
                  </a:moveTo>
                  <a:lnTo>
                    <a:pt x="145" y="31"/>
                  </a:lnTo>
                  <a:lnTo>
                    <a:pt x="137" y="34"/>
                  </a:lnTo>
                  <a:lnTo>
                    <a:pt x="131" y="34"/>
                  </a:lnTo>
                  <a:lnTo>
                    <a:pt x="128" y="34"/>
                  </a:lnTo>
                  <a:lnTo>
                    <a:pt x="128" y="31"/>
                  </a:lnTo>
                  <a:lnTo>
                    <a:pt x="128" y="34"/>
                  </a:lnTo>
                  <a:lnTo>
                    <a:pt x="128" y="37"/>
                  </a:lnTo>
                  <a:lnTo>
                    <a:pt x="122" y="37"/>
                  </a:lnTo>
                  <a:lnTo>
                    <a:pt x="122" y="40"/>
                  </a:lnTo>
                  <a:lnTo>
                    <a:pt x="120" y="40"/>
                  </a:lnTo>
                  <a:lnTo>
                    <a:pt x="117" y="40"/>
                  </a:lnTo>
                  <a:lnTo>
                    <a:pt x="114" y="40"/>
                  </a:lnTo>
                  <a:lnTo>
                    <a:pt x="111" y="42"/>
                  </a:lnTo>
                  <a:lnTo>
                    <a:pt x="108" y="45"/>
                  </a:lnTo>
                  <a:lnTo>
                    <a:pt x="105" y="45"/>
                  </a:lnTo>
                  <a:lnTo>
                    <a:pt x="100" y="48"/>
                  </a:lnTo>
                  <a:lnTo>
                    <a:pt x="100" y="51"/>
                  </a:lnTo>
                  <a:lnTo>
                    <a:pt x="94" y="51"/>
                  </a:lnTo>
                  <a:lnTo>
                    <a:pt x="91" y="51"/>
                  </a:lnTo>
                  <a:lnTo>
                    <a:pt x="88" y="51"/>
                  </a:lnTo>
                  <a:lnTo>
                    <a:pt x="88" y="54"/>
                  </a:lnTo>
                  <a:lnTo>
                    <a:pt x="91" y="54"/>
                  </a:lnTo>
                  <a:lnTo>
                    <a:pt x="88" y="54"/>
                  </a:lnTo>
                  <a:lnTo>
                    <a:pt x="88" y="57"/>
                  </a:lnTo>
                  <a:lnTo>
                    <a:pt x="85" y="57"/>
                  </a:lnTo>
                  <a:lnTo>
                    <a:pt x="85" y="60"/>
                  </a:lnTo>
                  <a:lnTo>
                    <a:pt x="80" y="60"/>
                  </a:lnTo>
                  <a:lnTo>
                    <a:pt x="77" y="60"/>
                  </a:lnTo>
                  <a:lnTo>
                    <a:pt x="80" y="62"/>
                  </a:lnTo>
                  <a:lnTo>
                    <a:pt x="83" y="62"/>
                  </a:lnTo>
                  <a:lnTo>
                    <a:pt x="80" y="62"/>
                  </a:lnTo>
                  <a:lnTo>
                    <a:pt x="77" y="62"/>
                  </a:lnTo>
                  <a:lnTo>
                    <a:pt x="71" y="60"/>
                  </a:lnTo>
                  <a:lnTo>
                    <a:pt x="71" y="62"/>
                  </a:lnTo>
                  <a:lnTo>
                    <a:pt x="71" y="65"/>
                  </a:lnTo>
                  <a:lnTo>
                    <a:pt x="68" y="65"/>
                  </a:lnTo>
                  <a:lnTo>
                    <a:pt x="71" y="65"/>
                  </a:lnTo>
                  <a:lnTo>
                    <a:pt x="71" y="68"/>
                  </a:lnTo>
                  <a:lnTo>
                    <a:pt x="66" y="65"/>
                  </a:lnTo>
                  <a:lnTo>
                    <a:pt x="63" y="62"/>
                  </a:lnTo>
                  <a:lnTo>
                    <a:pt x="60" y="62"/>
                  </a:lnTo>
                  <a:lnTo>
                    <a:pt x="60" y="65"/>
                  </a:lnTo>
                  <a:lnTo>
                    <a:pt x="63" y="65"/>
                  </a:lnTo>
                  <a:lnTo>
                    <a:pt x="66" y="68"/>
                  </a:lnTo>
                  <a:lnTo>
                    <a:pt x="66" y="71"/>
                  </a:lnTo>
                  <a:lnTo>
                    <a:pt x="63" y="71"/>
                  </a:lnTo>
                  <a:lnTo>
                    <a:pt x="63" y="74"/>
                  </a:lnTo>
                  <a:lnTo>
                    <a:pt x="60" y="77"/>
                  </a:lnTo>
                  <a:lnTo>
                    <a:pt x="60" y="74"/>
                  </a:lnTo>
                  <a:lnTo>
                    <a:pt x="57" y="77"/>
                  </a:lnTo>
                  <a:lnTo>
                    <a:pt x="60" y="77"/>
                  </a:lnTo>
                  <a:lnTo>
                    <a:pt x="57" y="79"/>
                  </a:lnTo>
                  <a:lnTo>
                    <a:pt x="54" y="77"/>
                  </a:lnTo>
                  <a:lnTo>
                    <a:pt x="51" y="71"/>
                  </a:lnTo>
                  <a:lnTo>
                    <a:pt x="48" y="74"/>
                  </a:lnTo>
                  <a:lnTo>
                    <a:pt x="51" y="77"/>
                  </a:lnTo>
                  <a:lnTo>
                    <a:pt x="46" y="77"/>
                  </a:lnTo>
                  <a:lnTo>
                    <a:pt x="48" y="77"/>
                  </a:lnTo>
                  <a:lnTo>
                    <a:pt x="51" y="77"/>
                  </a:lnTo>
                  <a:lnTo>
                    <a:pt x="54" y="79"/>
                  </a:lnTo>
                  <a:lnTo>
                    <a:pt x="57" y="79"/>
                  </a:lnTo>
                  <a:lnTo>
                    <a:pt x="54" y="79"/>
                  </a:lnTo>
                  <a:lnTo>
                    <a:pt x="54" y="82"/>
                  </a:lnTo>
                  <a:lnTo>
                    <a:pt x="51" y="85"/>
                  </a:lnTo>
                  <a:lnTo>
                    <a:pt x="51" y="82"/>
                  </a:lnTo>
                  <a:lnTo>
                    <a:pt x="48" y="82"/>
                  </a:lnTo>
                  <a:lnTo>
                    <a:pt x="46" y="82"/>
                  </a:lnTo>
                  <a:lnTo>
                    <a:pt x="40" y="79"/>
                  </a:lnTo>
                  <a:lnTo>
                    <a:pt x="43" y="82"/>
                  </a:lnTo>
                  <a:lnTo>
                    <a:pt x="48" y="82"/>
                  </a:lnTo>
                  <a:lnTo>
                    <a:pt x="51" y="85"/>
                  </a:lnTo>
                  <a:lnTo>
                    <a:pt x="51" y="88"/>
                  </a:lnTo>
                  <a:lnTo>
                    <a:pt x="48" y="88"/>
                  </a:lnTo>
                  <a:lnTo>
                    <a:pt x="48" y="91"/>
                  </a:lnTo>
                  <a:lnTo>
                    <a:pt x="43" y="85"/>
                  </a:lnTo>
                  <a:lnTo>
                    <a:pt x="46" y="88"/>
                  </a:lnTo>
                  <a:lnTo>
                    <a:pt x="46" y="91"/>
                  </a:lnTo>
                  <a:lnTo>
                    <a:pt x="46" y="94"/>
                  </a:lnTo>
                  <a:lnTo>
                    <a:pt x="43" y="94"/>
                  </a:lnTo>
                  <a:lnTo>
                    <a:pt x="40" y="96"/>
                  </a:lnTo>
                  <a:lnTo>
                    <a:pt x="37" y="96"/>
                  </a:lnTo>
                  <a:lnTo>
                    <a:pt x="34" y="96"/>
                  </a:lnTo>
                  <a:lnTo>
                    <a:pt x="29" y="94"/>
                  </a:lnTo>
                  <a:lnTo>
                    <a:pt x="26" y="94"/>
                  </a:lnTo>
                  <a:lnTo>
                    <a:pt x="23" y="91"/>
                  </a:lnTo>
                  <a:lnTo>
                    <a:pt x="20" y="91"/>
                  </a:lnTo>
                  <a:lnTo>
                    <a:pt x="14" y="94"/>
                  </a:lnTo>
                  <a:lnTo>
                    <a:pt x="12" y="94"/>
                  </a:lnTo>
                  <a:lnTo>
                    <a:pt x="9" y="94"/>
                  </a:lnTo>
                  <a:lnTo>
                    <a:pt x="12" y="91"/>
                  </a:lnTo>
                  <a:lnTo>
                    <a:pt x="9" y="91"/>
                  </a:lnTo>
                  <a:lnTo>
                    <a:pt x="12" y="88"/>
                  </a:lnTo>
                  <a:lnTo>
                    <a:pt x="14" y="88"/>
                  </a:lnTo>
                  <a:lnTo>
                    <a:pt x="17" y="88"/>
                  </a:lnTo>
                  <a:lnTo>
                    <a:pt x="20" y="85"/>
                  </a:lnTo>
                  <a:lnTo>
                    <a:pt x="23" y="85"/>
                  </a:lnTo>
                  <a:lnTo>
                    <a:pt x="26" y="88"/>
                  </a:lnTo>
                  <a:lnTo>
                    <a:pt x="29" y="88"/>
                  </a:lnTo>
                  <a:lnTo>
                    <a:pt x="26" y="85"/>
                  </a:lnTo>
                  <a:lnTo>
                    <a:pt x="17" y="85"/>
                  </a:lnTo>
                  <a:lnTo>
                    <a:pt x="14" y="85"/>
                  </a:lnTo>
                  <a:lnTo>
                    <a:pt x="12" y="85"/>
                  </a:lnTo>
                  <a:lnTo>
                    <a:pt x="9" y="88"/>
                  </a:lnTo>
                  <a:lnTo>
                    <a:pt x="6" y="88"/>
                  </a:lnTo>
                  <a:lnTo>
                    <a:pt x="6" y="85"/>
                  </a:lnTo>
                  <a:lnTo>
                    <a:pt x="0" y="85"/>
                  </a:lnTo>
                  <a:lnTo>
                    <a:pt x="3" y="82"/>
                  </a:lnTo>
                  <a:lnTo>
                    <a:pt x="3" y="85"/>
                  </a:lnTo>
                  <a:lnTo>
                    <a:pt x="6" y="85"/>
                  </a:lnTo>
                  <a:lnTo>
                    <a:pt x="6" y="82"/>
                  </a:lnTo>
                  <a:lnTo>
                    <a:pt x="12" y="79"/>
                  </a:lnTo>
                  <a:lnTo>
                    <a:pt x="14" y="79"/>
                  </a:lnTo>
                  <a:lnTo>
                    <a:pt x="14" y="77"/>
                  </a:lnTo>
                  <a:lnTo>
                    <a:pt x="17" y="77"/>
                  </a:lnTo>
                  <a:lnTo>
                    <a:pt x="17" y="74"/>
                  </a:lnTo>
                  <a:lnTo>
                    <a:pt x="20" y="74"/>
                  </a:lnTo>
                  <a:lnTo>
                    <a:pt x="23" y="74"/>
                  </a:lnTo>
                  <a:lnTo>
                    <a:pt x="26" y="74"/>
                  </a:lnTo>
                  <a:lnTo>
                    <a:pt x="29" y="77"/>
                  </a:lnTo>
                  <a:lnTo>
                    <a:pt x="31" y="77"/>
                  </a:lnTo>
                  <a:lnTo>
                    <a:pt x="31" y="74"/>
                  </a:lnTo>
                  <a:lnTo>
                    <a:pt x="26" y="74"/>
                  </a:lnTo>
                  <a:lnTo>
                    <a:pt x="20" y="71"/>
                  </a:lnTo>
                  <a:lnTo>
                    <a:pt x="26" y="71"/>
                  </a:lnTo>
                  <a:lnTo>
                    <a:pt x="23" y="68"/>
                  </a:lnTo>
                  <a:lnTo>
                    <a:pt x="20" y="68"/>
                  </a:lnTo>
                  <a:lnTo>
                    <a:pt x="23" y="68"/>
                  </a:lnTo>
                  <a:lnTo>
                    <a:pt x="26" y="68"/>
                  </a:lnTo>
                  <a:lnTo>
                    <a:pt x="31" y="68"/>
                  </a:lnTo>
                  <a:lnTo>
                    <a:pt x="29" y="65"/>
                  </a:lnTo>
                  <a:lnTo>
                    <a:pt x="26" y="65"/>
                  </a:lnTo>
                  <a:lnTo>
                    <a:pt x="23" y="62"/>
                  </a:lnTo>
                  <a:lnTo>
                    <a:pt x="26" y="62"/>
                  </a:lnTo>
                  <a:lnTo>
                    <a:pt x="29" y="62"/>
                  </a:lnTo>
                  <a:lnTo>
                    <a:pt x="29" y="60"/>
                  </a:lnTo>
                  <a:lnTo>
                    <a:pt x="31" y="60"/>
                  </a:lnTo>
                  <a:lnTo>
                    <a:pt x="34" y="62"/>
                  </a:lnTo>
                  <a:lnTo>
                    <a:pt x="37" y="62"/>
                  </a:lnTo>
                  <a:lnTo>
                    <a:pt x="40" y="60"/>
                  </a:lnTo>
                  <a:lnTo>
                    <a:pt x="34" y="60"/>
                  </a:lnTo>
                  <a:lnTo>
                    <a:pt x="26" y="60"/>
                  </a:lnTo>
                  <a:lnTo>
                    <a:pt x="29" y="57"/>
                  </a:lnTo>
                  <a:lnTo>
                    <a:pt x="31" y="54"/>
                  </a:lnTo>
                  <a:lnTo>
                    <a:pt x="29" y="54"/>
                  </a:lnTo>
                  <a:lnTo>
                    <a:pt x="29" y="51"/>
                  </a:lnTo>
                  <a:lnTo>
                    <a:pt x="26" y="54"/>
                  </a:lnTo>
                  <a:lnTo>
                    <a:pt x="26" y="51"/>
                  </a:lnTo>
                  <a:lnTo>
                    <a:pt x="23" y="51"/>
                  </a:lnTo>
                  <a:lnTo>
                    <a:pt x="26" y="51"/>
                  </a:lnTo>
                  <a:lnTo>
                    <a:pt x="26" y="48"/>
                  </a:lnTo>
                  <a:lnTo>
                    <a:pt x="29" y="48"/>
                  </a:lnTo>
                  <a:lnTo>
                    <a:pt x="31" y="48"/>
                  </a:lnTo>
                  <a:lnTo>
                    <a:pt x="31" y="51"/>
                  </a:lnTo>
                  <a:lnTo>
                    <a:pt x="34" y="51"/>
                  </a:lnTo>
                  <a:lnTo>
                    <a:pt x="37" y="48"/>
                  </a:lnTo>
                  <a:lnTo>
                    <a:pt x="43" y="45"/>
                  </a:lnTo>
                  <a:lnTo>
                    <a:pt x="43" y="42"/>
                  </a:lnTo>
                  <a:lnTo>
                    <a:pt x="51" y="45"/>
                  </a:lnTo>
                  <a:lnTo>
                    <a:pt x="51" y="42"/>
                  </a:lnTo>
                  <a:lnTo>
                    <a:pt x="54" y="42"/>
                  </a:lnTo>
                  <a:lnTo>
                    <a:pt x="54" y="40"/>
                  </a:lnTo>
                  <a:lnTo>
                    <a:pt x="54" y="37"/>
                  </a:lnTo>
                  <a:lnTo>
                    <a:pt x="57" y="40"/>
                  </a:lnTo>
                  <a:lnTo>
                    <a:pt x="57" y="37"/>
                  </a:lnTo>
                  <a:lnTo>
                    <a:pt x="60" y="37"/>
                  </a:lnTo>
                  <a:lnTo>
                    <a:pt x="63" y="34"/>
                  </a:lnTo>
                  <a:lnTo>
                    <a:pt x="66" y="34"/>
                  </a:lnTo>
                  <a:lnTo>
                    <a:pt x="63" y="34"/>
                  </a:lnTo>
                  <a:lnTo>
                    <a:pt x="66" y="31"/>
                  </a:lnTo>
                  <a:lnTo>
                    <a:pt x="68" y="31"/>
                  </a:lnTo>
                  <a:lnTo>
                    <a:pt x="74" y="28"/>
                  </a:lnTo>
                  <a:lnTo>
                    <a:pt x="77" y="28"/>
                  </a:lnTo>
                  <a:lnTo>
                    <a:pt x="80" y="28"/>
                  </a:lnTo>
                  <a:lnTo>
                    <a:pt x="83" y="28"/>
                  </a:lnTo>
                  <a:lnTo>
                    <a:pt x="85" y="25"/>
                  </a:lnTo>
                  <a:lnTo>
                    <a:pt x="83" y="25"/>
                  </a:lnTo>
                  <a:lnTo>
                    <a:pt x="85" y="25"/>
                  </a:lnTo>
                  <a:lnTo>
                    <a:pt x="88" y="23"/>
                  </a:lnTo>
                  <a:lnTo>
                    <a:pt x="88" y="25"/>
                  </a:lnTo>
                  <a:lnTo>
                    <a:pt x="91" y="25"/>
                  </a:lnTo>
                  <a:lnTo>
                    <a:pt x="91" y="23"/>
                  </a:lnTo>
                  <a:lnTo>
                    <a:pt x="94" y="23"/>
                  </a:lnTo>
                  <a:lnTo>
                    <a:pt x="94" y="20"/>
                  </a:lnTo>
                  <a:lnTo>
                    <a:pt x="97" y="20"/>
                  </a:lnTo>
                  <a:lnTo>
                    <a:pt x="100" y="17"/>
                  </a:lnTo>
                  <a:lnTo>
                    <a:pt x="102" y="20"/>
                  </a:lnTo>
                  <a:lnTo>
                    <a:pt x="105" y="20"/>
                  </a:lnTo>
                  <a:lnTo>
                    <a:pt x="108" y="20"/>
                  </a:lnTo>
                  <a:lnTo>
                    <a:pt x="114" y="20"/>
                  </a:lnTo>
                  <a:lnTo>
                    <a:pt x="117" y="23"/>
                  </a:lnTo>
                  <a:lnTo>
                    <a:pt x="120" y="23"/>
                  </a:lnTo>
                  <a:lnTo>
                    <a:pt x="120" y="20"/>
                  </a:lnTo>
                  <a:lnTo>
                    <a:pt x="122" y="20"/>
                  </a:lnTo>
                  <a:lnTo>
                    <a:pt x="128" y="17"/>
                  </a:lnTo>
                  <a:lnTo>
                    <a:pt x="131" y="17"/>
                  </a:lnTo>
                  <a:lnTo>
                    <a:pt x="137" y="17"/>
                  </a:lnTo>
                  <a:lnTo>
                    <a:pt x="142" y="17"/>
                  </a:lnTo>
                  <a:lnTo>
                    <a:pt x="145" y="14"/>
                  </a:lnTo>
                  <a:lnTo>
                    <a:pt x="148" y="14"/>
                  </a:lnTo>
                  <a:lnTo>
                    <a:pt x="151" y="14"/>
                  </a:lnTo>
                  <a:lnTo>
                    <a:pt x="154" y="11"/>
                  </a:lnTo>
                  <a:lnTo>
                    <a:pt x="156" y="11"/>
                  </a:lnTo>
                  <a:lnTo>
                    <a:pt x="159" y="11"/>
                  </a:lnTo>
                  <a:lnTo>
                    <a:pt x="156" y="8"/>
                  </a:lnTo>
                  <a:lnTo>
                    <a:pt x="159" y="8"/>
                  </a:lnTo>
                  <a:lnTo>
                    <a:pt x="159" y="5"/>
                  </a:lnTo>
                  <a:lnTo>
                    <a:pt x="165" y="5"/>
                  </a:lnTo>
                  <a:lnTo>
                    <a:pt x="168" y="3"/>
                  </a:lnTo>
                  <a:lnTo>
                    <a:pt x="171" y="3"/>
                  </a:lnTo>
                  <a:lnTo>
                    <a:pt x="176" y="0"/>
                  </a:lnTo>
                  <a:lnTo>
                    <a:pt x="179" y="0"/>
                  </a:lnTo>
                  <a:lnTo>
                    <a:pt x="182" y="0"/>
                  </a:lnTo>
                  <a:lnTo>
                    <a:pt x="185" y="0"/>
                  </a:lnTo>
                  <a:lnTo>
                    <a:pt x="188" y="0"/>
                  </a:lnTo>
                  <a:lnTo>
                    <a:pt x="191" y="0"/>
                  </a:lnTo>
                  <a:lnTo>
                    <a:pt x="191" y="3"/>
                  </a:lnTo>
                  <a:lnTo>
                    <a:pt x="193" y="3"/>
                  </a:lnTo>
                  <a:lnTo>
                    <a:pt x="196" y="3"/>
                  </a:lnTo>
                  <a:lnTo>
                    <a:pt x="196" y="5"/>
                  </a:lnTo>
                  <a:lnTo>
                    <a:pt x="199" y="5"/>
                  </a:lnTo>
                  <a:lnTo>
                    <a:pt x="202" y="5"/>
                  </a:lnTo>
                  <a:lnTo>
                    <a:pt x="199" y="8"/>
                  </a:lnTo>
                  <a:lnTo>
                    <a:pt x="202" y="8"/>
                  </a:lnTo>
                  <a:lnTo>
                    <a:pt x="199" y="11"/>
                  </a:lnTo>
                  <a:lnTo>
                    <a:pt x="202" y="11"/>
                  </a:lnTo>
                  <a:lnTo>
                    <a:pt x="199" y="14"/>
                  </a:lnTo>
                  <a:lnTo>
                    <a:pt x="199" y="17"/>
                  </a:lnTo>
                  <a:lnTo>
                    <a:pt x="196" y="17"/>
                  </a:lnTo>
                  <a:lnTo>
                    <a:pt x="193" y="20"/>
                  </a:lnTo>
                  <a:lnTo>
                    <a:pt x="191" y="20"/>
                  </a:lnTo>
                  <a:lnTo>
                    <a:pt x="191" y="23"/>
                  </a:lnTo>
                  <a:lnTo>
                    <a:pt x="188" y="20"/>
                  </a:lnTo>
                  <a:lnTo>
                    <a:pt x="185" y="20"/>
                  </a:lnTo>
                  <a:lnTo>
                    <a:pt x="182" y="23"/>
                  </a:lnTo>
                  <a:lnTo>
                    <a:pt x="179" y="25"/>
                  </a:lnTo>
                  <a:lnTo>
                    <a:pt x="176" y="25"/>
                  </a:lnTo>
                  <a:lnTo>
                    <a:pt x="174" y="25"/>
                  </a:lnTo>
                  <a:lnTo>
                    <a:pt x="171" y="28"/>
                  </a:lnTo>
                  <a:lnTo>
                    <a:pt x="168" y="28"/>
                  </a:lnTo>
                  <a:lnTo>
                    <a:pt x="165" y="28"/>
                  </a:lnTo>
                  <a:lnTo>
                    <a:pt x="162" y="28"/>
                  </a:lnTo>
                  <a:lnTo>
                    <a:pt x="159" y="28"/>
                  </a:lnTo>
                  <a:lnTo>
                    <a:pt x="156" y="28"/>
                  </a:lnTo>
                  <a:lnTo>
                    <a:pt x="154" y="28"/>
                  </a:lnTo>
                  <a:lnTo>
                    <a:pt x="151" y="28"/>
                  </a:lnTo>
                  <a:lnTo>
                    <a:pt x="151" y="31"/>
                  </a:lnTo>
                  <a:lnTo>
                    <a:pt x="148" y="3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8" name="Freeform 2903"/>
            <p:cNvSpPr/>
            <p:nvPr/>
          </p:nvSpPr>
          <p:spPr>
            <a:xfrm>
              <a:off x="6952680" y="2337120"/>
              <a:ext cx="15120" cy="1080"/>
            </a:xfrm>
            <a:custGeom>
              <a:avLst/>
              <a:gdLst>
                <a:gd name="textAreaLeft" fmla="*/ 0 w 15120"/>
                <a:gd name="textAreaRight" fmla="*/ 15840 w 15120"/>
                <a:gd name="textAreaTop" fmla="*/ 0 h 1080"/>
                <a:gd name="textAreaBottom" fmla="*/ 1800 h 1080"/>
              </a:gdLst>
              <a:ahLst/>
              <a:cxnLst/>
              <a:rect l="textAreaLeft" t="textAreaTop" r="textAreaRight" b="textAreaBottom"/>
              <a:pathLst>
                <a:path w="8">
                  <a:moveTo>
                    <a:pt x="0" y="0"/>
                  </a:moveTo>
                  <a:lnTo>
                    <a:pt x="3" y="0"/>
                  </a:lnTo>
                  <a:lnTo>
                    <a:pt x="6" y="0"/>
                  </a:lnTo>
                  <a:lnTo>
                    <a:pt x="8"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29" name="Freeform 2904"/>
            <p:cNvSpPr/>
            <p:nvPr/>
          </p:nvSpPr>
          <p:spPr>
            <a:xfrm>
              <a:off x="6968520" y="23256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3" y="3"/>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0" name="Freeform 2905"/>
            <p:cNvSpPr/>
            <p:nvPr/>
          </p:nvSpPr>
          <p:spPr>
            <a:xfrm>
              <a:off x="6964560" y="23256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1" name="Freeform 2906"/>
            <p:cNvSpPr/>
            <p:nvPr/>
          </p:nvSpPr>
          <p:spPr>
            <a:xfrm>
              <a:off x="6906960" y="23079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2" name="Freeform 2907"/>
            <p:cNvSpPr/>
            <p:nvPr/>
          </p:nvSpPr>
          <p:spPr>
            <a:xfrm>
              <a:off x="7387920" y="23792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8" y="3"/>
                  </a:moveTo>
                  <a:lnTo>
                    <a:pt x="5" y="3"/>
                  </a:lnTo>
                  <a:lnTo>
                    <a:pt x="5" y="0"/>
                  </a:lnTo>
                  <a:lnTo>
                    <a:pt x="0" y="0"/>
                  </a:lnTo>
                  <a:lnTo>
                    <a:pt x="0" y="3"/>
                  </a:lnTo>
                  <a:lnTo>
                    <a:pt x="3"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3" name="Freeform 2908"/>
            <p:cNvSpPr/>
            <p:nvPr/>
          </p:nvSpPr>
          <p:spPr>
            <a:xfrm>
              <a:off x="7409880" y="2373480"/>
              <a:ext cx="33120" cy="16560"/>
            </a:xfrm>
            <a:custGeom>
              <a:avLst/>
              <a:gdLst>
                <a:gd name="textAreaLeft" fmla="*/ 0 w 33120"/>
                <a:gd name="textAreaRight" fmla="*/ 33840 w 33120"/>
                <a:gd name="textAreaTop" fmla="*/ 0 h 16560"/>
                <a:gd name="textAreaBottom" fmla="*/ 17280 h 16560"/>
              </a:gdLst>
              <a:ahLst/>
              <a:cxnLst/>
              <a:rect l="textAreaLeft" t="textAreaTop" r="textAreaRight" b="textAreaBottom"/>
              <a:pathLst>
                <a:path w="17" h="9">
                  <a:moveTo>
                    <a:pt x="0" y="6"/>
                  </a:moveTo>
                  <a:lnTo>
                    <a:pt x="3" y="6"/>
                  </a:lnTo>
                  <a:lnTo>
                    <a:pt x="6" y="9"/>
                  </a:lnTo>
                  <a:lnTo>
                    <a:pt x="12" y="6"/>
                  </a:lnTo>
                  <a:lnTo>
                    <a:pt x="14" y="3"/>
                  </a:lnTo>
                  <a:lnTo>
                    <a:pt x="17" y="6"/>
                  </a:lnTo>
                  <a:lnTo>
                    <a:pt x="17" y="3"/>
                  </a:lnTo>
                  <a:lnTo>
                    <a:pt x="14" y="0"/>
                  </a:lnTo>
                  <a:lnTo>
                    <a:pt x="12" y="3"/>
                  </a:lnTo>
                  <a:lnTo>
                    <a:pt x="9" y="3"/>
                  </a:lnTo>
                  <a:lnTo>
                    <a:pt x="6"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4" name="Freeform 2909"/>
            <p:cNvSpPr/>
            <p:nvPr/>
          </p:nvSpPr>
          <p:spPr>
            <a:xfrm>
              <a:off x="7715880" y="221544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0" y="0"/>
                  </a:moveTo>
                  <a:lnTo>
                    <a:pt x="0" y="3"/>
                  </a:lnTo>
                  <a:lnTo>
                    <a:pt x="0" y="6"/>
                  </a:lnTo>
                  <a:lnTo>
                    <a:pt x="2" y="9"/>
                  </a:lnTo>
                  <a:lnTo>
                    <a:pt x="5" y="6"/>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5" name="Freeform 2910"/>
            <p:cNvSpPr/>
            <p:nvPr/>
          </p:nvSpPr>
          <p:spPr>
            <a:xfrm>
              <a:off x="7725600" y="22330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6" name="Freeform 2911"/>
            <p:cNvSpPr/>
            <p:nvPr/>
          </p:nvSpPr>
          <p:spPr>
            <a:xfrm>
              <a:off x="7731720" y="22096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3" y="3"/>
                  </a:lnTo>
                  <a:lnTo>
                    <a:pt x="3" y="6"/>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7" name="Rectangle 2912"/>
            <p:cNvSpPr/>
            <p:nvPr/>
          </p:nvSpPr>
          <p:spPr>
            <a:xfrm>
              <a:off x="7737480" y="2203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8" name="Freeform 2913"/>
            <p:cNvSpPr/>
            <p:nvPr/>
          </p:nvSpPr>
          <p:spPr>
            <a:xfrm>
              <a:off x="7725600" y="219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39" name="Freeform 2914"/>
            <p:cNvSpPr/>
            <p:nvPr/>
          </p:nvSpPr>
          <p:spPr>
            <a:xfrm>
              <a:off x="7719840" y="21981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0" y="3"/>
                  </a:lnTo>
                  <a:lnTo>
                    <a:pt x="3" y="6"/>
                  </a:lnTo>
                  <a:lnTo>
                    <a:pt x="6" y="6"/>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0" name="Freeform 2915"/>
            <p:cNvSpPr/>
            <p:nvPr/>
          </p:nvSpPr>
          <p:spPr>
            <a:xfrm>
              <a:off x="7719840" y="2209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0" y="3"/>
                  </a:lnTo>
                  <a:lnTo>
                    <a:pt x="3" y="6"/>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1" name="Freeform 2916"/>
            <p:cNvSpPr/>
            <p:nvPr/>
          </p:nvSpPr>
          <p:spPr>
            <a:xfrm>
              <a:off x="7725600" y="215604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0" y="0"/>
                  </a:moveTo>
                  <a:lnTo>
                    <a:pt x="6" y="3"/>
                  </a:lnTo>
                  <a:lnTo>
                    <a:pt x="9" y="3"/>
                  </a:lnTo>
                  <a:lnTo>
                    <a:pt x="6" y="5"/>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2" name="Freeform 2917"/>
            <p:cNvSpPr/>
            <p:nvPr/>
          </p:nvSpPr>
          <p:spPr>
            <a:xfrm>
              <a:off x="7799400" y="202860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0"/>
                  </a:moveTo>
                  <a:lnTo>
                    <a:pt x="6" y="0"/>
                  </a:lnTo>
                  <a:lnTo>
                    <a:pt x="3" y="3"/>
                  </a:lnTo>
                  <a:lnTo>
                    <a:pt x="0" y="3"/>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3" name="Freeform 2918"/>
            <p:cNvSpPr/>
            <p:nvPr/>
          </p:nvSpPr>
          <p:spPr>
            <a:xfrm>
              <a:off x="7789320" y="201924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5" y="0"/>
                  </a:moveTo>
                  <a:lnTo>
                    <a:pt x="2" y="0"/>
                  </a:lnTo>
                  <a:lnTo>
                    <a:pt x="0"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4" name="Freeform 2919"/>
            <p:cNvSpPr/>
            <p:nvPr/>
          </p:nvSpPr>
          <p:spPr>
            <a:xfrm>
              <a:off x="7799400" y="201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5" name="Freeform 2920"/>
            <p:cNvSpPr/>
            <p:nvPr/>
          </p:nvSpPr>
          <p:spPr>
            <a:xfrm>
              <a:off x="7817040" y="200736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5" y="3"/>
                  </a:moveTo>
                  <a:lnTo>
                    <a:pt x="3" y="3"/>
                  </a:lnTo>
                  <a:lnTo>
                    <a:pt x="0" y="3"/>
                  </a:lnTo>
                  <a:lnTo>
                    <a:pt x="3" y="3"/>
                  </a:lnTo>
                  <a:lnTo>
                    <a:pt x="3" y="0"/>
                  </a:lnTo>
                  <a:lnTo>
                    <a:pt x="5" y="0"/>
                  </a:lnTo>
                  <a:lnTo>
                    <a:pt x="5" y="0"/>
                  </a:lnTo>
                  <a:lnTo>
                    <a:pt x="8" y="0"/>
                  </a:lnTo>
                  <a:lnTo>
                    <a:pt x="11" y="0"/>
                  </a:lnTo>
                  <a:lnTo>
                    <a:pt x="11" y="3"/>
                  </a:lnTo>
                  <a:lnTo>
                    <a:pt x="8"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6" name="Freeform 2921"/>
            <p:cNvSpPr/>
            <p:nvPr/>
          </p:nvSpPr>
          <p:spPr>
            <a:xfrm>
              <a:off x="7540920" y="207900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3"/>
                  </a:lnTo>
                  <a:lnTo>
                    <a:pt x="2" y="3"/>
                  </a:lnTo>
                  <a:lnTo>
                    <a:pt x="2" y="0"/>
                  </a:lnTo>
                  <a:lnTo>
                    <a:pt x="0" y="3"/>
                  </a:lnTo>
                  <a:lnTo>
                    <a:pt x="0" y="0"/>
                  </a:lnTo>
                  <a:lnTo>
                    <a:pt x="2"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7" name="Freeform 2922"/>
            <p:cNvSpPr/>
            <p:nvPr/>
          </p:nvSpPr>
          <p:spPr>
            <a:xfrm>
              <a:off x="7562880" y="209052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2"/>
                  </a:moveTo>
                  <a:lnTo>
                    <a:pt x="3" y="5"/>
                  </a:lnTo>
                  <a:lnTo>
                    <a:pt x="3" y="2"/>
                  </a:ln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8" name="Freeform 2923"/>
            <p:cNvSpPr/>
            <p:nvPr/>
          </p:nvSpPr>
          <p:spPr>
            <a:xfrm>
              <a:off x="7574760" y="2123280"/>
              <a:ext cx="37080" cy="14760"/>
            </a:xfrm>
            <a:custGeom>
              <a:avLst/>
              <a:gdLst>
                <a:gd name="textAreaLeft" fmla="*/ 0 w 37080"/>
                <a:gd name="textAreaRight" fmla="*/ 37800 w 37080"/>
                <a:gd name="textAreaTop" fmla="*/ 0 h 14760"/>
                <a:gd name="textAreaBottom" fmla="*/ 15480 h 14760"/>
              </a:gdLst>
              <a:ahLst/>
              <a:cxnLst/>
              <a:rect l="textAreaLeft" t="textAreaTop" r="textAreaRight" b="textAreaBottom"/>
              <a:pathLst>
                <a:path w="19" h="8">
                  <a:moveTo>
                    <a:pt x="19" y="3"/>
                  </a:moveTo>
                  <a:lnTo>
                    <a:pt x="17" y="5"/>
                  </a:lnTo>
                  <a:lnTo>
                    <a:pt x="14" y="5"/>
                  </a:lnTo>
                  <a:lnTo>
                    <a:pt x="8" y="8"/>
                  </a:lnTo>
                  <a:lnTo>
                    <a:pt x="5" y="8"/>
                  </a:lnTo>
                  <a:lnTo>
                    <a:pt x="2" y="8"/>
                  </a:lnTo>
                  <a:lnTo>
                    <a:pt x="0" y="8"/>
                  </a:lnTo>
                  <a:lnTo>
                    <a:pt x="0" y="5"/>
                  </a:lnTo>
                  <a:lnTo>
                    <a:pt x="2" y="5"/>
                  </a:lnTo>
                  <a:lnTo>
                    <a:pt x="2" y="3"/>
                  </a:lnTo>
                  <a:lnTo>
                    <a:pt x="5" y="3"/>
                  </a:lnTo>
                  <a:lnTo>
                    <a:pt x="8" y="0"/>
                  </a:lnTo>
                  <a:lnTo>
                    <a:pt x="11" y="0"/>
                  </a:lnTo>
                  <a:lnTo>
                    <a:pt x="17" y="0"/>
                  </a:lnTo>
                  <a:lnTo>
                    <a:pt x="1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49" name="Freeform 2924"/>
            <p:cNvSpPr/>
            <p:nvPr/>
          </p:nvSpPr>
          <p:spPr>
            <a:xfrm>
              <a:off x="7505280" y="209412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9" y="3"/>
                  </a:moveTo>
                  <a:lnTo>
                    <a:pt x="6" y="3"/>
                  </a:lnTo>
                  <a:lnTo>
                    <a:pt x="6" y="6"/>
                  </a:lnTo>
                  <a:lnTo>
                    <a:pt x="6" y="9"/>
                  </a:lnTo>
                  <a:lnTo>
                    <a:pt x="3" y="6"/>
                  </a:lnTo>
                  <a:lnTo>
                    <a:pt x="0" y="6"/>
                  </a:lnTo>
                  <a:lnTo>
                    <a:pt x="0" y="3"/>
                  </a:lnTo>
                  <a:lnTo>
                    <a:pt x="3" y="0"/>
                  </a:lnTo>
                  <a:lnTo>
                    <a:pt x="6" y="3"/>
                  </a:lnTo>
                  <a:lnTo>
                    <a:pt x="6" y="3"/>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0" name="Freeform 2925"/>
            <p:cNvSpPr/>
            <p:nvPr/>
          </p:nvSpPr>
          <p:spPr>
            <a:xfrm>
              <a:off x="7403760" y="2084760"/>
              <a:ext cx="38880" cy="14760"/>
            </a:xfrm>
            <a:custGeom>
              <a:avLst/>
              <a:gdLst>
                <a:gd name="textAreaLeft" fmla="*/ 0 w 38880"/>
                <a:gd name="textAreaRight" fmla="*/ 39600 w 38880"/>
                <a:gd name="textAreaTop" fmla="*/ 0 h 14760"/>
                <a:gd name="textAreaBottom" fmla="*/ 15480 h 14760"/>
              </a:gdLst>
              <a:ahLst/>
              <a:cxnLst/>
              <a:rect l="textAreaLeft" t="textAreaTop" r="textAreaRight" b="textAreaBottom"/>
              <a:pathLst>
                <a:path w="20" h="8">
                  <a:moveTo>
                    <a:pt x="12" y="8"/>
                  </a:moveTo>
                  <a:lnTo>
                    <a:pt x="9" y="8"/>
                  </a:lnTo>
                  <a:lnTo>
                    <a:pt x="6" y="8"/>
                  </a:lnTo>
                  <a:lnTo>
                    <a:pt x="3" y="8"/>
                  </a:lnTo>
                  <a:lnTo>
                    <a:pt x="0" y="8"/>
                  </a:lnTo>
                  <a:lnTo>
                    <a:pt x="0" y="5"/>
                  </a:lnTo>
                  <a:lnTo>
                    <a:pt x="0" y="3"/>
                  </a:lnTo>
                  <a:lnTo>
                    <a:pt x="3" y="0"/>
                  </a:lnTo>
                  <a:lnTo>
                    <a:pt x="6" y="0"/>
                  </a:lnTo>
                  <a:lnTo>
                    <a:pt x="9" y="0"/>
                  </a:lnTo>
                  <a:lnTo>
                    <a:pt x="15" y="0"/>
                  </a:lnTo>
                  <a:lnTo>
                    <a:pt x="12" y="3"/>
                  </a:lnTo>
                  <a:lnTo>
                    <a:pt x="15" y="5"/>
                  </a:lnTo>
                  <a:lnTo>
                    <a:pt x="17" y="3"/>
                  </a:lnTo>
                  <a:lnTo>
                    <a:pt x="20" y="5"/>
                  </a:lnTo>
                  <a:lnTo>
                    <a:pt x="17" y="5"/>
                  </a:lnTo>
                  <a:lnTo>
                    <a:pt x="15" y="5"/>
                  </a:lnTo>
                  <a:lnTo>
                    <a:pt x="15" y="8"/>
                  </a:lnTo>
                  <a:lnTo>
                    <a:pt x="12"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1" name="Freeform 2926"/>
            <p:cNvSpPr/>
            <p:nvPr/>
          </p:nvSpPr>
          <p:spPr>
            <a:xfrm>
              <a:off x="7427520" y="209052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0" y="0"/>
                  </a:moveTo>
                  <a:lnTo>
                    <a:pt x="3" y="0"/>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2" name="Freeform 2927"/>
            <p:cNvSpPr/>
            <p:nvPr/>
          </p:nvSpPr>
          <p:spPr>
            <a:xfrm>
              <a:off x="7618320" y="209988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12" y="6"/>
                  </a:moveTo>
                  <a:lnTo>
                    <a:pt x="12" y="9"/>
                  </a:lnTo>
                  <a:lnTo>
                    <a:pt x="9" y="9"/>
                  </a:lnTo>
                  <a:lnTo>
                    <a:pt x="3" y="9"/>
                  </a:lnTo>
                  <a:lnTo>
                    <a:pt x="0" y="6"/>
                  </a:lnTo>
                  <a:lnTo>
                    <a:pt x="6" y="3"/>
                  </a:lnTo>
                  <a:lnTo>
                    <a:pt x="6" y="0"/>
                  </a:lnTo>
                  <a:lnTo>
                    <a:pt x="9" y="0"/>
                  </a:lnTo>
                  <a:lnTo>
                    <a:pt x="9" y="3"/>
                  </a:lnTo>
                  <a:lnTo>
                    <a:pt x="12" y="3"/>
                  </a:lnTo>
                  <a:lnTo>
                    <a:pt x="12"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3" name="Freeform 2928"/>
            <p:cNvSpPr/>
            <p:nvPr/>
          </p:nvSpPr>
          <p:spPr>
            <a:xfrm>
              <a:off x="7755480" y="20520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5" y="3"/>
                  </a:lnTo>
                  <a:lnTo>
                    <a:pt x="0"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4" name="Freeform 2929"/>
            <p:cNvSpPr/>
            <p:nvPr/>
          </p:nvSpPr>
          <p:spPr>
            <a:xfrm>
              <a:off x="7811280" y="205776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3" y="2"/>
                  </a:lnTo>
                  <a:lnTo>
                    <a:pt x="0" y="0"/>
                  </a:lnTo>
                  <a:lnTo>
                    <a:pt x="3"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5" name="Freeform 2930"/>
            <p:cNvSpPr/>
            <p:nvPr/>
          </p:nvSpPr>
          <p:spPr>
            <a:xfrm>
              <a:off x="7793280" y="2046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6" name="Freeform 2931"/>
            <p:cNvSpPr/>
            <p:nvPr/>
          </p:nvSpPr>
          <p:spPr>
            <a:xfrm>
              <a:off x="7771320" y="20286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6" y="3"/>
                  </a:lnTo>
                  <a:lnTo>
                    <a:pt x="3" y="3"/>
                  </a:ln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7" name="Freeform 2932"/>
            <p:cNvSpPr/>
            <p:nvPr/>
          </p:nvSpPr>
          <p:spPr>
            <a:xfrm>
              <a:off x="7789320" y="20286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2" y="0"/>
                  </a:moveTo>
                  <a:lnTo>
                    <a:pt x="0" y="0"/>
                  </a:lnTo>
                  <a:lnTo>
                    <a:pt x="2" y="3"/>
                  </a:lnTo>
                  <a:lnTo>
                    <a:pt x="5" y="3"/>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8" name="Freeform 2933"/>
            <p:cNvSpPr/>
            <p:nvPr/>
          </p:nvSpPr>
          <p:spPr>
            <a:xfrm>
              <a:off x="7789320" y="203436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5" y="0"/>
                  </a:moveTo>
                  <a:lnTo>
                    <a:pt x="0" y="0"/>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59" name="Freeform 2934"/>
            <p:cNvSpPr/>
            <p:nvPr/>
          </p:nvSpPr>
          <p:spPr>
            <a:xfrm>
              <a:off x="6302880" y="1870920"/>
              <a:ext cx="3896280" cy="1390320"/>
            </a:xfrm>
            <a:custGeom>
              <a:avLst/>
              <a:gdLst>
                <a:gd name="textAreaLeft" fmla="*/ 0 w 3896280"/>
                <a:gd name="textAreaRight" fmla="*/ 3897000 w 3896280"/>
                <a:gd name="textAreaTop" fmla="*/ 0 h 1390320"/>
                <a:gd name="textAreaBottom" fmla="*/ 1391040 h 1390320"/>
              </a:gdLst>
              <a:ahLst/>
              <a:cxnLst/>
              <a:rect l="textAreaLeft" t="textAreaTop" r="textAreaRight" b="textAreaBottom"/>
              <a:pathLst>
                <a:path w="1961" h="722">
                  <a:moveTo>
                    <a:pt x="1961" y="216"/>
                  </a:moveTo>
                  <a:lnTo>
                    <a:pt x="1958" y="213"/>
                  </a:lnTo>
                  <a:lnTo>
                    <a:pt x="1955" y="213"/>
                  </a:lnTo>
                  <a:lnTo>
                    <a:pt x="1953" y="210"/>
                  </a:lnTo>
                  <a:lnTo>
                    <a:pt x="1950" y="210"/>
                  </a:lnTo>
                  <a:lnTo>
                    <a:pt x="1950" y="207"/>
                  </a:lnTo>
                  <a:lnTo>
                    <a:pt x="1953" y="210"/>
                  </a:lnTo>
                  <a:lnTo>
                    <a:pt x="1953" y="207"/>
                  </a:lnTo>
                  <a:lnTo>
                    <a:pt x="1941" y="207"/>
                  </a:lnTo>
                  <a:lnTo>
                    <a:pt x="1938" y="207"/>
                  </a:lnTo>
                  <a:lnTo>
                    <a:pt x="1930" y="202"/>
                  </a:lnTo>
                  <a:lnTo>
                    <a:pt x="1924" y="202"/>
                  </a:lnTo>
                  <a:lnTo>
                    <a:pt x="1919" y="202"/>
                  </a:lnTo>
                  <a:lnTo>
                    <a:pt x="1916" y="196"/>
                  </a:lnTo>
                  <a:lnTo>
                    <a:pt x="1913" y="196"/>
                  </a:lnTo>
                  <a:lnTo>
                    <a:pt x="1904" y="196"/>
                  </a:lnTo>
                  <a:lnTo>
                    <a:pt x="1896" y="196"/>
                  </a:lnTo>
                  <a:lnTo>
                    <a:pt x="1884" y="196"/>
                  </a:lnTo>
                  <a:lnTo>
                    <a:pt x="1882" y="196"/>
                  </a:lnTo>
                  <a:lnTo>
                    <a:pt x="1879" y="196"/>
                  </a:lnTo>
                  <a:lnTo>
                    <a:pt x="1870" y="196"/>
                  </a:lnTo>
                  <a:lnTo>
                    <a:pt x="1867" y="193"/>
                  </a:lnTo>
                  <a:lnTo>
                    <a:pt x="1865" y="193"/>
                  </a:lnTo>
                  <a:lnTo>
                    <a:pt x="1859" y="193"/>
                  </a:lnTo>
                  <a:lnTo>
                    <a:pt x="1850" y="193"/>
                  </a:lnTo>
                  <a:lnTo>
                    <a:pt x="1847" y="190"/>
                  </a:lnTo>
                  <a:lnTo>
                    <a:pt x="1842" y="190"/>
                  </a:lnTo>
                  <a:lnTo>
                    <a:pt x="1839" y="193"/>
                  </a:lnTo>
                  <a:lnTo>
                    <a:pt x="1842" y="196"/>
                  </a:lnTo>
                  <a:lnTo>
                    <a:pt x="1842" y="199"/>
                  </a:lnTo>
                  <a:lnTo>
                    <a:pt x="1839" y="199"/>
                  </a:lnTo>
                  <a:lnTo>
                    <a:pt x="1836" y="202"/>
                  </a:lnTo>
                  <a:lnTo>
                    <a:pt x="1839" y="205"/>
                  </a:lnTo>
                  <a:lnTo>
                    <a:pt x="1842" y="202"/>
                  </a:lnTo>
                  <a:lnTo>
                    <a:pt x="1842" y="205"/>
                  </a:lnTo>
                  <a:lnTo>
                    <a:pt x="1842" y="207"/>
                  </a:lnTo>
                  <a:lnTo>
                    <a:pt x="1845" y="207"/>
                  </a:lnTo>
                  <a:lnTo>
                    <a:pt x="1845" y="210"/>
                  </a:lnTo>
                  <a:lnTo>
                    <a:pt x="1847" y="210"/>
                  </a:lnTo>
                  <a:lnTo>
                    <a:pt x="1847" y="213"/>
                  </a:lnTo>
                  <a:lnTo>
                    <a:pt x="1845" y="216"/>
                  </a:lnTo>
                  <a:lnTo>
                    <a:pt x="1842" y="219"/>
                  </a:lnTo>
                  <a:lnTo>
                    <a:pt x="1847" y="222"/>
                  </a:lnTo>
                  <a:lnTo>
                    <a:pt x="1850" y="224"/>
                  </a:lnTo>
                  <a:lnTo>
                    <a:pt x="1845" y="224"/>
                  </a:lnTo>
                  <a:lnTo>
                    <a:pt x="1845" y="222"/>
                  </a:lnTo>
                  <a:lnTo>
                    <a:pt x="1842" y="219"/>
                  </a:lnTo>
                  <a:lnTo>
                    <a:pt x="1839" y="219"/>
                  </a:lnTo>
                  <a:lnTo>
                    <a:pt x="1833" y="222"/>
                  </a:lnTo>
                  <a:lnTo>
                    <a:pt x="1828" y="222"/>
                  </a:lnTo>
                  <a:lnTo>
                    <a:pt x="1828" y="219"/>
                  </a:lnTo>
                  <a:lnTo>
                    <a:pt x="1825" y="216"/>
                  </a:lnTo>
                  <a:lnTo>
                    <a:pt x="1822" y="216"/>
                  </a:lnTo>
                  <a:lnTo>
                    <a:pt x="1822" y="213"/>
                  </a:lnTo>
                  <a:lnTo>
                    <a:pt x="1819" y="210"/>
                  </a:lnTo>
                  <a:lnTo>
                    <a:pt x="1816" y="210"/>
                  </a:lnTo>
                  <a:lnTo>
                    <a:pt x="1813" y="210"/>
                  </a:lnTo>
                  <a:lnTo>
                    <a:pt x="1811" y="210"/>
                  </a:lnTo>
                  <a:lnTo>
                    <a:pt x="1811" y="205"/>
                  </a:lnTo>
                  <a:lnTo>
                    <a:pt x="1811" y="202"/>
                  </a:lnTo>
                  <a:lnTo>
                    <a:pt x="1808" y="202"/>
                  </a:lnTo>
                  <a:lnTo>
                    <a:pt x="1808" y="199"/>
                  </a:lnTo>
                  <a:lnTo>
                    <a:pt x="1811" y="199"/>
                  </a:lnTo>
                  <a:lnTo>
                    <a:pt x="1808" y="199"/>
                  </a:lnTo>
                  <a:lnTo>
                    <a:pt x="1805" y="199"/>
                  </a:lnTo>
                  <a:lnTo>
                    <a:pt x="1796" y="205"/>
                  </a:lnTo>
                  <a:lnTo>
                    <a:pt x="1785" y="205"/>
                  </a:lnTo>
                  <a:lnTo>
                    <a:pt x="1782" y="202"/>
                  </a:lnTo>
                  <a:lnTo>
                    <a:pt x="1774" y="202"/>
                  </a:lnTo>
                  <a:lnTo>
                    <a:pt x="1771" y="205"/>
                  </a:lnTo>
                  <a:lnTo>
                    <a:pt x="1759" y="202"/>
                  </a:lnTo>
                  <a:lnTo>
                    <a:pt x="1757" y="199"/>
                  </a:lnTo>
                  <a:lnTo>
                    <a:pt x="1754" y="199"/>
                  </a:lnTo>
                  <a:lnTo>
                    <a:pt x="1751" y="199"/>
                  </a:lnTo>
                  <a:lnTo>
                    <a:pt x="1745" y="199"/>
                  </a:lnTo>
                  <a:lnTo>
                    <a:pt x="1739" y="202"/>
                  </a:lnTo>
                  <a:lnTo>
                    <a:pt x="1737" y="199"/>
                  </a:lnTo>
                  <a:lnTo>
                    <a:pt x="1731" y="202"/>
                  </a:lnTo>
                  <a:lnTo>
                    <a:pt x="1731" y="205"/>
                  </a:lnTo>
                  <a:lnTo>
                    <a:pt x="1728" y="205"/>
                  </a:lnTo>
                  <a:lnTo>
                    <a:pt x="1725" y="205"/>
                  </a:lnTo>
                  <a:lnTo>
                    <a:pt x="1722" y="207"/>
                  </a:lnTo>
                  <a:lnTo>
                    <a:pt x="1725" y="210"/>
                  </a:lnTo>
                  <a:lnTo>
                    <a:pt x="1722" y="213"/>
                  </a:lnTo>
                  <a:lnTo>
                    <a:pt x="1725" y="216"/>
                  </a:lnTo>
                  <a:lnTo>
                    <a:pt x="1728" y="216"/>
                  </a:lnTo>
                  <a:lnTo>
                    <a:pt x="1728" y="219"/>
                  </a:lnTo>
                  <a:lnTo>
                    <a:pt x="1722" y="222"/>
                  </a:lnTo>
                  <a:lnTo>
                    <a:pt x="1720" y="222"/>
                  </a:lnTo>
                  <a:lnTo>
                    <a:pt x="1722" y="222"/>
                  </a:lnTo>
                  <a:lnTo>
                    <a:pt x="1722" y="224"/>
                  </a:lnTo>
                  <a:lnTo>
                    <a:pt x="1720" y="222"/>
                  </a:lnTo>
                  <a:lnTo>
                    <a:pt x="1717" y="224"/>
                  </a:lnTo>
                  <a:lnTo>
                    <a:pt x="1714" y="227"/>
                  </a:lnTo>
                  <a:lnTo>
                    <a:pt x="1714" y="224"/>
                  </a:lnTo>
                  <a:lnTo>
                    <a:pt x="1708" y="224"/>
                  </a:lnTo>
                  <a:lnTo>
                    <a:pt x="1705" y="224"/>
                  </a:lnTo>
                  <a:lnTo>
                    <a:pt x="1717" y="222"/>
                  </a:lnTo>
                  <a:lnTo>
                    <a:pt x="1720" y="219"/>
                  </a:lnTo>
                  <a:lnTo>
                    <a:pt x="1720" y="216"/>
                  </a:lnTo>
                  <a:lnTo>
                    <a:pt x="1711" y="210"/>
                  </a:lnTo>
                  <a:lnTo>
                    <a:pt x="1708" y="205"/>
                  </a:lnTo>
                  <a:lnTo>
                    <a:pt x="1705" y="202"/>
                  </a:lnTo>
                  <a:lnTo>
                    <a:pt x="1705" y="199"/>
                  </a:lnTo>
                  <a:lnTo>
                    <a:pt x="1703" y="196"/>
                  </a:lnTo>
                  <a:lnTo>
                    <a:pt x="1700" y="199"/>
                  </a:lnTo>
                  <a:lnTo>
                    <a:pt x="1700" y="196"/>
                  </a:lnTo>
                  <a:lnTo>
                    <a:pt x="1697" y="199"/>
                  </a:lnTo>
                  <a:lnTo>
                    <a:pt x="1694" y="199"/>
                  </a:lnTo>
                  <a:lnTo>
                    <a:pt x="1697" y="196"/>
                  </a:lnTo>
                  <a:lnTo>
                    <a:pt x="1700" y="193"/>
                  </a:lnTo>
                  <a:lnTo>
                    <a:pt x="1703" y="193"/>
                  </a:lnTo>
                  <a:lnTo>
                    <a:pt x="1703" y="190"/>
                  </a:lnTo>
                  <a:lnTo>
                    <a:pt x="1700" y="190"/>
                  </a:lnTo>
                  <a:lnTo>
                    <a:pt x="1697" y="190"/>
                  </a:lnTo>
                  <a:lnTo>
                    <a:pt x="1694" y="190"/>
                  </a:lnTo>
                  <a:lnTo>
                    <a:pt x="1697" y="190"/>
                  </a:lnTo>
                  <a:lnTo>
                    <a:pt x="1703" y="190"/>
                  </a:lnTo>
                  <a:lnTo>
                    <a:pt x="1705" y="185"/>
                  </a:lnTo>
                  <a:lnTo>
                    <a:pt x="1703" y="182"/>
                  </a:lnTo>
                  <a:lnTo>
                    <a:pt x="1703" y="179"/>
                  </a:lnTo>
                  <a:lnTo>
                    <a:pt x="1700" y="179"/>
                  </a:lnTo>
                  <a:lnTo>
                    <a:pt x="1697" y="173"/>
                  </a:lnTo>
                  <a:lnTo>
                    <a:pt x="1691" y="173"/>
                  </a:lnTo>
                  <a:lnTo>
                    <a:pt x="1688" y="170"/>
                  </a:lnTo>
                  <a:lnTo>
                    <a:pt x="1677" y="170"/>
                  </a:lnTo>
                  <a:lnTo>
                    <a:pt x="1668" y="168"/>
                  </a:lnTo>
                  <a:lnTo>
                    <a:pt x="1654" y="170"/>
                  </a:lnTo>
                  <a:lnTo>
                    <a:pt x="1649" y="170"/>
                  </a:lnTo>
                  <a:lnTo>
                    <a:pt x="1634" y="170"/>
                  </a:lnTo>
                  <a:lnTo>
                    <a:pt x="1631" y="173"/>
                  </a:lnTo>
                  <a:lnTo>
                    <a:pt x="1629" y="170"/>
                  </a:lnTo>
                  <a:lnTo>
                    <a:pt x="1623" y="170"/>
                  </a:lnTo>
                  <a:lnTo>
                    <a:pt x="1623" y="173"/>
                  </a:lnTo>
                  <a:lnTo>
                    <a:pt x="1620" y="170"/>
                  </a:lnTo>
                  <a:lnTo>
                    <a:pt x="1614" y="173"/>
                  </a:lnTo>
                  <a:lnTo>
                    <a:pt x="1612" y="173"/>
                  </a:lnTo>
                  <a:lnTo>
                    <a:pt x="1609" y="173"/>
                  </a:lnTo>
                  <a:lnTo>
                    <a:pt x="1603" y="170"/>
                  </a:lnTo>
                  <a:lnTo>
                    <a:pt x="1595" y="170"/>
                  </a:lnTo>
                  <a:lnTo>
                    <a:pt x="1589" y="170"/>
                  </a:lnTo>
                  <a:lnTo>
                    <a:pt x="1597" y="170"/>
                  </a:lnTo>
                  <a:lnTo>
                    <a:pt x="1606" y="168"/>
                  </a:lnTo>
                  <a:lnTo>
                    <a:pt x="1609" y="165"/>
                  </a:lnTo>
                  <a:lnTo>
                    <a:pt x="1606" y="165"/>
                  </a:lnTo>
                  <a:lnTo>
                    <a:pt x="1603" y="165"/>
                  </a:lnTo>
                  <a:lnTo>
                    <a:pt x="1600" y="162"/>
                  </a:lnTo>
                  <a:lnTo>
                    <a:pt x="1597" y="162"/>
                  </a:lnTo>
                  <a:lnTo>
                    <a:pt x="1597" y="159"/>
                  </a:lnTo>
                  <a:lnTo>
                    <a:pt x="1595" y="159"/>
                  </a:lnTo>
                  <a:lnTo>
                    <a:pt x="1586" y="159"/>
                  </a:lnTo>
                  <a:lnTo>
                    <a:pt x="1586" y="165"/>
                  </a:lnTo>
                  <a:lnTo>
                    <a:pt x="1583" y="162"/>
                  </a:lnTo>
                  <a:lnTo>
                    <a:pt x="1583" y="159"/>
                  </a:lnTo>
                  <a:lnTo>
                    <a:pt x="1577" y="162"/>
                  </a:lnTo>
                  <a:lnTo>
                    <a:pt x="1577" y="165"/>
                  </a:lnTo>
                  <a:lnTo>
                    <a:pt x="1575" y="165"/>
                  </a:lnTo>
                  <a:lnTo>
                    <a:pt x="1577" y="159"/>
                  </a:lnTo>
                  <a:lnTo>
                    <a:pt x="1577" y="156"/>
                  </a:lnTo>
                  <a:lnTo>
                    <a:pt x="1575" y="153"/>
                  </a:lnTo>
                  <a:lnTo>
                    <a:pt x="1577" y="153"/>
                  </a:lnTo>
                  <a:lnTo>
                    <a:pt x="1577" y="151"/>
                  </a:lnTo>
                  <a:lnTo>
                    <a:pt x="1572" y="153"/>
                  </a:lnTo>
                  <a:lnTo>
                    <a:pt x="1575" y="153"/>
                  </a:lnTo>
                  <a:lnTo>
                    <a:pt x="1572" y="153"/>
                  </a:lnTo>
                  <a:lnTo>
                    <a:pt x="1569" y="153"/>
                  </a:lnTo>
                  <a:lnTo>
                    <a:pt x="1566" y="153"/>
                  </a:lnTo>
                  <a:lnTo>
                    <a:pt x="1563" y="153"/>
                  </a:lnTo>
                  <a:lnTo>
                    <a:pt x="1569" y="148"/>
                  </a:lnTo>
                  <a:lnTo>
                    <a:pt x="1572" y="148"/>
                  </a:lnTo>
                  <a:lnTo>
                    <a:pt x="1572" y="151"/>
                  </a:lnTo>
                  <a:lnTo>
                    <a:pt x="1577" y="151"/>
                  </a:lnTo>
                  <a:lnTo>
                    <a:pt x="1580" y="148"/>
                  </a:lnTo>
                  <a:lnTo>
                    <a:pt x="1575" y="145"/>
                  </a:lnTo>
                  <a:lnTo>
                    <a:pt x="1575" y="142"/>
                  </a:lnTo>
                  <a:lnTo>
                    <a:pt x="1572" y="142"/>
                  </a:lnTo>
                  <a:lnTo>
                    <a:pt x="1569" y="142"/>
                  </a:lnTo>
                  <a:lnTo>
                    <a:pt x="1572" y="145"/>
                  </a:lnTo>
                  <a:lnTo>
                    <a:pt x="1569" y="148"/>
                  </a:lnTo>
                  <a:lnTo>
                    <a:pt x="1566" y="145"/>
                  </a:lnTo>
                  <a:lnTo>
                    <a:pt x="1563" y="145"/>
                  </a:lnTo>
                  <a:lnTo>
                    <a:pt x="1566" y="142"/>
                  </a:lnTo>
                  <a:lnTo>
                    <a:pt x="1563" y="139"/>
                  </a:lnTo>
                  <a:lnTo>
                    <a:pt x="1566" y="139"/>
                  </a:lnTo>
                  <a:lnTo>
                    <a:pt x="1569" y="142"/>
                  </a:lnTo>
                  <a:lnTo>
                    <a:pt x="1572" y="142"/>
                  </a:lnTo>
                  <a:lnTo>
                    <a:pt x="1572" y="139"/>
                  </a:lnTo>
                  <a:lnTo>
                    <a:pt x="1569" y="139"/>
                  </a:lnTo>
                  <a:lnTo>
                    <a:pt x="1566" y="139"/>
                  </a:lnTo>
                  <a:lnTo>
                    <a:pt x="1563" y="139"/>
                  </a:lnTo>
                  <a:lnTo>
                    <a:pt x="1558" y="136"/>
                  </a:lnTo>
                  <a:lnTo>
                    <a:pt x="1555" y="136"/>
                  </a:lnTo>
                  <a:lnTo>
                    <a:pt x="1552" y="136"/>
                  </a:lnTo>
                  <a:lnTo>
                    <a:pt x="1541" y="136"/>
                  </a:lnTo>
                  <a:lnTo>
                    <a:pt x="1541" y="139"/>
                  </a:lnTo>
                  <a:lnTo>
                    <a:pt x="1538" y="142"/>
                  </a:lnTo>
                  <a:lnTo>
                    <a:pt x="1535" y="148"/>
                  </a:lnTo>
                  <a:lnTo>
                    <a:pt x="1526" y="148"/>
                  </a:lnTo>
                  <a:lnTo>
                    <a:pt x="1523" y="151"/>
                  </a:lnTo>
                  <a:lnTo>
                    <a:pt x="1521" y="151"/>
                  </a:lnTo>
                  <a:lnTo>
                    <a:pt x="1518" y="156"/>
                  </a:lnTo>
                  <a:lnTo>
                    <a:pt x="1515" y="156"/>
                  </a:lnTo>
                  <a:lnTo>
                    <a:pt x="1515" y="153"/>
                  </a:lnTo>
                  <a:lnTo>
                    <a:pt x="1512" y="153"/>
                  </a:lnTo>
                  <a:lnTo>
                    <a:pt x="1512" y="151"/>
                  </a:lnTo>
                  <a:lnTo>
                    <a:pt x="1515" y="151"/>
                  </a:lnTo>
                  <a:lnTo>
                    <a:pt x="1521" y="148"/>
                  </a:lnTo>
                  <a:lnTo>
                    <a:pt x="1518" y="148"/>
                  </a:lnTo>
                  <a:lnTo>
                    <a:pt x="1512" y="148"/>
                  </a:lnTo>
                  <a:lnTo>
                    <a:pt x="1518" y="148"/>
                  </a:lnTo>
                  <a:lnTo>
                    <a:pt x="1521" y="148"/>
                  </a:lnTo>
                  <a:lnTo>
                    <a:pt x="1523" y="145"/>
                  </a:lnTo>
                  <a:lnTo>
                    <a:pt x="1523" y="142"/>
                  </a:lnTo>
                  <a:lnTo>
                    <a:pt x="1523" y="139"/>
                  </a:lnTo>
                  <a:lnTo>
                    <a:pt x="1529" y="142"/>
                  </a:lnTo>
                  <a:lnTo>
                    <a:pt x="1526" y="145"/>
                  </a:lnTo>
                  <a:lnTo>
                    <a:pt x="1526" y="142"/>
                  </a:lnTo>
                  <a:lnTo>
                    <a:pt x="1526" y="145"/>
                  </a:lnTo>
                  <a:lnTo>
                    <a:pt x="1523" y="145"/>
                  </a:lnTo>
                  <a:lnTo>
                    <a:pt x="1523" y="148"/>
                  </a:lnTo>
                  <a:lnTo>
                    <a:pt x="1526" y="148"/>
                  </a:lnTo>
                  <a:lnTo>
                    <a:pt x="1529" y="145"/>
                  </a:lnTo>
                  <a:lnTo>
                    <a:pt x="1532" y="145"/>
                  </a:lnTo>
                  <a:lnTo>
                    <a:pt x="1532" y="142"/>
                  </a:lnTo>
                  <a:lnTo>
                    <a:pt x="1538" y="139"/>
                  </a:lnTo>
                  <a:lnTo>
                    <a:pt x="1535" y="139"/>
                  </a:lnTo>
                  <a:lnTo>
                    <a:pt x="1529" y="139"/>
                  </a:lnTo>
                  <a:lnTo>
                    <a:pt x="1518" y="142"/>
                  </a:lnTo>
                  <a:lnTo>
                    <a:pt x="1504" y="142"/>
                  </a:lnTo>
                  <a:lnTo>
                    <a:pt x="1501" y="142"/>
                  </a:lnTo>
                  <a:lnTo>
                    <a:pt x="1506" y="142"/>
                  </a:lnTo>
                  <a:lnTo>
                    <a:pt x="1509" y="139"/>
                  </a:lnTo>
                  <a:lnTo>
                    <a:pt x="1506" y="136"/>
                  </a:lnTo>
                  <a:lnTo>
                    <a:pt x="1504" y="134"/>
                  </a:lnTo>
                  <a:lnTo>
                    <a:pt x="1506" y="134"/>
                  </a:lnTo>
                  <a:lnTo>
                    <a:pt x="1512" y="134"/>
                  </a:lnTo>
                  <a:lnTo>
                    <a:pt x="1526" y="136"/>
                  </a:lnTo>
                  <a:lnTo>
                    <a:pt x="1535" y="136"/>
                  </a:lnTo>
                  <a:lnTo>
                    <a:pt x="1526" y="134"/>
                  </a:lnTo>
                  <a:lnTo>
                    <a:pt x="1523" y="131"/>
                  </a:lnTo>
                  <a:lnTo>
                    <a:pt x="1512" y="134"/>
                  </a:lnTo>
                  <a:lnTo>
                    <a:pt x="1509" y="131"/>
                  </a:lnTo>
                  <a:lnTo>
                    <a:pt x="1504" y="131"/>
                  </a:lnTo>
                  <a:lnTo>
                    <a:pt x="1478" y="128"/>
                  </a:lnTo>
                  <a:lnTo>
                    <a:pt x="1472" y="128"/>
                  </a:lnTo>
                  <a:lnTo>
                    <a:pt x="1469" y="128"/>
                  </a:lnTo>
                  <a:lnTo>
                    <a:pt x="1469" y="125"/>
                  </a:lnTo>
                  <a:lnTo>
                    <a:pt x="1464" y="125"/>
                  </a:lnTo>
                  <a:lnTo>
                    <a:pt x="1461" y="125"/>
                  </a:lnTo>
                  <a:lnTo>
                    <a:pt x="1461" y="128"/>
                  </a:lnTo>
                  <a:lnTo>
                    <a:pt x="1464" y="128"/>
                  </a:lnTo>
                  <a:lnTo>
                    <a:pt x="1464" y="131"/>
                  </a:lnTo>
                  <a:lnTo>
                    <a:pt x="1467" y="131"/>
                  </a:lnTo>
                  <a:lnTo>
                    <a:pt x="1461" y="134"/>
                  </a:lnTo>
                  <a:lnTo>
                    <a:pt x="1461" y="136"/>
                  </a:lnTo>
                  <a:lnTo>
                    <a:pt x="1455" y="139"/>
                  </a:lnTo>
                  <a:lnTo>
                    <a:pt x="1450" y="142"/>
                  </a:lnTo>
                  <a:lnTo>
                    <a:pt x="1447" y="142"/>
                  </a:lnTo>
                  <a:lnTo>
                    <a:pt x="1447" y="145"/>
                  </a:lnTo>
                  <a:lnTo>
                    <a:pt x="1450" y="148"/>
                  </a:lnTo>
                  <a:lnTo>
                    <a:pt x="1447" y="148"/>
                  </a:lnTo>
                  <a:lnTo>
                    <a:pt x="1447" y="151"/>
                  </a:lnTo>
                  <a:lnTo>
                    <a:pt x="1447" y="153"/>
                  </a:lnTo>
                  <a:lnTo>
                    <a:pt x="1450" y="153"/>
                  </a:lnTo>
                  <a:lnTo>
                    <a:pt x="1450" y="156"/>
                  </a:lnTo>
                  <a:lnTo>
                    <a:pt x="1450" y="159"/>
                  </a:lnTo>
                  <a:lnTo>
                    <a:pt x="1447" y="159"/>
                  </a:lnTo>
                  <a:lnTo>
                    <a:pt x="1444" y="156"/>
                  </a:lnTo>
                  <a:lnTo>
                    <a:pt x="1441" y="159"/>
                  </a:lnTo>
                  <a:lnTo>
                    <a:pt x="1438" y="159"/>
                  </a:lnTo>
                  <a:lnTo>
                    <a:pt x="1433" y="162"/>
                  </a:lnTo>
                  <a:lnTo>
                    <a:pt x="1430" y="162"/>
                  </a:lnTo>
                  <a:lnTo>
                    <a:pt x="1430" y="165"/>
                  </a:lnTo>
                  <a:lnTo>
                    <a:pt x="1424" y="165"/>
                  </a:lnTo>
                  <a:lnTo>
                    <a:pt x="1421" y="162"/>
                  </a:lnTo>
                  <a:lnTo>
                    <a:pt x="1418" y="162"/>
                  </a:lnTo>
                  <a:lnTo>
                    <a:pt x="1415" y="162"/>
                  </a:lnTo>
                  <a:lnTo>
                    <a:pt x="1415" y="159"/>
                  </a:lnTo>
                  <a:lnTo>
                    <a:pt x="1410" y="159"/>
                  </a:lnTo>
                  <a:lnTo>
                    <a:pt x="1407" y="156"/>
                  </a:lnTo>
                  <a:lnTo>
                    <a:pt x="1404" y="156"/>
                  </a:lnTo>
                  <a:lnTo>
                    <a:pt x="1404" y="159"/>
                  </a:lnTo>
                  <a:lnTo>
                    <a:pt x="1401" y="162"/>
                  </a:lnTo>
                  <a:lnTo>
                    <a:pt x="1401" y="159"/>
                  </a:lnTo>
                  <a:lnTo>
                    <a:pt x="1404" y="159"/>
                  </a:lnTo>
                  <a:lnTo>
                    <a:pt x="1404" y="156"/>
                  </a:lnTo>
                  <a:lnTo>
                    <a:pt x="1401" y="156"/>
                  </a:lnTo>
                  <a:lnTo>
                    <a:pt x="1396" y="153"/>
                  </a:lnTo>
                  <a:lnTo>
                    <a:pt x="1390" y="153"/>
                  </a:lnTo>
                  <a:lnTo>
                    <a:pt x="1384" y="156"/>
                  </a:lnTo>
                  <a:lnTo>
                    <a:pt x="1384" y="159"/>
                  </a:lnTo>
                  <a:lnTo>
                    <a:pt x="1390" y="162"/>
                  </a:lnTo>
                  <a:lnTo>
                    <a:pt x="1398" y="168"/>
                  </a:lnTo>
                  <a:lnTo>
                    <a:pt x="1398" y="165"/>
                  </a:lnTo>
                  <a:lnTo>
                    <a:pt x="1401" y="162"/>
                  </a:lnTo>
                  <a:lnTo>
                    <a:pt x="1401" y="165"/>
                  </a:lnTo>
                  <a:lnTo>
                    <a:pt x="1398" y="165"/>
                  </a:lnTo>
                  <a:lnTo>
                    <a:pt x="1398" y="170"/>
                  </a:lnTo>
                  <a:lnTo>
                    <a:pt x="1398" y="168"/>
                  </a:lnTo>
                  <a:lnTo>
                    <a:pt x="1396" y="168"/>
                  </a:lnTo>
                  <a:lnTo>
                    <a:pt x="1390" y="165"/>
                  </a:lnTo>
                  <a:lnTo>
                    <a:pt x="1387" y="162"/>
                  </a:lnTo>
                  <a:lnTo>
                    <a:pt x="1384" y="162"/>
                  </a:lnTo>
                  <a:lnTo>
                    <a:pt x="1379" y="159"/>
                  </a:lnTo>
                  <a:lnTo>
                    <a:pt x="1367" y="159"/>
                  </a:lnTo>
                  <a:lnTo>
                    <a:pt x="1367" y="156"/>
                  </a:lnTo>
                  <a:lnTo>
                    <a:pt x="1364" y="156"/>
                  </a:lnTo>
                  <a:lnTo>
                    <a:pt x="1361" y="153"/>
                  </a:lnTo>
                  <a:lnTo>
                    <a:pt x="1359" y="151"/>
                  </a:lnTo>
                  <a:lnTo>
                    <a:pt x="1356" y="148"/>
                  </a:lnTo>
                  <a:lnTo>
                    <a:pt x="1356" y="145"/>
                  </a:lnTo>
                  <a:lnTo>
                    <a:pt x="1353" y="148"/>
                  </a:lnTo>
                  <a:lnTo>
                    <a:pt x="1353" y="151"/>
                  </a:lnTo>
                  <a:lnTo>
                    <a:pt x="1347" y="156"/>
                  </a:lnTo>
                  <a:lnTo>
                    <a:pt x="1350" y="159"/>
                  </a:lnTo>
                  <a:lnTo>
                    <a:pt x="1347" y="159"/>
                  </a:lnTo>
                  <a:lnTo>
                    <a:pt x="1347" y="162"/>
                  </a:lnTo>
                  <a:lnTo>
                    <a:pt x="1350" y="162"/>
                  </a:lnTo>
                  <a:lnTo>
                    <a:pt x="1356" y="165"/>
                  </a:lnTo>
                  <a:lnTo>
                    <a:pt x="1359" y="165"/>
                  </a:lnTo>
                  <a:lnTo>
                    <a:pt x="1361" y="168"/>
                  </a:lnTo>
                  <a:lnTo>
                    <a:pt x="1364" y="170"/>
                  </a:lnTo>
                  <a:lnTo>
                    <a:pt x="1361" y="173"/>
                  </a:lnTo>
                  <a:lnTo>
                    <a:pt x="1361" y="170"/>
                  </a:lnTo>
                  <a:lnTo>
                    <a:pt x="1361" y="168"/>
                  </a:lnTo>
                  <a:lnTo>
                    <a:pt x="1359" y="168"/>
                  </a:lnTo>
                  <a:lnTo>
                    <a:pt x="1356" y="165"/>
                  </a:lnTo>
                  <a:lnTo>
                    <a:pt x="1353" y="165"/>
                  </a:lnTo>
                  <a:lnTo>
                    <a:pt x="1347" y="165"/>
                  </a:lnTo>
                  <a:lnTo>
                    <a:pt x="1342" y="170"/>
                  </a:lnTo>
                  <a:lnTo>
                    <a:pt x="1339" y="173"/>
                  </a:lnTo>
                  <a:lnTo>
                    <a:pt x="1339" y="176"/>
                  </a:lnTo>
                  <a:lnTo>
                    <a:pt x="1336" y="176"/>
                  </a:lnTo>
                  <a:lnTo>
                    <a:pt x="1336" y="173"/>
                  </a:lnTo>
                  <a:lnTo>
                    <a:pt x="1333" y="173"/>
                  </a:lnTo>
                  <a:lnTo>
                    <a:pt x="1333" y="170"/>
                  </a:lnTo>
                  <a:lnTo>
                    <a:pt x="1333" y="173"/>
                  </a:lnTo>
                  <a:lnTo>
                    <a:pt x="1330" y="170"/>
                  </a:lnTo>
                  <a:lnTo>
                    <a:pt x="1327" y="170"/>
                  </a:lnTo>
                  <a:lnTo>
                    <a:pt x="1325" y="170"/>
                  </a:lnTo>
                  <a:lnTo>
                    <a:pt x="1325" y="168"/>
                  </a:lnTo>
                  <a:lnTo>
                    <a:pt x="1322" y="168"/>
                  </a:lnTo>
                  <a:lnTo>
                    <a:pt x="1319" y="168"/>
                  </a:lnTo>
                  <a:lnTo>
                    <a:pt x="1319" y="165"/>
                  </a:lnTo>
                  <a:lnTo>
                    <a:pt x="1316" y="162"/>
                  </a:lnTo>
                  <a:lnTo>
                    <a:pt x="1313" y="156"/>
                  </a:lnTo>
                  <a:lnTo>
                    <a:pt x="1310" y="153"/>
                  </a:lnTo>
                  <a:lnTo>
                    <a:pt x="1307" y="153"/>
                  </a:lnTo>
                  <a:lnTo>
                    <a:pt x="1305" y="153"/>
                  </a:lnTo>
                  <a:lnTo>
                    <a:pt x="1307" y="151"/>
                  </a:lnTo>
                  <a:lnTo>
                    <a:pt x="1305" y="151"/>
                  </a:lnTo>
                  <a:lnTo>
                    <a:pt x="1305" y="148"/>
                  </a:lnTo>
                  <a:lnTo>
                    <a:pt x="1299" y="145"/>
                  </a:lnTo>
                  <a:lnTo>
                    <a:pt x="1296" y="142"/>
                  </a:lnTo>
                  <a:lnTo>
                    <a:pt x="1293" y="139"/>
                  </a:lnTo>
                  <a:lnTo>
                    <a:pt x="1288" y="136"/>
                  </a:lnTo>
                  <a:lnTo>
                    <a:pt x="1290" y="134"/>
                  </a:lnTo>
                  <a:lnTo>
                    <a:pt x="1293" y="134"/>
                  </a:lnTo>
                  <a:lnTo>
                    <a:pt x="1307" y="136"/>
                  </a:lnTo>
                  <a:lnTo>
                    <a:pt x="1313" y="134"/>
                  </a:lnTo>
                  <a:lnTo>
                    <a:pt x="1310" y="134"/>
                  </a:lnTo>
                  <a:lnTo>
                    <a:pt x="1305" y="134"/>
                  </a:lnTo>
                  <a:lnTo>
                    <a:pt x="1296" y="131"/>
                  </a:lnTo>
                  <a:lnTo>
                    <a:pt x="1293" y="131"/>
                  </a:lnTo>
                  <a:lnTo>
                    <a:pt x="1293" y="128"/>
                  </a:lnTo>
                  <a:lnTo>
                    <a:pt x="1299" y="128"/>
                  </a:lnTo>
                  <a:lnTo>
                    <a:pt x="1296" y="128"/>
                  </a:lnTo>
                  <a:lnTo>
                    <a:pt x="1299" y="128"/>
                  </a:lnTo>
                  <a:lnTo>
                    <a:pt x="1302" y="128"/>
                  </a:lnTo>
                  <a:lnTo>
                    <a:pt x="1307" y="128"/>
                  </a:lnTo>
                  <a:lnTo>
                    <a:pt x="1310" y="131"/>
                  </a:lnTo>
                  <a:lnTo>
                    <a:pt x="1313" y="131"/>
                  </a:lnTo>
                  <a:lnTo>
                    <a:pt x="1310" y="131"/>
                  </a:lnTo>
                  <a:lnTo>
                    <a:pt x="1307" y="128"/>
                  </a:lnTo>
                  <a:lnTo>
                    <a:pt x="1302" y="128"/>
                  </a:lnTo>
                  <a:lnTo>
                    <a:pt x="1299" y="125"/>
                  </a:lnTo>
                  <a:lnTo>
                    <a:pt x="1302" y="125"/>
                  </a:lnTo>
                  <a:lnTo>
                    <a:pt x="1307" y="125"/>
                  </a:lnTo>
                  <a:lnTo>
                    <a:pt x="1302" y="122"/>
                  </a:lnTo>
                  <a:lnTo>
                    <a:pt x="1302" y="125"/>
                  </a:lnTo>
                  <a:lnTo>
                    <a:pt x="1299" y="122"/>
                  </a:lnTo>
                  <a:lnTo>
                    <a:pt x="1305" y="122"/>
                  </a:lnTo>
                  <a:lnTo>
                    <a:pt x="1307" y="119"/>
                  </a:lnTo>
                  <a:lnTo>
                    <a:pt x="1305" y="122"/>
                  </a:lnTo>
                  <a:lnTo>
                    <a:pt x="1296" y="122"/>
                  </a:lnTo>
                  <a:lnTo>
                    <a:pt x="1288" y="125"/>
                  </a:lnTo>
                  <a:lnTo>
                    <a:pt x="1285" y="125"/>
                  </a:lnTo>
                  <a:lnTo>
                    <a:pt x="1290" y="122"/>
                  </a:lnTo>
                  <a:lnTo>
                    <a:pt x="1290" y="119"/>
                  </a:lnTo>
                  <a:lnTo>
                    <a:pt x="1293" y="119"/>
                  </a:lnTo>
                  <a:lnTo>
                    <a:pt x="1290" y="122"/>
                  </a:lnTo>
                  <a:lnTo>
                    <a:pt x="1293" y="122"/>
                  </a:lnTo>
                  <a:lnTo>
                    <a:pt x="1299" y="122"/>
                  </a:lnTo>
                  <a:lnTo>
                    <a:pt x="1305" y="119"/>
                  </a:lnTo>
                  <a:lnTo>
                    <a:pt x="1305" y="116"/>
                  </a:lnTo>
                  <a:lnTo>
                    <a:pt x="1307" y="116"/>
                  </a:lnTo>
                  <a:lnTo>
                    <a:pt x="1305" y="116"/>
                  </a:lnTo>
                  <a:lnTo>
                    <a:pt x="1305" y="114"/>
                  </a:lnTo>
                  <a:lnTo>
                    <a:pt x="1299" y="116"/>
                  </a:lnTo>
                  <a:lnTo>
                    <a:pt x="1296" y="116"/>
                  </a:lnTo>
                  <a:lnTo>
                    <a:pt x="1302" y="114"/>
                  </a:lnTo>
                  <a:lnTo>
                    <a:pt x="1302" y="111"/>
                  </a:lnTo>
                  <a:lnTo>
                    <a:pt x="1299" y="114"/>
                  </a:lnTo>
                  <a:lnTo>
                    <a:pt x="1296" y="114"/>
                  </a:lnTo>
                  <a:lnTo>
                    <a:pt x="1296" y="111"/>
                  </a:lnTo>
                  <a:lnTo>
                    <a:pt x="1296" y="108"/>
                  </a:lnTo>
                  <a:lnTo>
                    <a:pt x="1293" y="108"/>
                  </a:lnTo>
                  <a:lnTo>
                    <a:pt x="1288" y="111"/>
                  </a:lnTo>
                  <a:lnTo>
                    <a:pt x="1285" y="116"/>
                  </a:lnTo>
                  <a:lnTo>
                    <a:pt x="1285" y="119"/>
                  </a:lnTo>
                  <a:lnTo>
                    <a:pt x="1279" y="122"/>
                  </a:lnTo>
                  <a:lnTo>
                    <a:pt x="1282" y="119"/>
                  </a:lnTo>
                  <a:lnTo>
                    <a:pt x="1279" y="119"/>
                  </a:lnTo>
                  <a:lnTo>
                    <a:pt x="1273" y="122"/>
                  </a:lnTo>
                  <a:lnTo>
                    <a:pt x="1273" y="125"/>
                  </a:lnTo>
                  <a:lnTo>
                    <a:pt x="1273" y="128"/>
                  </a:lnTo>
                  <a:lnTo>
                    <a:pt x="1271" y="128"/>
                  </a:lnTo>
                  <a:lnTo>
                    <a:pt x="1268" y="125"/>
                  </a:lnTo>
                  <a:lnTo>
                    <a:pt x="1268" y="122"/>
                  </a:lnTo>
                  <a:lnTo>
                    <a:pt x="1271" y="116"/>
                  </a:lnTo>
                  <a:lnTo>
                    <a:pt x="1271" y="114"/>
                  </a:lnTo>
                  <a:lnTo>
                    <a:pt x="1273" y="114"/>
                  </a:lnTo>
                  <a:lnTo>
                    <a:pt x="1273" y="108"/>
                  </a:lnTo>
                  <a:lnTo>
                    <a:pt x="1271" y="108"/>
                  </a:lnTo>
                  <a:lnTo>
                    <a:pt x="1265" y="108"/>
                  </a:lnTo>
                  <a:lnTo>
                    <a:pt x="1262" y="105"/>
                  </a:lnTo>
                  <a:lnTo>
                    <a:pt x="1262" y="108"/>
                  </a:lnTo>
                  <a:lnTo>
                    <a:pt x="1259" y="105"/>
                  </a:lnTo>
                  <a:lnTo>
                    <a:pt x="1256" y="105"/>
                  </a:lnTo>
                  <a:lnTo>
                    <a:pt x="1256" y="102"/>
                  </a:lnTo>
                  <a:lnTo>
                    <a:pt x="1253" y="102"/>
                  </a:lnTo>
                  <a:lnTo>
                    <a:pt x="1251" y="102"/>
                  </a:lnTo>
                  <a:lnTo>
                    <a:pt x="1248" y="102"/>
                  </a:lnTo>
                  <a:lnTo>
                    <a:pt x="1245" y="102"/>
                  </a:lnTo>
                  <a:lnTo>
                    <a:pt x="1245" y="99"/>
                  </a:lnTo>
                  <a:lnTo>
                    <a:pt x="1242" y="99"/>
                  </a:lnTo>
                  <a:lnTo>
                    <a:pt x="1242" y="102"/>
                  </a:lnTo>
                  <a:lnTo>
                    <a:pt x="1239" y="102"/>
                  </a:lnTo>
                  <a:lnTo>
                    <a:pt x="1236" y="102"/>
                  </a:lnTo>
                  <a:lnTo>
                    <a:pt x="1239" y="102"/>
                  </a:lnTo>
                  <a:lnTo>
                    <a:pt x="1236" y="102"/>
                  </a:lnTo>
                  <a:lnTo>
                    <a:pt x="1236" y="105"/>
                  </a:lnTo>
                  <a:lnTo>
                    <a:pt x="1239" y="105"/>
                  </a:lnTo>
                  <a:lnTo>
                    <a:pt x="1236" y="105"/>
                  </a:lnTo>
                  <a:lnTo>
                    <a:pt x="1234" y="108"/>
                  </a:lnTo>
                  <a:lnTo>
                    <a:pt x="1236" y="108"/>
                  </a:lnTo>
                  <a:lnTo>
                    <a:pt x="1234" y="108"/>
                  </a:lnTo>
                  <a:lnTo>
                    <a:pt x="1234" y="111"/>
                  </a:lnTo>
                  <a:lnTo>
                    <a:pt x="1236" y="111"/>
                  </a:lnTo>
                  <a:lnTo>
                    <a:pt x="1239" y="111"/>
                  </a:lnTo>
                  <a:lnTo>
                    <a:pt x="1234" y="111"/>
                  </a:lnTo>
                  <a:lnTo>
                    <a:pt x="1239" y="114"/>
                  </a:lnTo>
                  <a:lnTo>
                    <a:pt x="1236" y="114"/>
                  </a:lnTo>
                  <a:lnTo>
                    <a:pt x="1239" y="114"/>
                  </a:lnTo>
                  <a:lnTo>
                    <a:pt x="1236" y="116"/>
                  </a:lnTo>
                  <a:lnTo>
                    <a:pt x="1239" y="116"/>
                  </a:lnTo>
                  <a:lnTo>
                    <a:pt x="1236" y="116"/>
                  </a:lnTo>
                  <a:lnTo>
                    <a:pt x="1236" y="119"/>
                  </a:lnTo>
                  <a:lnTo>
                    <a:pt x="1234" y="119"/>
                  </a:lnTo>
                  <a:lnTo>
                    <a:pt x="1234" y="122"/>
                  </a:lnTo>
                  <a:lnTo>
                    <a:pt x="1236" y="122"/>
                  </a:lnTo>
                  <a:lnTo>
                    <a:pt x="1239" y="119"/>
                  </a:lnTo>
                  <a:lnTo>
                    <a:pt x="1242" y="122"/>
                  </a:lnTo>
                  <a:lnTo>
                    <a:pt x="1256" y="122"/>
                  </a:lnTo>
                  <a:lnTo>
                    <a:pt x="1259" y="122"/>
                  </a:lnTo>
                  <a:lnTo>
                    <a:pt x="1262" y="128"/>
                  </a:lnTo>
                  <a:lnTo>
                    <a:pt x="1259" y="128"/>
                  </a:lnTo>
                  <a:lnTo>
                    <a:pt x="1256" y="131"/>
                  </a:lnTo>
                  <a:lnTo>
                    <a:pt x="1262" y="131"/>
                  </a:lnTo>
                  <a:lnTo>
                    <a:pt x="1262" y="134"/>
                  </a:lnTo>
                  <a:lnTo>
                    <a:pt x="1268" y="136"/>
                  </a:lnTo>
                  <a:lnTo>
                    <a:pt x="1268" y="139"/>
                  </a:lnTo>
                  <a:lnTo>
                    <a:pt x="1273" y="142"/>
                  </a:lnTo>
                  <a:lnTo>
                    <a:pt x="1268" y="139"/>
                  </a:lnTo>
                  <a:lnTo>
                    <a:pt x="1265" y="139"/>
                  </a:lnTo>
                  <a:lnTo>
                    <a:pt x="1262" y="134"/>
                  </a:lnTo>
                  <a:lnTo>
                    <a:pt x="1259" y="134"/>
                  </a:lnTo>
                  <a:lnTo>
                    <a:pt x="1253" y="131"/>
                  </a:lnTo>
                  <a:lnTo>
                    <a:pt x="1245" y="128"/>
                  </a:lnTo>
                  <a:lnTo>
                    <a:pt x="1234" y="128"/>
                  </a:lnTo>
                  <a:lnTo>
                    <a:pt x="1234" y="125"/>
                  </a:lnTo>
                  <a:lnTo>
                    <a:pt x="1236" y="125"/>
                  </a:lnTo>
                  <a:lnTo>
                    <a:pt x="1228" y="125"/>
                  </a:lnTo>
                  <a:lnTo>
                    <a:pt x="1225" y="122"/>
                  </a:lnTo>
                  <a:lnTo>
                    <a:pt x="1222" y="122"/>
                  </a:lnTo>
                  <a:lnTo>
                    <a:pt x="1219" y="122"/>
                  </a:lnTo>
                  <a:lnTo>
                    <a:pt x="1217" y="122"/>
                  </a:lnTo>
                  <a:lnTo>
                    <a:pt x="1214" y="122"/>
                  </a:lnTo>
                  <a:lnTo>
                    <a:pt x="1211" y="122"/>
                  </a:lnTo>
                  <a:lnTo>
                    <a:pt x="1205" y="122"/>
                  </a:lnTo>
                  <a:lnTo>
                    <a:pt x="1202" y="122"/>
                  </a:lnTo>
                  <a:lnTo>
                    <a:pt x="1197" y="122"/>
                  </a:lnTo>
                  <a:lnTo>
                    <a:pt x="1194" y="119"/>
                  </a:lnTo>
                  <a:lnTo>
                    <a:pt x="1194" y="122"/>
                  </a:lnTo>
                  <a:lnTo>
                    <a:pt x="1205" y="125"/>
                  </a:lnTo>
                  <a:lnTo>
                    <a:pt x="1208" y="125"/>
                  </a:lnTo>
                  <a:lnTo>
                    <a:pt x="1214" y="125"/>
                  </a:lnTo>
                  <a:lnTo>
                    <a:pt x="1214" y="128"/>
                  </a:lnTo>
                  <a:lnTo>
                    <a:pt x="1211" y="128"/>
                  </a:lnTo>
                  <a:lnTo>
                    <a:pt x="1208" y="128"/>
                  </a:lnTo>
                  <a:lnTo>
                    <a:pt x="1205" y="125"/>
                  </a:lnTo>
                  <a:lnTo>
                    <a:pt x="1185" y="119"/>
                  </a:lnTo>
                  <a:lnTo>
                    <a:pt x="1180" y="119"/>
                  </a:lnTo>
                  <a:lnTo>
                    <a:pt x="1174" y="116"/>
                  </a:lnTo>
                  <a:lnTo>
                    <a:pt x="1171" y="116"/>
                  </a:lnTo>
                  <a:lnTo>
                    <a:pt x="1171" y="114"/>
                  </a:lnTo>
                  <a:lnTo>
                    <a:pt x="1171" y="111"/>
                  </a:lnTo>
                  <a:lnTo>
                    <a:pt x="1174" y="111"/>
                  </a:lnTo>
                  <a:lnTo>
                    <a:pt x="1177" y="111"/>
                  </a:lnTo>
                  <a:lnTo>
                    <a:pt x="1180" y="111"/>
                  </a:lnTo>
                  <a:lnTo>
                    <a:pt x="1177" y="108"/>
                  </a:lnTo>
                  <a:lnTo>
                    <a:pt x="1171" y="108"/>
                  </a:lnTo>
                  <a:lnTo>
                    <a:pt x="1168" y="108"/>
                  </a:lnTo>
                  <a:lnTo>
                    <a:pt x="1165" y="108"/>
                  </a:lnTo>
                  <a:lnTo>
                    <a:pt x="1154" y="105"/>
                  </a:lnTo>
                  <a:lnTo>
                    <a:pt x="1143" y="105"/>
                  </a:lnTo>
                  <a:lnTo>
                    <a:pt x="1140" y="105"/>
                  </a:lnTo>
                  <a:lnTo>
                    <a:pt x="1134" y="105"/>
                  </a:lnTo>
                  <a:lnTo>
                    <a:pt x="1131" y="108"/>
                  </a:lnTo>
                  <a:lnTo>
                    <a:pt x="1123" y="108"/>
                  </a:lnTo>
                  <a:lnTo>
                    <a:pt x="1117" y="108"/>
                  </a:lnTo>
                  <a:lnTo>
                    <a:pt x="1111" y="108"/>
                  </a:lnTo>
                  <a:lnTo>
                    <a:pt x="1111" y="111"/>
                  </a:lnTo>
                  <a:lnTo>
                    <a:pt x="1109" y="111"/>
                  </a:lnTo>
                  <a:lnTo>
                    <a:pt x="1114" y="114"/>
                  </a:lnTo>
                  <a:lnTo>
                    <a:pt x="1114" y="111"/>
                  </a:lnTo>
                  <a:lnTo>
                    <a:pt x="1117" y="111"/>
                  </a:lnTo>
                  <a:lnTo>
                    <a:pt x="1120" y="116"/>
                  </a:lnTo>
                  <a:lnTo>
                    <a:pt x="1123" y="116"/>
                  </a:lnTo>
                  <a:lnTo>
                    <a:pt x="1126" y="116"/>
                  </a:lnTo>
                  <a:lnTo>
                    <a:pt x="1120" y="116"/>
                  </a:lnTo>
                  <a:lnTo>
                    <a:pt x="1117" y="114"/>
                  </a:lnTo>
                  <a:lnTo>
                    <a:pt x="1114" y="114"/>
                  </a:lnTo>
                  <a:lnTo>
                    <a:pt x="1111" y="114"/>
                  </a:lnTo>
                  <a:lnTo>
                    <a:pt x="1111" y="116"/>
                  </a:lnTo>
                  <a:lnTo>
                    <a:pt x="1111" y="119"/>
                  </a:lnTo>
                  <a:lnTo>
                    <a:pt x="1114" y="119"/>
                  </a:lnTo>
                  <a:lnTo>
                    <a:pt x="1111" y="122"/>
                  </a:lnTo>
                  <a:lnTo>
                    <a:pt x="1111" y="125"/>
                  </a:lnTo>
                  <a:lnTo>
                    <a:pt x="1109" y="125"/>
                  </a:lnTo>
                  <a:lnTo>
                    <a:pt x="1106" y="125"/>
                  </a:lnTo>
                  <a:lnTo>
                    <a:pt x="1106" y="128"/>
                  </a:lnTo>
                  <a:lnTo>
                    <a:pt x="1106" y="125"/>
                  </a:lnTo>
                  <a:lnTo>
                    <a:pt x="1109" y="122"/>
                  </a:lnTo>
                  <a:lnTo>
                    <a:pt x="1109" y="116"/>
                  </a:lnTo>
                  <a:lnTo>
                    <a:pt x="1103" y="114"/>
                  </a:lnTo>
                  <a:lnTo>
                    <a:pt x="1106" y="116"/>
                  </a:lnTo>
                  <a:lnTo>
                    <a:pt x="1109" y="114"/>
                  </a:lnTo>
                  <a:lnTo>
                    <a:pt x="1106" y="114"/>
                  </a:lnTo>
                  <a:lnTo>
                    <a:pt x="1106" y="111"/>
                  </a:lnTo>
                  <a:lnTo>
                    <a:pt x="1109" y="108"/>
                  </a:lnTo>
                  <a:lnTo>
                    <a:pt x="1109" y="105"/>
                  </a:lnTo>
                  <a:lnTo>
                    <a:pt x="1106" y="102"/>
                  </a:lnTo>
                  <a:lnTo>
                    <a:pt x="1100" y="97"/>
                  </a:lnTo>
                  <a:lnTo>
                    <a:pt x="1103" y="102"/>
                  </a:lnTo>
                  <a:lnTo>
                    <a:pt x="1097" y="105"/>
                  </a:lnTo>
                  <a:lnTo>
                    <a:pt x="1089" y="105"/>
                  </a:lnTo>
                  <a:lnTo>
                    <a:pt x="1086" y="105"/>
                  </a:lnTo>
                  <a:lnTo>
                    <a:pt x="1086" y="102"/>
                  </a:lnTo>
                  <a:lnTo>
                    <a:pt x="1080" y="99"/>
                  </a:lnTo>
                  <a:lnTo>
                    <a:pt x="1080" y="97"/>
                  </a:lnTo>
                  <a:lnTo>
                    <a:pt x="1083" y="97"/>
                  </a:lnTo>
                  <a:lnTo>
                    <a:pt x="1086" y="94"/>
                  </a:lnTo>
                  <a:lnTo>
                    <a:pt x="1083" y="94"/>
                  </a:lnTo>
                  <a:lnTo>
                    <a:pt x="1077" y="97"/>
                  </a:lnTo>
                  <a:lnTo>
                    <a:pt x="1077" y="99"/>
                  </a:lnTo>
                  <a:lnTo>
                    <a:pt x="1074" y="99"/>
                  </a:lnTo>
                  <a:lnTo>
                    <a:pt x="1072" y="97"/>
                  </a:lnTo>
                  <a:lnTo>
                    <a:pt x="1069" y="97"/>
                  </a:lnTo>
                  <a:lnTo>
                    <a:pt x="1063" y="97"/>
                  </a:lnTo>
                  <a:lnTo>
                    <a:pt x="1063" y="99"/>
                  </a:lnTo>
                  <a:lnTo>
                    <a:pt x="1057" y="102"/>
                  </a:lnTo>
                  <a:lnTo>
                    <a:pt x="1060" y="105"/>
                  </a:lnTo>
                  <a:lnTo>
                    <a:pt x="1063" y="105"/>
                  </a:lnTo>
                  <a:lnTo>
                    <a:pt x="1060" y="105"/>
                  </a:lnTo>
                  <a:lnTo>
                    <a:pt x="1069" y="105"/>
                  </a:lnTo>
                  <a:lnTo>
                    <a:pt x="1072" y="102"/>
                  </a:lnTo>
                  <a:lnTo>
                    <a:pt x="1074" y="102"/>
                  </a:lnTo>
                  <a:lnTo>
                    <a:pt x="1074" y="105"/>
                  </a:lnTo>
                  <a:lnTo>
                    <a:pt x="1077" y="105"/>
                  </a:lnTo>
                  <a:lnTo>
                    <a:pt x="1074" y="105"/>
                  </a:lnTo>
                  <a:lnTo>
                    <a:pt x="1069" y="108"/>
                  </a:lnTo>
                  <a:lnTo>
                    <a:pt x="1066" y="108"/>
                  </a:lnTo>
                  <a:lnTo>
                    <a:pt x="1063" y="111"/>
                  </a:lnTo>
                  <a:lnTo>
                    <a:pt x="1057" y="111"/>
                  </a:lnTo>
                  <a:lnTo>
                    <a:pt x="1052" y="108"/>
                  </a:lnTo>
                  <a:lnTo>
                    <a:pt x="1055" y="111"/>
                  </a:lnTo>
                  <a:lnTo>
                    <a:pt x="1055" y="114"/>
                  </a:lnTo>
                  <a:lnTo>
                    <a:pt x="1049" y="114"/>
                  </a:lnTo>
                  <a:lnTo>
                    <a:pt x="1043" y="114"/>
                  </a:lnTo>
                  <a:lnTo>
                    <a:pt x="1043" y="116"/>
                  </a:lnTo>
                  <a:lnTo>
                    <a:pt x="1040" y="116"/>
                  </a:lnTo>
                  <a:lnTo>
                    <a:pt x="1035" y="119"/>
                  </a:lnTo>
                  <a:lnTo>
                    <a:pt x="1032" y="116"/>
                  </a:lnTo>
                  <a:lnTo>
                    <a:pt x="1029" y="119"/>
                  </a:lnTo>
                  <a:lnTo>
                    <a:pt x="1026" y="116"/>
                  </a:lnTo>
                  <a:lnTo>
                    <a:pt x="1023" y="119"/>
                  </a:lnTo>
                  <a:lnTo>
                    <a:pt x="1020" y="119"/>
                  </a:lnTo>
                  <a:lnTo>
                    <a:pt x="1018" y="116"/>
                  </a:lnTo>
                  <a:lnTo>
                    <a:pt x="1018" y="119"/>
                  </a:lnTo>
                  <a:lnTo>
                    <a:pt x="1015" y="119"/>
                  </a:lnTo>
                  <a:lnTo>
                    <a:pt x="1018" y="122"/>
                  </a:lnTo>
                  <a:lnTo>
                    <a:pt x="1023" y="122"/>
                  </a:lnTo>
                  <a:lnTo>
                    <a:pt x="1026" y="125"/>
                  </a:lnTo>
                  <a:lnTo>
                    <a:pt x="1029" y="128"/>
                  </a:lnTo>
                  <a:lnTo>
                    <a:pt x="1032" y="131"/>
                  </a:lnTo>
                  <a:lnTo>
                    <a:pt x="1040" y="131"/>
                  </a:lnTo>
                  <a:lnTo>
                    <a:pt x="1046" y="134"/>
                  </a:lnTo>
                  <a:lnTo>
                    <a:pt x="1040" y="131"/>
                  </a:lnTo>
                  <a:lnTo>
                    <a:pt x="1032" y="131"/>
                  </a:lnTo>
                  <a:lnTo>
                    <a:pt x="1026" y="128"/>
                  </a:lnTo>
                  <a:lnTo>
                    <a:pt x="1026" y="125"/>
                  </a:lnTo>
                  <a:lnTo>
                    <a:pt x="1023" y="125"/>
                  </a:lnTo>
                  <a:lnTo>
                    <a:pt x="1015" y="125"/>
                  </a:lnTo>
                  <a:lnTo>
                    <a:pt x="1012" y="122"/>
                  </a:lnTo>
                  <a:lnTo>
                    <a:pt x="1012" y="125"/>
                  </a:lnTo>
                  <a:lnTo>
                    <a:pt x="1006" y="128"/>
                  </a:lnTo>
                  <a:lnTo>
                    <a:pt x="1003" y="128"/>
                  </a:lnTo>
                  <a:lnTo>
                    <a:pt x="998" y="131"/>
                  </a:lnTo>
                  <a:lnTo>
                    <a:pt x="998" y="134"/>
                  </a:lnTo>
                  <a:lnTo>
                    <a:pt x="995" y="134"/>
                  </a:lnTo>
                  <a:lnTo>
                    <a:pt x="995" y="131"/>
                  </a:lnTo>
                  <a:lnTo>
                    <a:pt x="992" y="131"/>
                  </a:lnTo>
                  <a:lnTo>
                    <a:pt x="992" y="134"/>
                  </a:lnTo>
                  <a:lnTo>
                    <a:pt x="989" y="134"/>
                  </a:lnTo>
                  <a:lnTo>
                    <a:pt x="986" y="134"/>
                  </a:lnTo>
                  <a:lnTo>
                    <a:pt x="983" y="136"/>
                  </a:lnTo>
                  <a:lnTo>
                    <a:pt x="981" y="136"/>
                  </a:lnTo>
                  <a:lnTo>
                    <a:pt x="975" y="136"/>
                  </a:lnTo>
                  <a:lnTo>
                    <a:pt x="975" y="142"/>
                  </a:lnTo>
                  <a:lnTo>
                    <a:pt x="972" y="142"/>
                  </a:lnTo>
                  <a:lnTo>
                    <a:pt x="966" y="145"/>
                  </a:lnTo>
                  <a:lnTo>
                    <a:pt x="964" y="148"/>
                  </a:lnTo>
                  <a:lnTo>
                    <a:pt x="961" y="148"/>
                  </a:lnTo>
                  <a:lnTo>
                    <a:pt x="961" y="151"/>
                  </a:lnTo>
                  <a:lnTo>
                    <a:pt x="964" y="151"/>
                  </a:lnTo>
                  <a:lnTo>
                    <a:pt x="966" y="156"/>
                  </a:lnTo>
                  <a:lnTo>
                    <a:pt x="969" y="156"/>
                  </a:lnTo>
                  <a:lnTo>
                    <a:pt x="972" y="156"/>
                  </a:lnTo>
                  <a:lnTo>
                    <a:pt x="969" y="156"/>
                  </a:lnTo>
                  <a:lnTo>
                    <a:pt x="964" y="156"/>
                  </a:lnTo>
                  <a:lnTo>
                    <a:pt x="964" y="153"/>
                  </a:lnTo>
                  <a:lnTo>
                    <a:pt x="958" y="151"/>
                  </a:lnTo>
                  <a:lnTo>
                    <a:pt x="958" y="148"/>
                  </a:lnTo>
                  <a:lnTo>
                    <a:pt x="972" y="142"/>
                  </a:lnTo>
                  <a:lnTo>
                    <a:pt x="975" y="136"/>
                  </a:lnTo>
                  <a:lnTo>
                    <a:pt x="978" y="134"/>
                  </a:lnTo>
                  <a:lnTo>
                    <a:pt x="972" y="136"/>
                  </a:lnTo>
                  <a:lnTo>
                    <a:pt x="978" y="134"/>
                  </a:lnTo>
                  <a:lnTo>
                    <a:pt x="983" y="134"/>
                  </a:lnTo>
                  <a:lnTo>
                    <a:pt x="992" y="131"/>
                  </a:lnTo>
                  <a:lnTo>
                    <a:pt x="995" y="128"/>
                  </a:lnTo>
                  <a:lnTo>
                    <a:pt x="998" y="125"/>
                  </a:lnTo>
                  <a:lnTo>
                    <a:pt x="1003" y="125"/>
                  </a:lnTo>
                  <a:lnTo>
                    <a:pt x="1006" y="125"/>
                  </a:lnTo>
                  <a:lnTo>
                    <a:pt x="1009" y="122"/>
                  </a:lnTo>
                  <a:lnTo>
                    <a:pt x="1012" y="119"/>
                  </a:lnTo>
                  <a:lnTo>
                    <a:pt x="1015" y="114"/>
                  </a:lnTo>
                  <a:lnTo>
                    <a:pt x="1018" y="114"/>
                  </a:lnTo>
                  <a:lnTo>
                    <a:pt x="1020" y="114"/>
                  </a:lnTo>
                  <a:lnTo>
                    <a:pt x="1023" y="114"/>
                  </a:lnTo>
                  <a:lnTo>
                    <a:pt x="1023" y="111"/>
                  </a:lnTo>
                  <a:lnTo>
                    <a:pt x="1026" y="108"/>
                  </a:lnTo>
                  <a:lnTo>
                    <a:pt x="1029" y="108"/>
                  </a:lnTo>
                  <a:lnTo>
                    <a:pt x="1023" y="105"/>
                  </a:lnTo>
                  <a:lnTo>
                    <a:pt x="1026" y="105"/>
                  </a:lnTo>
                  <a:lnTo>
                    <a:pt x="1023" y="102"/>
                  </a:lnTo>
                  <a:lnTo>
                    <a:pt x="1026" y="105"/>
                  </a:lnTo>
                  <a:lnTo>
                    <a:pt x="1029" y="105"/>
                  </a:lnTo>
                  <a:lnTo>
                    <a:pt x="1035" y="105"/>
                  </a:lnTo>
                  <a:lnTo>
                    <a:pt x="1040" y="105"/>
                  </a:lnTo>
                  <a:lnTo>
                    <a:pt x="1043" y="105"/>
                  </a:lnTo>
                  <a:lnTo>
                    <a:pt x="1049" y="99"/>
                  </a:lnTo>
                  <a:lnTo>
                    <a:pt x="1049" y="97"/>
                  </a:lnTo>
                  <a:lnTo>
                    <a:pt x="1055" y="94"/>
                  </a:lnTo>
                  <a:lnTo>
                    <a:pt x="1060" y="94"/>
                  </a:lnTo>
                  <a:lnTo>
                    <a:pt x="1063" y="91"/>
                  </a:lnTo>
                  <a:lnTo>
                    <a:pt x="1063" y="88"/>
                  </a:lnTo>
                  <a:lnTo>
                    <a:pt x="1060" y="88"/>
                  </a:lnTo>
                  <a:lnTo>
                    <a:pt x="1052" y="91"/>
                  </a:lnTo>
                  <a:lnTo>
                    <a:pt x="1049" y="88"/>
                  </a:lnTo>
                  <a:lnTo>
                    <a:pt x="1055" y="88"/>
                  </a:lnTo>
                  <a:lnTo>
                    <a:pt x="1057" y="88"/>
                  </a:lnTo>
                  <a:lnTo>
                    <a:pt x="1052" y="82"/>
                  </a:lnTo>
                  <a:lnTo>
                    <a:pt x="1057" y="85"/>
                  </a:lnTo>
                  <a:lnTo>
                    <a:pt x="1060" y="88"/>
                  </a:lnTo>
                  <a:lnTo>
                    <a:pt x="1063" y="88"/>
                  </a:lnTo>
                  <a:lnTo>
                    <a:pt x="1066" y="85"/>
                  </a:lnTo>
                  <a:lnTo>
                    <a:pt x="1066" y="88"/>
                  </a:lnTo>
                  <a:lnTo>
                    <a:pt x="1069" y="85"/>
                  </a:lnTo>
                  <a:lnTo>
                    <a:pt x="1069" y="82"/>
                  </a:lnTo>
                  <a:lnTo>
                    <a:pt x="1074" y="82"/>
                  </a:lnTo>
                  <a:lnTo>
                    <a:pt x="1077" y="82"/>
                  </a:lnTo>
                  <a:lnTo>
                    <a:pt x="1077" y="80"/>
                  </a:lnTo>
                  <a:lnTo>
                    <a:pt x="1080" y="80"/>
                  </a:lnTo>
                  <a:lnTo>
                    <a:pt x="1083" y="80"/>
                  </a:lnTo>
                  <a:lnTo>
                    <a:pt x="1089" y="80"/>
                  </a:lnTo>
                  <a:lnTo>
                    <a:pt x="1089" y="77"/>
                  </a:lnTo>
                  <a:lnTo>
                    <a:pt x="1091" y="77"/>
                  </a:lnTo>
                  <a:lnTo>
                    <a:pt x="1094" y="77"/>
                  </a:lnTo>
                  <a:lnTo>
                    <a:pt x="1097" y="74"/>
                  </a:lnTo>
                  <a:lnTo>
                    <a:pt x="1091" y="74"/>
                  </a:lnTo>
                  <a:lnTo>
                    <a:pt x="1097" y="74"/>
                  </a:lnTo>
                  <a:lnTo>
                    <a:pt x="1100" y="71"/>
                  </a:lnTo>
                  <a:lnTo>
                    <a:pt x="1103" y="71"/>
                  </a:lnTo>
                  <a:lnTo>
                    <a:pt x="1106" y="68"/>
                  </a:lnTo>
                  <a:lnTo>
                    <a:pt x="1109" y="65"/>
                  </a:lnTo>
                  <a:lnTo>
                    <a:pt x="1111" y="62"/>
                  </a:lnTo>
                  <a:lnTo>
                    <a:pt x="1111" y="60"/>
                  </a:lnTo>
                  <a:lnTo>
                    <a:pt x="1109" y="60"/>
                  </a:lnTo>
                  <a:lnTo>
                    <a:pt x="1114" y="60"/>
                  </a:lnTo>
                  <a:lnTo>
                    <a:pt x="1114" y="57"/>
                  </a:lnTo>
                  <a:lnTo>
                    <a:pt x="1111" y="57"/>
                  </a:lnTo>
                  <a:lnTo>
                    <a:pt x="1109" y="57"/>
                  </a:lnTo>
                  <a:lnTo>
                    <a:pt x="1106" y="57"/>
                  </a:lnTo>
                  <a:lnTo>
                    <a:pt x="1106" y="54"/>
                  </a:lnTo>
                  <a:lnTo>
                    <a:pt x="1106" y="57"/>
                  </a:lnTo>
                  <a:lnTo>
                    <a:pt x="1103" y="57"/>
                  </a:lnTo>
                  <a:lnTo>
                    <a:pt x="1100" y="54"/>
                  </a:lnTo>
                  <a:lnTo>
                    <a:pt x="1103" y="54"/>
                  </a:lnTo>
                  <a:lnTo>
                    <a:pt x="1097" y="54"/>
                  </a:lnTo>
                  <a:lnTo>
                    <a:pt x="1103" y="54"/>
                  </a:lnTo>
                  <a:lnTo>
                    <a:pt x="1103" y="51"/>
                  </a:lnTo>
                  <a:lnTo>
                    <a:pt x="1097" y="51"/>
                  </a:lnTo>
                  <a:lnTo>
                    <a:pt x="1100" y="51"/>
                  </a:lnTo>
                  <a:lnTo>
                    <a:pt x="1103" y="51"/>
                  </a:lnTo>
                  <a:lnTo>
                    <a:pt x="1106" y="54"/>
                  </a:lnTo>
                  <a:lnTo>
                    <a:pt x="1109" y="54"/>
                  </a:lnTo>
                  <a:lnTo>
                    <a:pt x="1109" y="57"/>
                  </a:lnTo>
                  <a:lnTo>
                    <a:pt x="1111" y="54"/>
                  </a:lnTo>
                  <a:lnTo>
                    <a:pt x="1111" y="51"/>
                  </a:lnTo>
                  <a:lnTo>
                    <a:pt x="1114" y="51"/>
                  </a:lnTo>
                  <a:lnTo>
                    <a:pt x="1114" y="48"/>
                  </a:lnTo>
                  <a:lnTo>
                    <a:pt x="1111" y="48"/>
                  </a:lnTo>
                  <a:lnTo>
                    <a:pt x="1111" y="45"/>
                  </a:lnTo>
                  <a:lnTo>
                    <a:pt x="1111" y="43"/>
                  </a:lnTo>
                  <a:lnTo>
                    <a:pt x="1109" y="40"/>
                  </a:lnTo>
                  <a:lnTo>
                    <a:pt x="1106" y="40"/>
                  </a:lnTo>
                  <a:lnTo>
                    <a:pt x="1103" y="40"/>
                  </a:lnTo>
                  <a:lnTo>
                    <a:pt x="1106" y="43"/>
                  </a:lnTo>
                  <a:lnTo>
                    <a:pt x="1103" y="43"/>
                  </a:lnTo>
                  <a:lnTo>
                    <a:pt x="1100" y="40"/>
                  </a:lnTo>
                  <a:lnTo>
                    <a:pt x="1103" y="40"/>
                  </a:lnTo>
                  <a:lnTo>
                    <a:pt x="1100" y="37"/>
                  </a:lnTo>
                  <a:lnTo>
                    <a:pt x="1097" y="37"/>
                  </a:lnTo>
                  <a:lnTo>
                    <a:pt x="1097" y="34"/>
                  </a:lnTo>
                  <a:lnTo>
                    <a:pt x="1094" y="34"/>
                  </a:lnTo>
                  <a:lnTo>
                    <a:pt x="1091" y="31"/>
                  </a:lnTo>
                  <a:lnTo>
                    <a:pt x="1086" y="31"/>
                  </a:lnTo>
                  <a:lnTo>
                    <a:pt x="1086" y="28"/>
                  </a:lnTo>
                  <a:lnTo>
                    <a:pt x="1080" y="28"/>
                  </a:lnTo>
                  <a:lnTo>
                    <a:pt x="1074" y="28"/>
                  </a:lnTo>
                  <a:lnTo>
                    <a:pt x="1077" y="25"/>
                  </a:lnTo>
                  <a:lnTo>
                    <a:pt x="1074" y="25"/>
                  </a:lnTo>
                  <a:lnTo>
                    <a:pt x="1072" y="25"/>
                  </a:lnTo>
                  <a:lnTo>
                    <a:pt x="1069" y="25"/>
                  </a:lnTo>
                  <a:lnTo>
                    <a:pt x="1066" y="25"/>
                  </a:lnTo>
                  <a:lnTo>
                    <a:pt x="1063" y="25"/>
                  </a:lnTo>
                  <a:lnTo>
                    <a:pt x="1060" y="25"/>
                  </a:lnTo>
                  <a:lnTo>
                    <a:pt x="1057" y="25"/>
                  </a:lnTo>
                  <a:lnTo>
                    <a:pt x="1052" y="25"/>
                  </a:lnTo>
                  <a:lnTo>
                    <a:pt x="1049" y="25"/>
                  </a:lnTo>
                  <a:lnTo>
                    <a:pt x="1046" y="25"/>
                  </a:lnTo>
                  <a:lnTo>
                    <a:pt x="1043" y="25"/>
                  </a:lnTo>
                  <a:lnTo>
                    <a:pt x="1040" y="25"/>
                  </a:lnTo>
                  <a:lnTo>
                    <a:pt x="1040" y="28"/>
                  </a:lnTo>
                  <a:lnTo>
                    <a:pt x="1043" y="28"/>
                  </a:lnTo>
                  <a:lnTo>
                    <a:pt x="1040" y="28"/>
                  </a:lnTo>
                  <a:lnTo>
                    <a:pt x="1037" y="31"/>
                  </a:lnTo>
                  <a:lnTo>
                    <a:pt x="1037" y="34"/>
                  </a:lnTo>
                  <a:lnTo>
                    <a:pt x="1032" y="34"/>
                  </a:lnTo>
                  <a:lnTo>
                    <a:pt x="1032" y="31"/>
                  </a:lnTo>
                  <a:lnTo>
                    <a:pt x="1026" y="34"/>
                  </a:lnTo>
                  <a:lnTo>
                    <a:pt x="1023" y="34"/>
                  </a:lnTo>
                  <a:lnTo>
                    <a:pt x="1020" y="34"/>
                  </a:lnTo>
                  <a:lnTo>
                    <a:pt x="1018" y="31"/>
                  </a:lnTo>
                  <a:lnTo>
                    <a:pt x="1020" y="31"/>
                  </a:lnTo>
                  <a:lnTo>
                    <a:pt x="1023" y="31"/>
                  </a:lnTo>
                  <a:lnTo>
                    <a:pt x="1026" y="31"/>
                  </a:lnTo>
                  <a:lnTo>
                    <a:pt x="1026" y="28"/>
                  </a:lnTo>
                  <a:lnTo>
                    <a:pt x="1029" y="28"/>
                  </a:lnTo>
                  <a:lnTo>
                    <a:pt x="1032" y="28"/>
                  </a:lnTo>
                  <a:lnTo>
                    <a:pt x="1032" y="25"/>
                  </a:lnTo>
                  <a:lnTo>
                    <a:pt x="1035" y="23"/>
                  </a:lnTo>
                  <a:lnTo>
                    <a:pt x="1032" y="23"/>
                  </a:lnTo>
                  <a:lnTo>
                    <a:pt x="1032" y="20"/>
                  </a:lnTo>
                  <a:lnTo>
                    <a:pt x="1029" y="20"/>
                  </a:lnTo>
                  <a:lnTo>
                    <a:pt x="1029" y="17"/>
                  </a:lnTo>
                  <a:lnTo>
                    <a:pt x="1026" y="17"/>
                  </a:lnTo>
                  <a:lnTo>
                    <a:pt x="1023" y="20"/>
                  </a:lnTo>
                  <a:lnTo>
                    <a:pt x="1023" y="17"/>
                  </a:lnTo>
                  <a:lnTo>
                    <a:pt x="1020" y="17"/>
                  </a:lnTo>
                  <a:lnTo>
                    <a:pt x="1018" y="17"/>
                  </a:lnTo>
                  <a:lnTo>
                    <a:pt x="1015" y="20"/>
                  </a:lnTo>
                  <a:lnTo>
                    <a:pt x="1012" y="20"/>
                  </a:lnTo>
                  <a:lnTo>
                    <a:pt x="1009" y="20"/>
                  </a:lnTo>
                  <a:lnTo>
                    <a:pt x="1012" y="17"/>
                  </a:lnTo>
                  <a:lnTo>
                    <a:pt x="1015" y="17"/>
                  </a:lnTo>
                  <a:lnTo>
                    <a:pt x="1012" y="17"/>
                  </a:lnTo>
                  <a:lnTo>
                    <a:pt x="1009" y="17"/>
                  </a:lnTo>
                  <a:lnTo>
                    <a:pt x="1006" y="17"/>
                  </a:lnTo>
                  <a:lnTo>
                    <a:pt x="1003" y="17"/>
                  </a:lnTo>
                  <a:lnTo>
                    <a:pt x="1001" y="20"/>
                  </a:lnTo>
                  <a:lnTo>
                    <a:pt x="998" y="20"/>
                  </a:lnTo>
                  <a:lnTo>
                    <a:pt x="995" y="17"/>
                  </a:lnTo>
                  <a:lnTo>
                    <a:pt x="1001" y="17"/>
                  </a:lnTo>
                  <a:lnTo>
                    <a:pt x="1003" y="17"/>
                  </a:lnTo>
                  <a:lnTo>
                    <a:pt x="1003" y="14"/>
                  </a:lnTo>
                  <a:lnTo>
                    <a:pt x="1009" y="14"/>
                  </a:lnTo>
                  <a:lnTo>
                    <a:pt x="1009" y="11"/>
                  </a:lnTo>
                  <a:lnTo>
                    <a:pt x="1012" y="11"/>
                  </a:lnTo>
                  <a:lnTo>
                    <a:pt x="1015" y="8"/>
                  </a:lnTo>
                  <a:lnTo>
                    <a:pt x="1018" y="11"/>
                  </a:lnTo>
                  <a:lnTo>
                    <a:pt x="1018" y="8"/>
                  </a:lnTo>
                  <a:lnTo>
                    <a:pt x="1015" y="8"/>
                  </a:lnTo>
                  <a:lnTo>
                    <a:pt x="1015" y="6"/>
                  </a:lnTo>
                  <a:lnTo>
                    <a:pt x="1012" y="6"/>
                  </a:lnTo>
                  <a:lnTo>
                    <a:pt x="1015" y="6"/>
                  </a:lnTo>
                  <a:lnTo>
                    <a:pt x="1012" y="3"/>
                  </a:lnTo>
                  <a:lnTo>
                    <a:pt x="1009" y="3"/>
                  </a:lnTo>
                  <a:lnTo>
                    <a:pt x="1006" y="3"/>
                  </a:lnTo>
                  <a:lnTo>
                    <a:pt x="1003" y="3"/>
                  </a:lnTo>
                  <a:lnTo>
                    <a:pt x="1001" y="3"/>
                  </a:lnTo>
                  <a:lnTo>
                    <a:pt x="1003" y="0"/>
                  </a:lnTo>
                  <a:lnTo>
                    <a:pt x="1001" y="0"/>
                  </a:lnTo>
                  <a:lnTo>
                    <a:pt x="998" y="0"/>
                  </a:lnTo>
                  <a:lnTo>
                    <a:pt x="995" y="0"/>
                  </a:lnTo>
                  <a:lnTo>
                    <a:pt x="992" y="0"/>
                  </a:lnTo>
                  <a:lnTo>
                    <a:pt x="986" y="0"/>
                  </a:lnTo>
                  <a:lnTo>
                    <a:pt x="986" y="3"/>
                  </a:lnTo>
                  <a:lnTo>
                    <a:pt x="983" y="3"/>
                  </a:lnTo>
                  <a:lnTo>
                    <a:pt x="981" y="3"/>
                  </a:lnTo>
                  <a:lnTo>
                    <a:pt x="978" y="3"/>
                  </a:lnTo>
                  <a:lnTo>
                    <a:pt x="975" y="6"/>
                  </a:lnTo>
                  <a:lnTo>
                    <a:pt x="972" y="6"/>
                  </a:lnTo>
                  <a:lnTo>
                    <a:pt x="972" y="8"/>
                  </a:lnTo>
                  <a:lnTo>
                    <a:pt x="969" y="8"/>
                  </a:lnTo>
                  <a:lnTo>
                    <a:pt x="966" y="11"/>
                  </a:lnTo>
                  <a:lnTo>
                    <a:pt x="964" y="14"/>
                  </a:lnTo>
                  <a:lnTo>
                    <a:pt x="961" y="14"/>
                  </a:lnTo>
                  <a:lnTo>
                    <a:pt x="958" y="14"/>
                  </a:lnTo>
                  <a:lnTo>
                    <a:pt x="958" y="17"/>
                  </a:lnTo>
                  <a:lnTo>
                    <a:pt x="961" y="20"/>
                  </a:lnTo>
                  <a:lnTo>
                    <a:pt x="958" y="20"/>
                  </a:lnTo>
                  <a:lnTo>
                    <a:pt x="955" y="20"/>
                  </a:lnTo>
                  <a:lnTo>
                    <a:pt x="952" y="20"/>
                  </a:lnTo>
                  <a:lnTo>
                    <a:pt x="952" y="23"/>
                  </a:lnTo>
                  <a:lnTo>
                    <a:pt x="952" y="25"/>
                  </a:lnTo>
                  <a:lnTo>
                    <a:pt x="955" y="25"/>
                  </a:lnTo>
                  <a:lnTo>
                    <a:pt x="958" y="28"/>
                  </a:lnTo>
                  <a:lnTo>
                    <a:pt x="955" y="28"/>
                  </a:lnTo>
                  <a:lnTo>
                    <a:pt x="952" y="28"/>
                  </a:lnTo>
                  <a:lnTo>
                    <a:pt x="955" y="28"/>
                  </a:lnTo>
                  <a:lnTo>
                    <a:pt x="952" y="28"/>
                  </a:lnTo>
                  <a:lnTo>
                    <a:pt x="952" y="31"/>
                  </a:lnTo>
                  <a:lnTo>
                    <a:pt x="955" y="31"/>
                  </a:lnTo>
                  <a:lnTo>
                    <a:pt x="958" y="34"/>
                  </a:lnTo>
                  <a:lnTo>
                    <a:pt x="961" y="34"/>
                  </a:lnTo>
                  <a:lnTo>
                    <a:pt x="964" y="34"/>
                  </a:lnTo>
                  <a:lnTo>
                    <a:pt x="966" y="34"/>
                  </a:lnTo>
                  <a:lnTo>
                    <a:pt x="969" y="37"/>
                  </a:lnTo>
                  <a:lnTo>
                    <a:pt x="966" y="37"/>
                  </a:lnTo>
                  <a:lnTo>
                    <a:pt x="964" y="37"/>
                  </a:lnTo>
                  <a:lnTo>
                    <a:pt x="961" y="37"/>
                  </a:lnTo>
                  <a:lnTo>
                    <a:pt x="961" y="34"/>
                  </a:lnTo>
                  <a:lnTo>
                    <a:pt x="955" y="34"/>
                  </a:lnTo>
                  <a:lnTo>
                    <a:pt x="952" y="34"/>
                  </a:lnTo>
                  <a:lnTo>
                    <a:pt x="949" y="34"/>
                  </a:lnTo>
                  <a:lnTo>
                    <a:pt x="947" y="34"/>
                  </a:lnTo>
                  <a:lnTo>
                    <a:pt x="944" y="34"/>
                  </a:lnTo>
                  <a:lnTo>
                    <a:pt x="938" y="34"/>
                  </a:lnTo>
                  <a:lnTo>
                    <a:pt x="935" y="34"/>
                  </a:lnTo>
                  <a:lnTo>
                    <a:pt x="929" y="34"/>
                  </a:lnTo>
                  <a:lnTo>
                    <a:pt x="927" y="34"/>
                  </a:lnTo>
                  <a:lnTo>
                    <a:pt x="927" y="37"/>
                  </a:lnTo>
                  <a:lnTo>
                    <a:pt x="932" y="37"/>
                  </a:lnTo>
                  <a:lnTo>
                    <a:pt x="929" y="37"/>
                  </a:lnTo>
                  <a:lnTo>
                    <a:pt x="932" y="40"/>
                  </a:lnTo>
                  <a:lnTo>
                    <a:pt x="935" y="40"/>
                  </a:lnTo>
                  <a:lnTo>
                    <a:pt x="935" y="43"/>
                  </a:lnTo>
                  <a:lnTo>
                    <a:pt x="938" y="43"/>
                  </a:lnTo>
                  <a:lnTo>
                    <a:pt x="938" y="45"/>
                  </a:lnTo>
                  <a:lnTo>
                    <a:pt x="935" y="48"/>
                  </a:lnTo>
                  <a:lnTo>
                    <a:pt x="932" y="51"/>
                  </a:lnTo>
                  <a:lnTo>
                    <a:pt x="929" y="51"/>
                  </a:lnTo>
                  <a:lnTo>
                    <a:pt x="927" y="54"/>
                  </a:lnTo>
                  <a:lnTo>
                    <a:pt x="927" y="57"/>
                  </a:lnTo>
                  <a:lnTo>
                    <a:pt x="935" y="60"/>
                  </a:lnTo>
                  <a:lnTo>
                    <a:pt x="935" y="62"/>
                  </a:lnTo>
                  <a:lnTo>
                    <a:pt x="941" y="62"/>
                  </a:lnTo>
                  <a:lnTo>
                    <a:pt x="941" y="65"/>
                  </a:lnTo>
                  <a:lnTo>
                    <a:pt x="941" y="68"/>
                  </a:lnTo>
                  <a:lnTo>
                    <a:pt x="947" y="71"/>
                  </a:lnTo>
                  <a:lnTo>
                    <a:pt x="944" y="74"/>
                  </a:lnTo>
                  <a:lnTo>
                    <a:pt x="947" y="77"/>
                  </a:lnTo>
                  <a:lnTo>
                    <a:pt x="949" y="80"/>
                  </a:lnTo>
                  <a:lnTo>
                    <a:pt x="952" y="80"/>
                  </a:lnTo>
                  <a:lnTo>
                    <a:pt x="955" y="80"/>
                  </a:lnTo>
                  <a:lnTo>
                    <a:pt x="966" y="80"/>
                  </a:lnTo>
                  <a:lnTo>
                    <a:pt x="969" y="80"/>
                  </a:lnTo>
                  <a:lnTo>
                    <a:pt x="972" y="80"/>
                  </a:lnTo>
                  <a:lnTo>
                    <a:pt x="975" y="80"/>
                  </a:lnTo>
                  <a:lnTo>
                    <a:pt x="978" y="80"/>
                  </a:lnTo>
                  <a:lnTo>
                    <a:pt x="981" y="80"/>
                  </a:lnTo>
                  <a:lnTo>
                    <a:pt x="986" y="77"/>
                  </a:lnTo>
                  <a:lnTo>
                    <a:pt x="992" y="77"/>
                  </a:lnTo>
                  <a:lnTo>
                    <a:pt x="992" y="74"/>
                  </a:lnTo>
                  <a:lnTo>
                    <a:pt x="989" y="74"/>
                  </a:lnTo>
                  <a:lnTo>
                    <a:pt x="986" y="74"/>
                  </a:lnTo>
                  <a:lnTo>
                    <a:pt x="986" y="71"/>
                  </a:lnTo>
                  <a:lnTo>
                    <a:pt x="989" y="68"/>
                  </a:lnTo>
                  <a:lnTo>
                    <a:pt x="989" y="65"/>
                  </a:lnTo>
                  <a:lnTo>
                    <a:pt x="992" y="68"/>
                  </a:lnTo>
                  <a:lnTo>
                    <a:pt x="998" y="68"/>
                  </a:lnTo>
                  <a:lnTo>
                    <a:pt x="1001" y="71"/>
                  </a:lnTo>
                  <a:lnTo>
                    <a:pt x="1001" y="74"/>
                  </a:lnTo>
                  <a:lnTo>
                    <a:pt x="1003" y="74"/>
                  </a:lnTo>
                  <a:lnTo>
                    <a:pt x="1006" y="77"/>
                  </a:lnTo>
                  <a:lnTo>
                    <a:pt x="1009" y="77"/>
                  </a:lnTo>
                  <a:lnTo>
                    <a:pt x="1003" y="77"/>
                  </a:lnTo>
                  <a:lnTo>
                    <a:pt x="1001" y="77"/>
                  </a:lnTo>
                  <a:lnTo>
                    <a:pt x="998" y="77"/>
                  </a:lnTo>
                  <a:lnTo>
                    <a:pt x="989" y="80"/>
                  </a:lnTo>
                  <a:lnTo>
                    <a:pt x="986" y="82"/>
                  </a:lnTo>
                  <a:lnTo>
                    <a:pt x="983" y="80"/>
                  </a:lnTo>
                  <a:lnTo>
                    <a:pt x="981" y="82"/>
                  </a:lnTo>
                  <a:lnTo>
                    <a:pt x="978" y="82"/>
                  </a:lnTo>
                  <a:lnTo>
                    <a:pt x="972" y="82"/>
                  </a:lnTo>
                  <a:lnTo>
                    <a:pt x="972" y="85"/>
                  </a:lnTo>
                  <a:lnTo>
                    <a:pt x="969" y="85"/>
                  </a:lnTo>
                  <a:lnTo>
                    <a:pt x="966" y="82"/>
                  </a:lnTo>
                  <a:lnTo>
                    <a:pt x="961" y="85"/>
                  </a:lnTo>
                  <a:lnTo>
                    <a:pt x="964" y="85"/>
                  </a:lnTo>
                  <a:lnTo>
                    <a:pt x="964" y="88"/>
                  </a:lnTo>
                  <a:lnTo>
                    <a:pt x="964" y="91"/>
                  </a:lnTo>
                  <a:lnTo>
                    <a:pt x="961" y="91"/>
                  </a:lnTo>
                  <a:lnTo>
                    <a:pt x="958" y="91"/>
                  </a:lnTo>
                  <a:lnTo>
                    <a:pt x="952" y="88"/>
                  </a:lnTo>
                  <a:lnTo>
                    <a:pt x="955" y="85"/>
                  </a:lnTo>
                  <a:lnTo>
                    <a:pt x="952" y="85"/>
                  </a:lnTo>
                  <a:lnTo>
                    <a:pt x="949" y="85"/>
                  </a:lnTo>
                  <a:lnTo>
                    <a:pt x="947" y="85"/>
                  </a:lnTo>
                  <a:lnTo>
                    <a:pt x="949" y="85"/>
                  </a:lnTo>
                  <a:lnTo>
                    <a:pt x="952" y="85"/>
                  </a:lnTo>
                  <a:lnTo>
                    <a:pt x="949" y="88"/>
                  </a:lnTo>
                  <a:lnTo>
                    <a:pt x="952" y="91"/>
                  </a:lnTo>
                  <a:lnTo>
                    <a:pt x="952" y="94"/>
                  </a:lnTo>
                  <a:lnTo>
                    <a:pt x="958" y="97"/>
                  </a:lnTo>
                  <a:lnTo>
                    <a:pt x="955" y="97"/>
                  </a:lnTo>
                  <a:lnTo>
                    <a:pt x="958" y="99"/>
                  </a:lnTo>
                  <a:lnTo>
                    <a:pt x="955" y="99"/>
                  </a:lnTo>
                  <a:lnTo>
                    <a:pt x="952" y="99"/>
                  </a:lnTo>
                  <a:lnTo>
                    <a:pt x="949" y="99"/>
                  </a:lnTo>
                  <a:lnTo>
                    <a:pt x="947" y="99"/>
                  </a:lnTo>
                  <a:lnTo>
                    <a:pt x="949" y="99"/>
                  </a:lnTo>
                  <a:lnTo>
                    <a:pt x="955" y="99"/>
                  </a:lnTo>
                  <a:lnTo>
                    <a:pt x="955" y="97"/>
                  </a:lnTo>
                  <a:lnTo>
                    <a:pt x="949" y="97"/>
                  </a:lnTo>
                  <a:lnTo>
                    <a:pt x="952" y="94"/>
                  </a:lnTo>
                  <a:lnTo>
                    <a:pt x="949" y="94"/>
                  </a:lnTo>
                  <a:lnTo>
                    <a:pt x="949" y="91"/>
                  </a:lnTo>
                  <a:lnTo>
                    <a:pt x="947" y="88"/>
                  </a:lnTo>
                  <a:lnTo>
                    <a:pt x="944" y="91"/>
                  </a:lnTo>
                  <a:lnTo>
                    <a:pt x="944" y="88"/>
                  </a:lnTo>
                  <a:lnTo>
                    <a:pt x="941" y="88"/>
                  </a:lnTo>
                  <a:lnTo>
                    <a:pt x="938" y="88"/>
                  </a:lnTo>
                  <a:lnTo>
                    <a:pt x="935" y="88"/>
                  </a:lnTo>
                  <a:lnTo>
                    <a:pt x="938" y="91"/>
                  </a:lnTo>
                  <a:lnTo>
                    <a:pt x="935" y="91"/>
                  </a:lnTo>
                  <a:lnTo>
                    <a:pt x="938" y="91"/>
                  </a:lnTo>
                  <a:lnTo>
                    <a:pt x="938" y="94"/>
                  </a:lnTo>
                  <a:lnTo>
                    <a:pt x="938" y="97"/>
                  </a:lnTo>
                  <a:lnTo>
                    <a:pt x="935" y="97"/>
                  </a:lnTo>
                  <a:lnTo>
                    <a:pt x="935" y="94"/>
                  </a:lnTo>
                  <a:lnTo>
                    <a:pt x="929" y="94"/>
                  </a:lnTo>
                  <a:lnTo>
                    <a:pt x="935" y="94"/>
                  </a:lnTo>
                  <a:lnTo>
                    <a:pt x="932" y="91"/>
                  </a:lnTo>
                  <a:lnTo>
                    <a:pt x="932" y="88"/>
                  </a:lnTo>
                  <a:lnTo>
                    <a:pt x="927" y="88"/>
                  </a:lnTo>
                  <a:lnTo>
                    <a:pt x="929" y="85"/>
                  </a:lnTo>
                  <a:lnTo>
                    <a:pt x="932" y="85"/>
                  </a:lnTo>
                  <a:lnTo>
                    <a:pt x="935" y="85"/>
                  </a:lnTo>
                  <a:lnTo>
                    <a:pt x="938" y="85"/>
                  </a:lnTo>
                  <a:lnTo>
                    <a:pt x="941" y="82"/>
                  </a:lnTo>
                  <a:lnTo>
                    <a:pt x="944" y="82"/>
                  </a:lnTo>
                  <a:lnTo>
                    <a:pt x="944" y="80"/>
                  </a:lnTo>
                  <a:lnTo>
                    <a:pt x="941" y="80"/>
                  </a:lnTo>
                  <a:lnTo>
                    <a:pt x="944" y="77"/>
                  </a:lnTo>
                  <a:lnTo>
                    <a:pt x="938" y="74"/>
                  </a:lnTo>
                  <a:lnTo>
                    <a:pt x="944" y="74"/>
                  </a:lnTo>
                  <a:lnTo>
                    <a:pt x="944" y="71"/>
                  </a:lnTo>
                  <a:lnTo>
                    <a:pt x="941" y="71"/>
                  </a:lnTo>
                  <a:lnTo>
                    <a:pt x="938" y="68"/>
                  </a:lnTo>
                  <a:lnTo>
                    <a:pt x="941" y="68"/>
                  </a:lnTo>
                  <a:lnTo>
                    <a:pt x="938" y="65"/>
                  </a:lnTo>
                  <a:lnTo>
                    <a:pt x="935" y="62"/>
                  </a:lnTo>
                  <a:lnTo>
                    <a:pt x="932" y="62"/>
                  </a:lnTo>
                  <a:lnTo>
                    <a:pt x="935" y="60"/>
                  </a:lnTo>
                  <a:lnTo>
                    <a:pt x="927" y="57"/>
                  </a:lnTo>
                  <a:lnTo>
                    <a:pt x="927" y="54"/>
                  </a:lnTo>
                  <a:lnTo>
                    <a:pt x="924" y="51"/>
                  </a:lnTo>
                  <a:lnTo>
                    <a:pt x="929" y="51"/>
                  </a:lnTo>
                  <a:lnTo>
                    <a:pt x="929" y="48"/>
                  </a:lnTo>
                  <a:lnTo>
                    <a:pt x="932" y="48"/>
                  </a:lnTo>
                  <a:lnTo>
                    <a:pt x="932" y="45"/>
                  </a:lnTo>
                  <a:lnTo>
                    <a:pt x="932" y="43"/>
                  </a:lnTo>
                  <a:lnTo>
                    <a:pt x="929" y="43"/>
                  </a:lnTo>
                  <a:lnTo>
                    <a:pt x="932" y="43"/>
                  </a:lnTo>
                  <a:lnTo>
                    <a:pt x="929" y="43"/>
                  </a:lnTo>
                  <a:lnTo>
                    <a:pt x="927" y="43"/>
                  </a:lnTo>
                  <a:lnTo>
                    <a:pt x="924" y="43"/>
                  </a:lnTo>
                  <a:lnTo>
                    <a:pt x="927" y="40"/>
                  </a:lnTo>
                  <a:lnTo>
                    <a:pt x="924" y="40"/>
                  </a:lnTo>
                  <a:lnTo>
                    <a:pt x="921" y="40"/>
                  </a:lnTo>
                  <a:lnTo>
                    <a:pt x="918" y="40"/>
                  </a:lnTo>
                  <a:lnTo>
                    <a:pt x="918" y="43"/>
                  </a:lnTo>
                  <a:lnTo>
                    <a:pt x="915" y="43"/>
                  </a:lnTo>
                  <a:lnTo>
                    <a:pt x="912" y="43"/>
                  </a:lnTo>
                  <a:lnTo>
                    <a:pt x="915" y="43"/>
                  </a:lnTo>
                  <a:lnTo>
                    <a:pt x="912" y="43"/>
                  </a:lnTo>
                  <a:lnTo>
                    <a:pt x="910" y="43"/>
                  </a:lnTo>
                  <a:lnTo>
                    <a:pt x="910" y="45"/>
                  </a:lnTo>
                  <a:lnTo>
                    <a:pt x="907" y="45"/>
                  </a:lnTo>
                  <a:lnTo>
                    <a:pt x="904" y="45"/>
                  </a:lnTo>
                  <a:lnTo>
                    <a:pt x="904" y="43"/>
                  </a:lnTo>
                  <a:lnTo>
                    <a:pt x="901" y="43"/>
                  </a:lnTo>
                  <a:lnTo>
                    <a:pt x="901" y="45"/>
                  </a:lnTo>
                  <a:lnTo>
                    <a:pt x="898" y="45"/>
                  </a:lnTo>
                  <a:lnTo>
                    <a:pt x="898" y="43"/>
                  </a:lnTo>
                  <a:lnTo>
                    <a:pt x="895" y="43"/>
                  </a:lnTo>
                  <a:lnTo>
                    <a:pt x="895" y="45"/>
                  </a:lnTo>
                  <a:lnTo>
                    <a:pt x="893" y="45"/>
                  </a:lnTo>
                  <a:lnTo>
                    <a:pt x="890" y="45"/>
                  </a:lnTo>
                  <a:lnTo>
                    <a:pt x="890" y="43"/>
                  </a:lnTo>
                  <a:lnTo>
                    <a:pt x="887" y="43"/>
                  </a:lnTo>
                  <a:lnTo>
                    <a:pt x="884" y="43"/>
                  </a:lnTo>
                  <a:lnTo>
                    <a:pt x="881" y="43"/>
                  </a:lnTo>
                  <a:lnTo>
                    <a:pt x="878" y="43"/>
                  </a:lnTo>
                  <a:lnTo>
                    <a:pt x="875" y="43"/>
                  </a:lnTo>
                  <a:lnTo>
                    <a:pt x="873" y="43"/>
                  </a:lnTo>
                  <a:lnTo>
                    <a:pt x="870" y="43"/>
                  </a:lnTo>
                  <a:lnTo>
                    <a:pt x="867" y="43"/>
                  </a:lnTo>
                  <a:lnTo>
                    <a:pt x="864" y="43"/>
                  </a:lnTo>
                  <a:lnTo>
                    <a:pt x="861" y="43"/>
                  </a:lnTo>
                  <a:lnTo>
                    <a:pt x="858" y="43"/>
                  </a:lnTo>
                  <a:lnTo>
                    <a:pt x="861" y="43"/>
                  </a:lnTo>
                  <a:lnTo>
                    <a:pt x="861" y="45"/>
                  </a:lnTo>
                  <a:lnTo>
                    <a:pt x="858" y="45"/>
                  </a:lnTo>
                  <a:lnTo>
                    <a:pt x="856" y="45"/>
                  </a:lnTo>
                  <a:lnTo>
                    <a:pt x="856" y="43"/>
                  </a:lnTo>
                  <a:lnTo>
                    <a:pt x="853" y="45"/>
                  </a:lnTo>
                  <a:lnTo>
                    <a:pt x="850" y="45"/>
                  </a:lnTo>
                  <a:lnTo>
                    <a:pt x="850" y="48"/>
                  </a:lnTo>
                  <a:lnTo>
                    <a:pt x="853" y="48"/>
                  </a:lnTo>
                  <a:lnTo>
                    <a:pt x="856" y="48"/>
                  </a:lnTo>
                  <a:lnTo>
                    <a:pt x="858" y="48"/>
                  </a:lnTo>
                  <a:lnTo>
                    <a:pt x="861" y="48"/>
                  </a:lnTo>
                  <a:lnTo>
                    <a:pt x="858" y="48"/>
                  </a:lnTo>
                  <a:lnTo>
                    <a:pt x="856" y="48"/>
                  </a:lnTo>
                  <a:lnTo>
                    <a:pt x="853" y="48"/>
                  </a:lnTo>
                  <a:lnTo>
                    <a:pt x="853" y="51"/>
                  </a:lnTo>
                  <a:lnTo>
                    <a:pt x="850" y="51"/>
                  </a:lnTo>
                  <a:lnTo>
                    <a:pt x="844" y="51"/>
                  </a:lnTo>
                  <a:lnTo>
                    <a:pt x="841" y="51"/>
                  </a:lnTo>
                  <a:lnTo>
                    <a:pt x="836" y="51"/>
                  </a:lnTo>
                  <a:lnTo>
                    <a:pt x="836" y="54"/>
                  </a:lnTo>
                  <a:lnTo>
                    <a:pt x="830" y="51"/>
                  </a:lnTo>
                  <a:lnTo>
                    <a:pt x="830" y="54"/>
                  </a:lnTo>
                  <a:lnTo>
                    <a:pt x="827" y="54"/>
                  </a:lnTo>
                  <a:lnTo>
                    <a:pt x="824" y="54"/>
                  </a:lnTo>
                  <a:lnTo>
                    <a:pt x="821" y="54"/>
                  </a:lnTo>
                  <a:lnTo>
                    <a:pt x="816" y="57"/>
                  </a:lnTo>
                  <a:lnTo>
                    <a:pt x="813" y="57"/>
                  </a:lnTo>
                  <a:lnTo>
                    <a:pt x="807" y="57"/>
                  </a:lnTo>
                  <a:lnTo>
                    <a:pt x="810" y="57"/>
                  </a:lnTo>
                  <a:lnTo>
                    <a:pt x="813" y="60"/>
                  </a:lnTo>
                  <a:lnTo>
                    <a:pt x="810" y="60"/>
                  </a:lnTo>
                  <a:lnTo>
                    <a:pt x="807" y="60"/>
                  </a:lnTo>
                  <a:lnTo>
                    <a:pt x="804" y="60"/>
                  </a:lnTo>
                  <a:lnTo>
                    <a:pt x="802" y="60"/>
                  </a:lnTo>
                  <a:lnTo>
                    <a:pt x="796" y="60"/>
                  </a:lnTo>
                  <a:lnTo>
                    <a:pt x="796" y="62"/>
                  </a:lnTo>
                  <a:lnTo>
                    <a:pt x="790" y="62"/>
                  </a:lnTo>
                  <a:lnTo>
                    <a:pt x="790" y="65"/>
                  </a:lnTo>
                  <a:lnTo>
                    <a:pt x="787" y="65"/>
                  </a:lnTo>
                  <a:lnTo>
                    <a:pt x="787" y="68"/>
                  </a:lnTo>
                  <a:lnTo>
                    <a:pt x="785" y="68"/>
                  </a:lnTo>
                  <a:lnTo>
                    <a:pt x="782" y="68"/>
                  </a:lnTo>
                  <a:lnTo>
                    <a:pt x="779" y="68"/>
                  </a:lnTo>
                  <a:lnTo>
                    <a:pt x="773" y="65"/>
                  </a:lnTo>
                  <a:lnTo>
                    <a:pt x="770" y="68"/>
                  </a:lnTo>
                  <a:lnTo>
                    <a:pt x="773" y="68"/>
                  </a:lnTo>
                  <a:lnTo>
                    <a:pt x="770" y="68"/>
                  </a:lnTo>
                  <a:lnTo>
                    <a:pt x="776" y="71"/>
                  </a:lnTo>
                  <a:lnTo>
                    <a:pt x="779" y="71"/>
                  </a:lnTo>
                  <a:lnTo>
                    <a:pt x="782" y="71"/>
                  </a:lnTo>
                  <a:lnTo>
                    <a:pt x="779" y="74"/>
                  </a:lnTo>
                  <a:lnTo>
                    <a:pt x="776" y="71"/>
                  </a:lnTo>
                  <a:lnTo>
                    <a:pt x="773" y="71"/>
                  </a:lnTo>
                  <a:lnTo>
                    <a:pt x="776" y="74"/>
                  </a:lnTo>
                  <a:lnTo>
                    <a:pt x="773" y="74"/>
                  </a:lnTo>
                  <a:lnTo>
                    <a:pt x="770" y="77"/>
                  </a:lnTo>
                  <a:lnTo>
                    <a:pt x="773" y="77"/>
                  </a:lnTo>
                  <a:lnTo>
                    <a:pt x="770" y="77"/>
                  </a:lnTo>
                  <a:lnTo>
                    <a:pt x="767" y="77"/>
                  </a:lnTo>
                  <a:lnTo>
                    <a:pt x="767" y="80"/>
                  </a:lnTo>
                  <a:lnTo>
                    <a:pt x="770" y="80"/>
                  </a:lnTo>
                  <a:lnTo>
                    <a:pt x="767" y="80"/>
                  </a:lnTo>
                  <a:lnTo>
                    <a:pt x="765" y="80"/>
                  </a:lnTo>
                  <a:lnTo>
                    <a:pt x="765" y="77"/>
                  </a:lnTo>
                  <a:lnTo>
                    <a:pt x="762" y="77"/>
                  </a:lnTo>
                  <a:lnTo>
                    <a:pt x="759" y="77"/>
                  </a:lnTo>
                  <a:lnTo>
                    <a:pt x="756" y="80"/>
                  </a:lnTo>
                  <a:lnTo>
                    <a:pt x="762" y="80"/>
                  </a:lnTo>
                  <a:lnTo>
                    <a:pt x="765" y="82"/>
                  </a:lnTo>
                  <a:lnTo>
                    <a:pt x="767" y="85"/>
                  </a:lnTo>
                  <a:lnTo>
                    <a:pt x="773" y="85"/>
                  </a:lnTo>
                  <a:lnTo>
                    <a:pt x="770" y="85"/>
                  </a:lnTo>
                  <a:lnTo>
                    <a:pt x="767" y="85"/>
                  </a:lnTo>
                  <a:lnTo>
                    <a:pt x="762" y="85"/>
                  </a:lnTo>
                  <a:lnTo>
                    <a:pt x="762" y="88"/>
                  </a:lnTo>
                  <a:lnTo>
                    <a:pt x="759" y="85"/>
                  </a:lnTo>
                  <a:lnTo>
                    <a:pt x="756" y="88"/>
                  </a:lnTo>
                  <a:lnTo>
                    <a:pt x="759" y="88"/>
                  </a:lnTo>
                  <a:lnTo>
                    <a:pt x="767" y="91"/>
                  </a:lnTo>
                  <a:lnTo>
                    <a:pt x="767" y="94"/>
                  </a:lnTo>
                  <a:lnTo>
                    <a:pt x="770" y="94"/>
                  </a:lnTo>
                  <a:lnTo>
                    <a:pt x="773" y="97"/>
                  </a:lnTo>
                  <a:lnTo>
                    <a:pt x="767" y="97"/>
                  </a:lnTo>
                  <a:lnTo>
                    <a:pt x="765" y="97"/>
                  </a:lnTo>
                  <a:lnTo>
                    <a:pt x="767" y="97"/>
                  </a:lnTo>
                  <a:lnTo>
                    <a:pt x="767" y="99"/>
                  </a:lnTo>
                  <a:lnTo>
                    <a:pt x="773" y="97"/>
                  </a:lnTo>
                  <a:lnTo>
                    <a:pt x="773" y="99"/>
                  </a:lnTo>
                  <a:lnTo>
                    <a:pt x="773" y="102"/>
                  </a:lnTo>
                  <a:lnTo>
                    <a:pt x="767" y="105"/>
                  </a:lnTo>
                  <a:lnTo>
                    <a:pt x="767" y="102"/>
                  </a:lnTo>
                  <a:lnTo>
                    <a:pt x="770" y="102"/>
                  </a:lnTo>
                  <a:lnTo>
                    <a:pt x="770" y="99"/>
                  </a:lnTo>
                  <a:lnTo>
                    <a:pt x="767" y="99"/>
                  </a:lnTo>
                  <a:lnTo>
                    <a:pt x="759" y="99"/>
                  </a:lnTo>
                  <a:lnTo>
                    <a:pt x="759" y="102"/>
                  </a:lnTo>
                  <a:lnTo>
                    <a:pt x="756" y="99"/>
                  </a:lnTo>
                  <a:lnTo>
                    <a:pt x="753" y="102"/>
                  </a:lnTo>
                  <a:lnTo>
                    <a:pt x="750" y="102"/>
                  </a:lnTo>
                  <a:lnTo>
                    <a:pt x="745" y="102"/>
                  </a:lnTo>
                  <a:lnTo>
                    <a:pt x="748" y="102"/>
                  </a:lnTo>
                  <a:lnTo>
                    <a:pt x="745" y="102"/>
                  </a:lnTo>
                  <a:lnTo>
                    <a:pt x="742" y="102"/>
                  </a:lnTo>
                  <a:lnTo>
                    <a:pt x="739" y="102"/>
                  </a:lnTo>
                  <a:lnTo>
                    <a:pt x="736" y="102"/>
                  </a:lnTo>
                  <a:lnTo>
                    <a:pt x="733" y="105"/>
                  </a:lnTo>
                  <a:lnTo>
                    <a:pt x="722" y="105"/>
                  </a:lnTo>
                  <a:lnTo>
                    <a:pt x="719" y="105"/>
                  </a:lnTo>
                  <a:lnTo>
                    <a:pt x="713" y="105"/>
                  </a:lnTo>
                  <a:lnTo>
                    <a:pt x="711" y="105"/>
                  </a:lnTo>
                  <a:lnTo>
                    <a:pt x="708" y="105"/>
                  </a:lnTo>
                  <a:lnTo>
                    <a:pt x="702" y="105"/>
                  </a:lnTo>
                  <a:lnTo>
                    <a:pt x="699" y="105"/>
                  </a:lnTo>
                  <a:lnTo>
                    <a:pt x="694" y="105"/>
                  </a:lnTo>
                  <a:lnTo>
                    <a:pt x="694" y="108"/>
                  </a:lnTo>
                  <a:lnTo>
                    <a:pt x="691" y="108"/>
                  </a:lnTo>
                  <a:lnTo>
                    <a:pt x="688" y="108"/>
                  </a:lnTo>
                  <a:lnTo>
                    <a:pt x="691" y="111"/>
                  </a:lnTo>
                  <a:lnTo>
                    <a:pt x="691" y="108"/>
                  </a:lnTo>
                  <a:lnTo>
                    <a:pt x="694" y="111"/>
                  </a:lnTo>
                  <a:lnTo>
                    <a:pt x="688" y="111"/>
                  </a:lnTo>
                  <a:lnTo>
                    <a:pt x="685" y="114"/>
                  </a:lnTo>
                  <a:lnTo>
                    <a:pt x="688" y="114"/>
                  </a:lnTo>
                  <a:lnTo>
                    <a:pt x="688" y="116"/>
                  </a:lnTo>
                  <a:lnTo>
                    <a:pt x="685" y="116"/>
                  </a:lnTo>
                  <a:lnTo>
                    <a:pt x="688" y="119"/>
                  </a:lnTo>
                  <a:lnTo>
                    <a:pt x="691" y="119"/>
                  </a:lnTo>
                  <a:lnTo>
                    <a:pt x="694" y="125"/>
                  </a:lnTo>
                  <a:lnTo>
                    <a:pt x="691" y="125"/>
                  </a:lnTo>
                  <a:lnTo>
                    <a:pt x="694" y="125"/>
                  </a:lnTo>
                  <a:lnTo>
                    <a:pt x="691" y="128"/>
                  </a:lnTo>
                  <a:lnTo>
                    <a:pt x="691" y="131"/>
                  </a:lnTo>
                  <a:lnTo>
                    <a:pt x="694" y="131"/>
                  </a:lnTo>
                  <a:lnTo>
                    <a:pt x="691" y="131"/>
                  </a:lnTo>
                  <a:lnTo>
                    <a:pt x="694" y="134"/>
                  </a:lnTo>
                  <a:lnTo>
                    <a:pt x="696" y="136"/>
                  </a:lnTo>
                  <a:lnTo>
                    <a:pt x="699" y="136"/>
                  </a:lnTo>
                  <a:lnTo>
                    <a:pt x="705" y="136"/>
                  </a:lnTo>
                  <a:lnTo>
                    <a:pt x="705" y="139"/>
                  </a:lnTo>
                  <a:lnTo>
                    <a:pt x="708" y="139"/>
                  </a:lnTo>
                  <a:lnTo>
                    <a:pt x="711" y="142"/>
                  </a:lnTo>
                  <a:lnTo>
                    <a:pt x="713" y="145"/>
                  </a:lnTo>
                  <a:lnTo>
                    <a:pt x="716" y="148"/>
                  </a:lnTo>
                  <a:lnTo>
                    <a:pt x="722" y="148"/>
                  </a:lnTo>
                  <a:lnTo>
                    <a:pt x="725" y="148"/>
                  </a:lnTo>
                  <a:lnTo>
                    <a:pt x="725" y="151"/>
                  </a:lnTo>
                  <a:lnTo>
                    <a:pt x="728" y="153"/>
                  </a:lnTo>
                  <a:lnTo>
                    <a:pt x="728" y="156"/>
                  </a:lnTo>
                  <a:lnTo>
                    <a:pt x="725" y="156"/>
                  </a:lnTo>
                  <a:lnTo>
                    <a:pt x="725" y="162"/>
                  </a:lnTo>
                  <a:lnTo>
                    <a:pt x="722" y="162"/>
                  </a:lnTo>
                  <a:lnTo>
                    <a:pt x="722" y="165"/>
                  </a:lnTo>
                  <a:lnTo>
                    <a:pt x="722" y="168"/>
                  </a:lnTo>
                  <a:lnTo>
                    <a:pt x="725" y="170"/>
                  </a:lnTo>
                  <a:lnTo>
                    <a:pt x="725" y="173"/>
                  </a:lnTo>
                  <a:lnTo>
                    <a:pt x="728" y="173"/>
                  </a:lnTo>
                  <a:lnTo>
                    <a:pt x="728" y="179"/>
                  </a:lnTo>
                  <a:lnTo>
                    <a:pt x="731" y="179"/>
                  </a:lnTo>
                  <a:lnTo>
                    <a:pt x="728" y="182"/>
                  </a:lnTo>
                  <a:lnTo>
                    <a:pt x="725" y="185"/>
                  </a:lnTo>
                  <a:lnTo>
                    <a:pt x="722" y="185"/>
                  </a:lnTo>
                  <a:lnTo>
                    <a:pt x="719" y="185"/>
                  </a:lnTo>
                  <a:lnTo>
                    <a:pt x="722" y="188"/>
                  </a:lnTo>
                  <a:lnTo>
                    <a:pt x="722" y="190"/>
                  </a:lnTo>
                  <a:lnTo>
                    <a:pt x="725" y="190"/>
                  </a:lnTo>
                  <a:lnTo>
                    <a:pt x="728" y="193"/>
                  </a:lnTo>
                  <a:lnTo>
                    <a:pt x="731" y="196"/>
                  </a:lnTo>
                  <a:lnTo>
                    <a:pt x="733" y="199"/>
                  </a:lnTo>
                  <a:lnTo>
                    <a:pt x="736" y="202"/>
                  </a:lnTo>
                  <a:lnTo>
                    <a:pt x="733" y="202"/>
                  </a:lnTo>
                  <a:lnTo>
                    <a:pt x="731" y="199"/>
                  </a:lnTo>
                  <a:lnTo>
                    <a:pt x="728" y="199"/>
                  </a:lnTo>
                  <a:lnTo>
                    <a:pt x="728" y="196"/>
                  </a:lnTo>
                  <a:lnTo>
                    <a:pt x="725" y="196"/>
                  </a:lnTo>
                  <a:lnTo>
                    <a:pt x="722" y="196"/>
                  </a:lnTo>
                  <a:lnTo>
                    <a:pt x="725" y="196"/>
                  </a:lnTo>
                  <a:lnTo>
                    <a:pt x="722" y="193"/>
                  </a:lnTo>
                  <a:lnTo>
                    <a:pt x="716" y="190"/>
                  </a:lnTo>
                  <a:lnTo>
                    <a:pt x="713" y="190"/>
                  </a:lnTo>
                  <a:lnTo>
                    <a:pt x="711" y="188"/>
                  </a:lnTo>
                  <a:lnTo>
                    <a:pt x="708" y="182"/>
                  </a:lnTo>
                  <a:lnTo>
                    <a:pt x="708" y="179"/>
                  </a:lnTo>
                  <a:lnTo>
                    <a:pt x="711" y="176"/>
                  </a:lnTo>
                  <a:lnTo>
                    <a:pt x="711" y="173"/>
                  </a:lnTo>
                  <a:lnTo>
                    <a:pt x="711" y="168"/>
                  </a:lnTo>
                  <a:lnTo>
                    <a:pt x="711" y="165"/>
                  </a:lnTo>
                  <a:lnTo>
                    <a:pt x="711" y="162"/>
                  </a:lnTo>
                  <a:lnTo>
                    <a:pt x="716" y="159"/>
                  </a:lnTo>
                  <a:lnTo>
                    <a:pt x="719" y="159"/>
                  </a:lnTo>
                  <a:lnTo>
                    <a:pt x="719" y="156"/>
                  </a:lnTo>
                  <a:lnTo>
                    <a:pt x="722" y="153"/>
                  </a:lnTo>
                  <a:lnTo>
                    <a:pt x="719" y="153"/>
                  </a:lnTo>
                  <a:lnTo>
                    <a:pt x="719" y="151"/>
                  </a:lnTo>
                  <a:lnTo>
                    <a:pt x="716" y="151"/>
                  </a:lnTo>
                  <a:lnTo>
                    <a:pt x="713" y="151"/>
                  </a:lnTo>
                  <a:lnTo>
                    <a:pt x="711" y="153"/>
                  </a:lnTo>
                  <a:lnTo>
                    <a:pt x="708" y="153"/>
                  </a:lnTo>
                  <a:lnTo>
                    <a:pt x="705" y="151"/>
                  </a:lnTo>
                  <a:lnTo>
                    <a:pt x="705" y="153"/>
                  </a:lnTo>
                  <a:lnTo>
                    <a:pt x="699" y="151"/>
                  </a:lnTo>
                  <a:lnTo>
                    <a:pt x="694" y="145"/>
                  </a:lnTo>
                  <a:lnTo>
                    <a:pt x="691" y="145"/>
                  </a:lnTo>
                  <a:lnTo>
                    <a:pt x="688" y="145"/>
                  </a:lnTo>
                  <a:lnTo>
                    <a:pt x="685" y="142"/>
                  </a:lnTo>
                  <a:lnTo>
                    <a:pt x="682" y="142"/>
                  </a:lnTo>
                  <a:lnTo>
                    <a:pt x="679" y="139"/>
                  </a:lnTo>
                  <a:lnTo>
                    <a:pt x="677" y="139"/>
                  </a:lnTo>
                  <a:lnTo>
                    <a:pt x="674" y="136"/>
                  </a:lnTo>
                  <a:lnTo>
                    <a:pt x="671" y="136"/>
                  </a:lnTo>
                  <a:lnTo>
                    <a:pt x="668" y="136"/>
                  </a:lnTo>
                  <a:lnTo>
                    <a:pt x="665" y="136"/>
                  </a:lnTo>
                  <a:lnTo>
                    <a:pt x="659" y="136"/>
                  </a:lnTo>
                  <a:lnTo>
                    <a:pt x="657" y="136"/>
                  </a:lnTo>
                  <a:lnTo>
                    <a:pt x="651" y="142"/>
                  </a:lnTo>
                  <a:lnTo>
                    <a:pt x="648" y="139"/>
                  </a:lnTo>
                  <a:lnTo>
                    <a:pt x="648" y="142"/>
                  </a:lnTo>
                  <a:lnTo>
                    <a:pt x="645" y="145"/>
                  </a:lnTo>
                  <a:lnTo>
                    <a:pt x="648" y="145"/>
                  </a:lnTo>
                  <a:lnTo>
                    <a:pt x="651" y="142"/>
                  </a:lnTo>
                  <a:lnTo>
                    <a:pt x="657" y="145"/>
                  </a:lnTo>
                  <a:lnTo>
                    <a:pt x="651" y="148"/>
                  </a:lnTo>
                  <a:lnTo>
                    <a:pt x="648" y="148"/>
                  </a:lnTo>
                  <a:lnTo>
                    <a:pt x="642" y="145"/>
                  </a:lnTo>
                  <a:lnTo>
                    <a:pt x="640" y="145"/>
                  </a:lnTo>
                  <a:lnTo>
                    <a:pt x="637" y="145"/>
                  </a:lnTo>
                  <a:lnTo>
                    <a:pt x="631" y="145"/>
                  </a:lnTo>
                  <a:lnTo>
                    <a:pt x="631" y="148"/>
                  </a:lnTo>
                  <a:lnTo>
                    <a:pt x="628" y="148"/>
                  </a:lnTo>
                  <a:lnTo>
                    <a:pt x="631" y="148"/>
                  </a:lnTo>
                  <a:lnTo>
                    <a:pt x="631" y="151"/>
                  </a:lnTo>
                  <a:lnTo>
                    <a:pt x="631" y="153"/>
                  </a:lnTo>
                  <a:lnTo>
                    <a:pt x="634" y="156"/>
                  </a:lnTo>
                  <a:lnTo>
                    <a:pt x="640" y="159"/>
                  </a:lnTo>
                  <a:lnTo>
                    <a:pt x="642" y="159"/>
                  </a:lnTo>
                  <a:lnTo>
                    <a:pt x="645" y="159"/>
                  </a:lnTo>
                  <a:lnTo>
                    <a:pt x="645" y="162"/>
                  </a:lnTo>
                  <a:lnTo>
                    <a:pt x="651" y="162"/>
                  </a:lnTo>
                  <a:lnTo>
                    <a:pt x="654" y="159"/>
                  </a:lnTo>
                  <a:lnTo>
                    <a:pt x="651" y="162"/>
                  </a:lnTo>
                  <a:lnTo>
                    <a:pt x="654" y="162"/>
                  </a:lnTo>
                  <a:lnTo>
                    <a:pt x="657" y="162"/>
                  </a:lnTo>
                  <a:lnTo>
                    <a:pt x="657" y="168"/>
                  </a:lnTo>
                  <a:lnTo>
                    <a:pt x="659" y="170"/>
                  </a:lnTo>
                  <a:lnTo>
                    <a:pt x="654" y="168"/>
                  </a:lnTo>
                  <a:lnTo>
                    <a:pt x="654" y="165"/>
                  </a:lnTo>
                  <a:lnTo>
                    <a:pt x="648" y="165"/>
                  </a:lnTo>
                  <a:lnTo>
                    <a:pt x="640" y="165"/>
                  </a:lnTo>
                  <a:lnTo>
                    <a:pt x="631" y="162"/>
                  </a:lnTo>
                  <a:lnTo>
                    <a:pt x="625" y="162"/>
                  </a:lnTo>
                  <a:lnTo>
                    <a:pt x="620" y="159"/>
                  </a:lnTo>
                  <a:lnTo>
                    <a:pt x="620" y="156"/>
                  </a:lnTo>
                  <a:lnTo>
                    <a:pt x="623" y="159"/>
                  </a:lnTo>
                  <a:lnTo>
                    <a:pt x="623" y="156"/>
                  </a:lnTo>
                  <a:lnTo>
                    <a:pt x="623" y="153"/>
                  </a:lnTo>
                  <a:lnTo>
                    <a:pt x="620" y="148"/>
                  </a:lnTo>
                  <a:lnTo>
                    <a:pt x="623" y="145"/>
                  </a:lnTo>
                  <a:lnTo>
                    <a:pt x="620" y="145"/>
                  </a:lnTo>
                  <a:lnTo>
                    <a:pt x="623" y="142"/>
                  </a:lnTo>
                  <a:lnTo>
                    <a:pt x="625" y="139"/>
                  </a:lnTo>
                  <a:lnTo>
                    <a:pt x="625" y="136"/>
                  </a:lnTo>
                  <a:lnTo>
                    <a:pt x="623" y="136"/>
                  </a:lnTo>
                  <a:lnTo>
                    <a:pt x="623" y="131"/>
                  </a:lnTo>
                  <a:lnTo>
                    <a:pt x="625" y="131"/>
                  </a:lnTo>
                  <a:lnTo>
                    <a:pt x="620" y="131"/>
                  </a:lnTo>
                  <a:lnTo>
                    <a:pt x="620" y="128"/>
                  </a:lnTo>
                  <a:lnTo>
                    <a:pt x="623" y="128"/>
                  </a:lnTo>
                  <a:lnTo>
                    <a:pt x="617" y="125"/>
                  </a:lnTo>
                  <a:lnTo>
                    <a:pt x="614" y="125"/>
                  </a:lnTo>
                  <a:lnTo>
                    <a:pt x="617" y="131"/>
                  </a:lnTo>
                  <a:lnTo>
                    <a:pt x="617" y="136"/>
                  </a:lnTo>
                  <a:lnTo>
                    <a:pt x="611" y="142"/>
                  </a:lnTo>
                  <a:lnTo>
                    <a:pt x="597" y="148"/>
                  </a:lnTo>
                  <a:lnTo>
                    <a:pt x="594" y="151"/>
                  </a:lnTo>
                  <a:lnTo>
                    <a:pt x="597" y="151"/>
                  </a:lnTo>
                  <a:lnTo>
                    <a:pt x="591" y="156"/>
                  </a:lnTo>
                  <a:lnTo>
                    <a:pt x="591" y="159"/>
                  </a:lnTo>
                  <a:lnTo>
                    <a:pt x="597" y="162"/>
                  </a:lnTo>
                  <a:lnTo>
                    <a:pt x="600" y="165"/>
                  </a:lnTo>
                  <a:lnTo>
                    <a:pt x="603" y="165"/>
                  </a:lnTo>
                  <a:lnTo>
                    <a:pt x="603" y="173"/>
                  </a:lnTo>
                  <a:lnTo>
                    <a:pt x="605" y="176"/>
                  </a:lnTo>
                  <a:lnTo>
                    <a:pt x="608" y="182"/>
                  </a:lnTo>
                  <a:lnTo>
                    <a:pt x="605" y="182"/>
                  </a:lnTo>
                  <a:lnTo>
                    <a:pt x="600" y="190"/>
                  </a:lnTo>
                  <a:lnTo>
                    <a:pt x="603" y="190"/>
                  </a:lnTo>
                  <a:lnTo>
                    <a:pt x="600" y="193"/>
                  </a:lnTo>
                  <a:lnTo>
                    <a:pt x="600" y="196"/>
                  </a:lnTo>
                  <a:lnTo>
                    <a:pt x="600" y="199"/>
                  </a:lnTo>
                  <a:lnTo>
                    <a:pt x="603" y="205"/>
                  </a:lnTo>
                  <a:lnTo>
                    <a:pt x="603" y="207"/>
                  </a:lnTo>
                  <a:lnTo>
                    <a:pt x="600" y="210"/>
                  </a:lnTo>
                  <a:lnTo>
                    <a:pt x="603" y="210"/>
                  </a:lnTo>
                  <a:lnTo>
                    <a:pt x="603" y="213"/>
                  </a:lnTo>
                  <a:lnTo>
                    <a:pt x="605" y="213"/>
                  </a:lnTo>
                  <a:lnTo>
                    <a:pt x="611" y="210"/>
                  </a:lnTo>
                  <a:lnTo>
                    <a:pt x="614" y="213"/>
                  </a:lnTo>
                  <a:lnTo>
                    <a:pt x="617" y="213"/>
                  </a:lnTo>
                  <a:lnTo>
                    <a:pt x="620" y="213"/>
                  </a:lnTo>
                  <a:lnTo>
                    <a:pt x="620" y="210"/>
                  </a:lnTo>
                  <a:lnTo>
                    <a:pt x="623" y="210"/>
                  </a:lnTo>
                  <a:lnTo>
                    <a:pt x="625" y="210"/>
                  </a:lnTo>
                  <a:lnTo>
                    <a:pt x="631" y="210"/>
                  </a:lnTo>
                  <a:lnTo>
                    <a:pt x="634" y="213"/>
                  </a:lnTo>
                  <a:lnTo>
                    <a:pt x="640" y="213"/>
                  </a:lnTo>
                  <a:lnTo>
                    <a:pt x="642" y="216"/>
                  </a:lnTo>
                  <a:lnTo>
                    <a:pt x="648" y="216"/>
                  </a:lnTo>
                  <a:lnTo>
                    <a:pt x="651" y="216"/>
                  </a:lnTo>
                  <a:lnTo>
                    <a:pt x="651" y="224"/>
                  </a:lnTo>
                  <a:lnTo>
                    <a:pt x="657" y="230"/>
                  </a:lnTo>
                  <a:lnTo>
                    <a:pt x="654" y="233"/>
                  </a:lnTo>
                  <a:lnTo>
                    <a:pt x="648" y="239"/>
                  </a:lnTo>
                  <a:lnTo>
                    <a:pt x="651" y="244"/>
                  </a:lnTo>
                  <a:lnTo>
                    <a:pt x="654" y="242"/>
                  </a:lnTo>
                  <a:lnTo>
                    <a:pt x="657" y="244"/>
                  </a:lnTo>
                  <a:lnTo>
                    <a:pt x="662" y="244"/>
                  </a:lnTo>
                  <a:lnTo>
                    <a:pt x="665" y="244"/>
                  </a:lnTo>
                  <a:lnTo>
                    <a:pt x="665" y="247"/>
                  </a:lnTo>
                  <a:lnTo>
                    <a:pt x="662" y="247"/>
                  </a:lnTo>
                  <a:lnTo>
                    <a:pt x="657" y="247"/>
                  </a:lnTo>
                  <a:lnTo>
                    <a:pt x="651" y="247"/>
                  </a:lnTo>
                  <a:lnTo>
                    <a:pt x="648" y="244"/>
                  </a:lnTo>
                  <a:lnTo>
                    <a:pt x="645" y="242"/>
                  </a:lnTo>
                  <a:lnTo>
                    <a:pt x="645" y="236"/>
                  </a:lnTo>
                  <a:lnTo>
                    <a:pt x="648" y="233"/>
                  </a:lnTo>
                  <a:lnTo>
                    <a:pt x="645" y="227"/>
                  </a:lnTo>
                  <a:lnTo>
                    <a:pt x="645" y="224"/>
                  </a:lnTo>
                  <a:lnTo>
                    <a:pt x="637" y="219"/>
                  </a:lnTo>
                  <a:lnTo>
                    <a:pt x="640" y="216"/>
                  </a:lnTo>
                  <a:lnTo>
                    <a:pt x="637" y="216"/>
                  </a:lnTo>
                  <a:lnTo>
                    <a:pt x="634" y="216"/>
                  </a:lnTo>
                  <a:lnTo>
                    <a:pt x="631" y="216"/>
                  </a:lnTo>
                  <a:lnTo>
                    <a:pt x="628" y="216"/>
                  </a:lnTo>
                  <a:lnTo>
                    <a:pt x="623" y="219"/>
                  </a:lnTo>
                  <a:lnTo>
                    <a:pt x="620" y="219"/>
                  </a:lnTo>
                  <a:lnTo>
                    <a:pt x="617" y="222"/>
                  </a:lnTo>
                  <a:lnTo>
                    <a:pt x="608" y="222"/>
                  </a:lnTo>
                  <a:lnTo>
                    <a:pt x="608" y="227"/>
                  </a:lnTo>
                  <a:lnTo>
                    <a:pt x="608" y="230"/>
                  </a:lnTo>
                  <a:lnTo>
                    <a:pt x="611" y="233"/>
                  </a:lnTo>
                  <a:lnTo>
                    <a:pt x="614" y="239"/>
                  </a:lnTo>
                  <a:lnTo>
                    <a:pt x="611" y="242"/>
                  </a:lnTo>
                  <a:lnTo>
                    <a:pt x="614" y="244"/>
                  </a:lnTo>
                  <a:lnTo>
                    <a:pt x="603" y="250"/>
                  </a:lnTo>
                  <a:lnTo>
                    <a:pt x="600" y="259"/>
                  </a:lnTo>
                  <a:lnTo>
                    <a:pt x="594" y="264"/>
                  </a:lnTo>
                  <a:lnTo>
                    <a:pt x="591" y="264"/>
                  </a:lnTo>
                  <a:lnTo>
                    <a:pt x="591" y="267"/>
                  </a:lnTo>
                  <a:lnTo>
                    <a:pt x="586" y="267"/>
                  </a:lnTo>
                  <a:lnTo>
                    <a:pt x="583" y="270"/>
                  </a:lnTo>
                  <a:lnTo>
                    <a:pt x="583" y="273"/>
                  </a:lnTo>
                  <a:lnTo>
                    <a:pt x="577" y="276"/>
                  </a:lnTo>
                  <a:lnTo>
                    <a:pt x="574" y="273"/>
                  </a:lnTo>
                  <a:lnTo>
                    <a:pt x="569" y="273"/>
                  </a:lnTo>
                  <a:lnTo>
                    <a:pt x="557" y="273"/>
                  </a:lnTo>
                  <a:lnTo>
                    <a:pt x="549" y="270"/>
                  </a:lnTo>
                  <a:lnTo>
                    <a:pt x="546" y="270"/>
                  </a:lnTo>
                  <a:lnTo>
                    <a:pt x="540" y="264"/>
                  </a:lnTo>
                  <a:lnTo>
                    <a:pt x="537" y="264"/>
                  </a:lnTo>
                  <a:lnTo>
                    <a:pt x="532" y="270"/>
                  </a:lnTo>
                  <a:lnTo>
                    <a:pt x="526" y="270"/>
                  </a:lnTo>
                  <a:lnTo>
                    <a:pt x="520" y="267"/>
                  </a:lnTo>
                  <a:lnTo>
                    <a:pt x="515" y="270"/>
                  </a:lnTo>
                  <a:lnTo>
                    <a:pt x="509" y="270"/>
                  </a:lnTo>
                  <a:lnTo>
                    <a:pt x="506" y="273"/>
                  </a:lnTo>
                  <a:lnTo>
                    <a:pt x="497" y="276"/>
                  </a:lnTo>
                  <a:lnTo>
                    <a:pt x="506" y="270"/>
                  </a:lnTo>
                  <a:lnTo>
                    <a:pt x="509" y="267"/>
                  </a:lnTo>
                  <a:lnTo>
                    <a:pt x="515" y="267"/>
                  </a:lnTo>
                  <a:lnTo>
                    <a:pt x="517" y="267"/>
                  </a:lnTo>
                  <a:lnTo>
                    <a:pt x="523" y="267"/>
                  </a:lnTo>
                  <a:lnTo>
                    <a:pt x="529" y="270"/>
                  </a:lnTo>
                  <a:lnTo>
                    <a:pt x="532" y="267"/>
                  </a:lnTo>
                  <a:lnTo>
                    <a:pt x="534" y="267"/>
                  </a:lnTo>
                  <a:lnTo>
                    <a:pt x="534" y="264"/>
                  </a:lnTo>
                  <a:lnTo>
                    <a:pt x="540" y="261"/>
                  </a:lnTo>
                  <a:lnTo>
                    <a:pt x="549" y="264"/>
                  </a:lnTo>
                  <a:lnTo>
                    <a:pt x="551" y="261"/>
                  </a:lnTo>
                  <a:lnTo>
                    <a:pt x="557" y="264"/>
                  </a:lnTo>
                  <a:lnTo>
                    <a:pt x="560" y="264"/>
                  </a:lnTo>
                  <a:lnTo>
                    <a:pt x="566" y="264"/>
                  </a:lnTo>
                  <a:lnTo>
                    <a:pt x="566" y="261"/>
                  </a:lnTo>
                  <a:lnTo>
                    <a:pt x="571" y="261"/>
                  </a:lnTo>
                  <a:lnTo>
                    <a:pt x="571" y="259"/>
                  </a:lnTo>
                  <a:lnTo>
                    <a:pt x="574" y="259"/>
                  </a:lnTo>
                  <a:lnTo>
                    <a:pt x="580" y="259"/>
                  </a:lnTo>
                  <a:lnTo>
                    <a:pt x="580" y="256"/>
                  </a:lnTo>
                  <a:lnTo>
                    <a:pt x="571" y="259"/>
                  </a:lnTo>
                  <a:lnTo>
                    <a:pt x="571" y="256"/>
                  </a:lnTo>
                  <a:lnTo>
                    <a:pt x="571" y="253"/>
                  </a:lnTo>
                  <a:lnTo>
                    <a:pt x="571" y="256"/>
                  </a:lnTo>
                  <a:lnTo>
                    <a:pt x="580" y="256"/>
                  </a:lnTo>
                  <a:lnTo>
                    <a:pt x="580" y="253"/>
                  </a:lnTo>
                  <a:lnTo>
                    <a:pt x="586" y="253"/>
                  </a:lnTo>
                  <a:lnTo>
                    <a:pt x="586" y="247"/>
                  </a:lnTo>
                  <a:lnTo>
                    <a:pt x="588" y="247"/>
                  </a:lnTo>
                  <a:lnTo>
                    <a:pt x="591" y="244"/>
                  </a:lnTo>
                  <a:lnTo>
                    <a:pt x="594" y="244"/>
                  </a:lnTo>
                  <a:lnTo>
                    <a:pt x="594" y="236"/>
                  </a:lnTo>
                  <a:lnTo>
                    <a:pt x="591" y="233"/>
                  </a:lnTo>
                  <a:lnTo>
                    <a:pt x="597" y="227"/>
                  </a:lnTo>
                  <a:lnTo>
                    <a:pt x="597" y="222"/>
                  </a:lnTo>
                  <a:lnTo>
                    <a:pt x="591" y="219"/>
                  </a:lnTo>
                  <a:lnTo>
                    <a:pt x="588" y="219"/>
                  </a:lnTo>
                  <a:lnTo>
                    <a:pt x="583" y="213"/>
                  </a:lnTo>
                  <a:lnTo>
                    <a:pt x="586" y="207"/>
                  </a:lnTo>
                  <a:lnTo>
                    <a:pt x="586" y="205"/>
                  </a:lnTo>
                  <a:lnTo>
                    <a:pt x="586" y="202"/>
                  </a:lnTo>
                  <a:lnTo>
                    <a:pt x="586" y="199"/>
                  </a:lnTo>
                  <a:lnTo>
                    <a:pt x="588" y="196"/>
                  </a:lnTo>
                  <a:lnTo>
                    <a:pt x="586" y="193"/>
                  </a:lnTo>
                  <a:lnTo>
                    <a:pt x="586" y="188"/>
                  </a:lnTo>
                  <a:lnTo>
                    <a:pt x="583" y="185"/>
                  </a:lnTo>
                  <a:lnTo>
                    <a:pt x="586" y="182"/>
                  </a:lnTo>
                  <a:lnTo>
                    <a:pt x="588" y="182"/>
                  </a:lnTo>
                  <a:lnTo>
                    <a:pt x="588" y="170"/>
                  </a:lnTo>
                  <a:lnTo>
                    <a:pt x="586" y="165"/>
                  </a:lnTo>
                  <a:lnTo>
                    <a:pt x="586" y="162"/>
                  </a:lnTo>
                  <a:lnTo>
                    <a:pt x="574" y="156"/>
                  </a:lnTo>
                  <a:lnTo>
                    <a:pt x="577" y="153"/>
                  </a:lnTo>
                  <a:lnTo>
                    <a:pt x="580" y="153"/>
                  </a:lnTo>
                  <a:lnTo>
                    <a:pt x="577" y="151"/>
                  </a:lnTo>
                  <a:lnTo>
                    <a:pt x="583" y="151"/>
                  </a:lnTo>
                  <a:lnTo>
                    <a:pt x="580" y="148"/>
                  </a:lnTo>
                  <a:lnTo>
                    <a:pt x="586" y="145"/>
                  </a:lnTo>
                  <a:lnTo>
                    <a:pt x="586" y="142"/>
                  </a:lnTo>
                  <a:lnTo>
                    <a:pt x="586" y="136"/>
                  </a:lnTo>
                  <a:lnTo>
                    <a:pt x="588" y="136"/>
                  </a:lnTo>
                  <a:lnTo>
                    <a:pt x="586" y="134"/>
                  </a:lnTo>
                  <a:lnTo>
                    <a:pt x="586" y="131"/>
                  </a:lnTo>
                  <a:lnTo>
                    <a:pt x="586" y="128"/>
                  </a:lnTo>
                  <a:lnTo>
                    <a:pt x="577" y="125"/>
                  </a:lnTo>
                  <a:lnTo>
                    <a:pt x="574" y="122"/>
                  </a:lnTo>
                  <a:lnTo>
                    <a:pt x="560" y="125"/>
                  </a:lnTo>
                  <a:lnTo>
                    <a:pt x="557" y="125"/>
                  </a:lnTo>
                  <a:lnTo>
                    <a:pt x="554" y="125"/>
                  </a:lnTo>
                  <a:lnTo>
                    <a:pt x="551" y="122"/>
                  </a:lnTo>
                  <a:lnTo>
                    <a:pt x="549" y="122"/>
                  </a:lnTo>
                  <a:lnTo>
                    <a:pt x="546" y="122"/>
                  </a:lnTo>
                  <a:lnTo>
                    <a:pt x="546" y="125"/>
                  </a:lnTo>
                  <a:lnTo>
                    <a:pt x="540" y="128"/>
                  </a:lnTo>
                  <a:lnTo>
                    <a:pt x="537" y="136"/>
                  </a:lnTo>
                  <a:lnTo>
                    <a:pt x="534" y="145"/>
                  </a:lnTo>
                  <a:lnTo>
                    <a:pt x="532" y="151"/>
                  </a:lnTo>
                  <a:lnTo>
                    <a:pt x="529" y="153"/>
                  </a:lnTo>
                  <a:lnTo>
                    <a:pt x="529" y="156"/>
                  </a:lnTo>
                  <a:lnTo>
                    <a:pt x="520" y="162"/>
                  </a:lnTo>
                  <a:lnTo>
                    <a:pt x="515" y="162"/>
                  </a:lnTo>
                  <a:lnTo>
                    <a:pt x="509" y="168"/>
                  </a:lnTo>
                  <a:lnTo>
                    <a:pt x="512" y="168"/>
                  </a:lnTo>
                  <a:lnTo>
                    <a:pt x="515" y="165"/>
                  </a:lnTo>
                  <a:lnTo>
                    <a:pt x="515" y="170"/>
                  </a:lnTo>
                  <a:lnTo>
                    <a:pt x="509" y="170"/>
                  </a:lnTo>
                  <a:lnTo>
                    <a:pt x="509" y="173"/>
                  </a:lnTo>
                  <a:lnTo>
                    <a:pt x="509" y="176"/>
                  </a:lnTo>
                  <a:lnTo>
                    <a:pt x="512" y="176"/>
                  </a:lnTo>
                  <a:lnTo>
                    <a:pt x="515" y="173"/>
                  </a:lnTo>
                  <a:lnTo>
                    <a:pt x="517" y="173"/>
                  </a:lnTo>
                  <a:lnTo>
                    <a:pt x="520" y="176"/>
                  </a:lnTo>
                  <a:lnTo>
                    <a:pt x="517" y="179"/>
                  </a:lnTo>
                  <a:lnTo>
                    <a:pt x="520" y="185"/>
                  </a:lnTo>
                  <a:lnTo>
                    <a:pt x="517" y="185"/>
                  </a:lnTo>
                  <a:lnTo>
                    <a:pt x="517" y="188"/>
                  </a:lnTo>
                  <a:lnTo>
                    <a:pt x="517" y="190"/>
                  </a:lnTo>
                  <a:lnTo>
                    <a:pt x="517" y="193"/>
                  </a:lnTo>
                  <a:lnTo>
                    <a:pt x="515" y="190"/>
                  </a:lnTo>
                  <a:lnTo>
                    <a:pt x="512" y="196"/>
                  </a:lnTo>
                  <a:lnTo>
                    <a:pt x="512" y="199"/>
                  </a:lnTo>
                  <a:lnTo>
                    <a:pt x="515" y="202"/>
                  </a:lnTo>
                  <a:lnTo>
                    <a:pt x="517" y="199"/>
                  </a:lnTo>
                  <a:lnTo>
                    <a:pt x="517" y="202"/>
                  </a:lnTo>
                  <a:lnTo>
                    <a:pt x="523" y="202"/>
                  </a:lnTo>
                  <a:lnTo>
                    <a:pt x="526" y="205"/>
                  </a:lnTo>
                  <a:lnTo>
                    <a:pt x="529" y="202"/>
                  </a:lnTo>
                  <a:lnTo>
                    <a:pt x="529" y="205"/>
                  </a:lnTo>
                  <a:lnTo>
                    <a:pt x="529" y="207"/>
                  </a:lnTo>
                  <a:lnTo>
                    <a:pt x="529" y="210"/>
                  </a:lnTo>
                  <a:lnTo>
                    <a:pt x="532" y="210"/>
                  </a:lnTo>
                  <a:lnTo>
                    <a:pt x="534" y="216"/>
                  </a:lnTo>
                  <a:lnTo>
                    <a:pt x="537" y="216"/>
                  </a:lnTo>
                  <a:lnTo>
                    <a:pt x="540" y="216"/>
                  </a:lnTo>
                  <a:lnTo>
                    <a:pt x="543" y="216"/>
                  </a:lnTo>
                  <a:lnTo>
                    <a:pt x="540" y="219"/>
                  </a:lnTo>
                  <a:lnTo>
                    <a:pt x="543" y="219"/>
                  </a:lnTo>
                  <a:lnTo>
                    <a:pt x="540" y="222"/>
                  </a:lnTo>
                  <a:lnTo>
                    <a:pt x="537" y="224"/>
                  </a:lnTo>
                  <a:lnTo>
                    <a:pt x="534" y="230"/>
                  </a:lnTo>
                  <a:lnTo>
                    <a:pt x="532" y="233"/>
                  </a:lnTo>
                  <a:lnTo>
                    <a:pt x="529" y="233"/>
                  </a:lnTo>
                  <a:lnTo>
                    <a:pt x="532" y="230"/>
                  </a:lnTo>
                  <a:lnTo>
                    <a:pt x="529" y="227"/>
                  </a:lnTo>
                  <a:lnTo>
                    <a:pt x="523" y="227"/>
                  </a:lnTo>
                  <a:lnTo>
                    <a:pt x="523" y="224"/>
                  </a:lnTo>
                  <a:lnTo>
                    <a:pt x="520" y="222"/>
                  </a:lnTo>
                  <a:lnTo>
                    <a:pt x="517" y="222"/>
                  </a:lnTo>
                  <a:lnTo>
                    <a:pt x="515" y="219"/>
                  </a:lnTo>
                  <a:lnTo>
                    <a:pt x="512" y="219"/>
                  </a:lnTo>
                  <a:lnTo>
                    <a:pt x="509" y="219"/>
                  </a:lnTo>
                  <a:lnTo>
                    <a:pt x="503" y="216"/>
                  </a:lnTo>
                  <a:lnTo>
                    <a:pt x="500" y="213"/>
                  </a:lnTo>
                  <a:lnTo>
                    <a:pt x="497" y="213"/>
                  </a:lnTo>
                  <a:lnTo>
                    <a:pt x="497" y="210"/>
                  </a:lnTo>
                  <a:lnTo>
                    <a:pt x="489" y="210"/>
                  </a:lnTo>
                  <a:lnTo>
                    <a:pt x="486" y="210"/>
                  </a:lnTo>
                  <a:lnTo>
                    <a:pt x="483" y="210"/>
                  </a:lnTo>
                  <a:lnTo>
                    <a:pt x="486" y="210"/>
                  </a:lnTo>
                  <a:lnTo>
                    <a:pt x="483" y="207"/>
                  </a:lnTo>
                  <a:lnTo>
                    <a:pt x="480" y="207"/>
                  </a:lnTo>
                  <a:lnTo>
                    <a:pt x="478" y="207"/>
                  </a:lnTo>
                  <a:lnTo>
                    <a:pt x="472" y="205"/>
                  </a:lnTo>
                  <a:lnTo>
                    <a:pt x="469" y="202"/>
                  </a:lnTo>
                  <a:lnTo>
                    <a:pt x="466" y="202"/>
                  </a:lnTo>
                  <a:lnTo>
                    <a:pt x="461" y="202"/>
                  </a:lnTo>
                  <a:lnTo>
                    <a:pt x="458" y="202"/>
                  </a:lnTo>
                  <a:lnTo>
                    <a:pt x="458" y="199"/>
                  </a:lnTo>
                  <a:lnTo>
                    <a:pt x="449" y="199"/>
                  </a:lnTo>
                  <a:lnTo>
                    <a:pt x="441" y="199"/>
                  </a:lnTo>
                  <a:lnTo>
                    <a:pt x="438" y="199"/>
                  </a:lnTo>
                  <a:lnTo>
                    <a:pt x="432" y="196"/>
                  </a:lnTo>
                  <a:lnTo>
                    <a:pt x="432" y="199"/>
                  </a:lnTo>
                  <a:lnTo>
                    <a:pt x="429" y="199"/>
                  </a:lnTo>
                  <a:lnTo>
                    <a:pt x="432" y="205"/>
                  </a:lnTo>
                  <a:lnTo>
                    <a:pt x="429" y="202"/>
                  </a:lnTo>
                  <a:lnTo>
                    <a:pt x="424" y="202"/>
                  </a:lnTo>
                  <a:lnTo>
                    <a:pt x="429" y="210"/>
                  </a:lnTo>
                  <a:lnTo>
                    <a:pt x="429" y="213"/>
                  </a:lnTo>
                  <a:lnTo>
                    <a:pt x="432" y="213"/>
                  </a:lnTo>
                  <a:lnTo>
                    <a:pt x="432" y="216"/>
                  </a:lnTo>
                  <a:lnTo>
                    <a:pt x="432" y="219"/>
                  </a:lnTo>
                  <a:lnTo>
                    <a:pt x="426" y="222"/>
                  </a:lnTo>
                  <a:lnTo>
                    <a:pt x="424" y="222"/>
                  </a:lnTo>
                  <a:lnTo>
                    <a:pt x="421" y="222"/>
                  </a:lnTo>
                  <a:lnTo>
                    <a:pt x="418" y="222"/>
                  </a:lnTo>
                  <a:lnTo>
                    <a:pt x="418" y="224"/>
                  </a:lnTo>
                  <a:lnTo>
                    <a:pt x="421" y="227"/>
                  </a:lnTo>
                  <a:lnTo>
                    <a:pt x="415" y="230"/>
                  </a:lnTo>
                  <a:lnTo>
                    <a:pt x="409" y="230"/>
                  </a:lnTo>
                  <a:lnTo>
                    <a:pt x="409" y="224"/>
                  </a:lnTo>
                  <a:lnTo>
                    <a:pt x="407" y="224"/>
                  </a:lnTo>
                  <a:lnTo>
                    <a:pt x="409" y="224"/>
                  </a:lnTo>
                  <a:lnTo>
                    <a:pt x="409" y="222"/>
                  </a:lnTo>
                  <a:lnTo>
                    <a:pt x="412" y="222"/>
                  </a:lnTo>
                  <a:lnTo>
                    <a:pt x="407" y="219"/>
                  </a:lnTo>
                  <a:lnTo>
                    <a:pt x="409" y="216"/>
                  </a:lnTo>
                  <a:lnTo>
                    <a:pt x="407" y="216"/>
                  </a:lnTo>
                  <a:lnTo>
                    <a:pt x="398" y="219"/>
                  </a:lnTo>
                  <a:lnTo>
                    <a:pt x="401" y="222"/>
                  </a:lnTo>
                  <a:lnTo>
                    <a:pt x="398" y="222"/>
                  </a:lnTo>
                  <a:lnTo>
                    <a:pt x="395" y="222"/>
                  </a:lnTo>
                  <a:lnTo>
                    <a:pt x="398" y="222"/>
                  </a:lnTo>
                  <a:lnTo>
                    <a:pt x="398" y="219"/>
                  </a:lnTo>
                  <a:lnTo>
                    <a:pt x="395" y="219"/>
                  </a:lnTo>
                  <a:lnTo>
                    <a:pt x="392" y="222"/>
                  </a:lnTo>
                  <a:lnTo>
                    <a:pt x="389" y="219"/>
                  </a:lnTo>
                  <a:lnTo>
                    <a:pt x="387" y="222"/>
                  </a:lnTo>
                  <a:lnTo>
                    <a:pt x="389" y="222"/>
                  </a:lnTo>
                  <a:lnTo>
                    <a:pt x="389" y="224"/>
                  </a:lnTo>
                  <a:lnTo>
                    <a:pt x="384" y="227"/>
                  </a:lnTo>
                  <a:lnTo>
                    <a:pt x="381" y="224"/>
                  </a:lnTo>
                  <a:lnTo>
                    <a:pt x="378" y="224"/>
                  </a:lnTo>
                  <a:lnTo>
                    <a:pt x="372" y="224"/>
                  </a:lnTo>
                  <a:lnTo>
                    <a:pt x="370" y="224"/>
                  </a:lnTo>
                  <a:lnTo>
                    <a:pt x="364" y="227"/>
                  </a:lnTo>
                  <a:lnTo>
                    <a:pt x="361" y="227"/>
                  </a:lnTo>
                  <a:lnTo>
                    <a:pt x="355" y="230"/>
                  </a:lnTo>
                  <a:lnTo>
                    <a:pt x="355" y="233"/>
                  </a:lnTo>
                  <a:lnTo>
                    <a:pt x="353" y="236"/>
                  </a:lnTo>
                  <a:lnTo>
                    <a:pt x="350" y="233"/>
                  </a:lnTo>
                  <a:lnTo>
                    <a:pt x="347" y="233"/>
                  </a:lnTo>
                  <a:lnTo>
                    <a:pt x="341" y="239"/>
                  </a:lnTo>
                  <a:lnTo>
                    <a:pt x="335" y="244"/>
                  </a:lnTo>
                  <a:lnTo>
                    <a:pt x="333" y="244"/>
                  </a:lnTo>
                  <a:lnTo>
                    <a:pt x="330" y="247"/>
                  </a:lnTo>
                  <a:lnTo>
                    <a:pt x="321" y="250"/>
                  </a:lnTo>
                  <a:lnTo>
                    <a:pt x="321" y="253"/>
                  </a:lnTo>
                  <a:lnTo>
                    <a:pt x="321" y="256"/>
                  </a:lnTo>
                  <a:lnTo>
                    <a:pt x="324" y="259"/>
                  </a:lnTo>
                  <a:lnTo>
                    <a:pt x="324" y="261"/>
                  </a:lnTo>
                  <a:lnTo>
                    <a:pt x="321" y="264"/>
                  </a:lnTo>
                  <a:lnTo>
                    <a:pt x="324" y="270"/>
                  </a:lnTo>
                  <a:lnTo>
                    <a:pt x="324" y="273"/>
                  </a:lnTo>
                  <a:lnTo>
                    <a:pt x="324" y="276"/>
                  </a:lnTo>
                  <a:lnTo>
                    <a:pt x="324" y="278"/>
                  </a:lnTo>
                  <a:lnTo>
                    <a:pt x="324" y="276"/>
                  </a:lnTo>
                  <a:lnTo>
                    <a:pt x="321" y="270"/>
                  </a:lnTo>
                  <a:lnTo>
                    <a:pt x="321" y="261"/>
                  </a:lnTo>
                  <a:lnTo>
                    <a:pt x="321" y="259"/>
                  </a:lnTo>
                  <a:lnTo>
                    <a:pt x="318" y="256"/>
                  </a:lnTo>
                  <a:lnTo>
                    <a:pt x="318" y="253"/>
                  </a:lnTo>
                  <a:lnTo>
                    <a:pt x="321" y="247"/>
                  </a:lnTo>
                  <a:lnTo>
                    <a:pt x="327" y="244"/>
                  </a:lnTo>
                  <a:lnTo>
                    <a:pt x="327" y="242"/>
                  </a:lnTo>
                  <a:lnTo>
                    <a:pt x="324" y="242"/>
                  </a:lnTo>
                  <a:lnTo>
                    <a:pt x="330" y="239"/>
                  </a:lnTo>
                  <a:lnTo>
                    <a:pt x="330" y="236"/>
                  </a:lnTo>
                  <a:lnTo>
                    <a:pt x="333" y="236"/>
                  </a:lnTo>
                  <a:lnTo>
                    <a:pt x="335" y="236"/>
                  </a:lnTo>
                  <a:lnTo>
                    <a:pt x="333" y="233"/>
                  </a:lnTo>
                  <a:lnTo>
                    <a:pt x="335" y="233"/>
                  </a:lnTo>
                  <a:lnTo>
                    <a:pt x="335" y="230"/>
                  </a:lnTo>
                  <a:lnTo>
                    <a:pt x="338" y="230"/>
                  </a:lnTo>
                  <a:lnTo>
                    <a:pt x="341" y="230"/>
                  </a:lnTo>
                  <a:lnTo>
                    <a:pt x="344" y="230"/>
                  </a:lnTo>
                  <a:lnTo>
                    <a:pt x="341" y="230"/>
                  </a:lnTo>
                  <a:lnTo>
                    <a:pt x="341" y="227"/>
                  </a:lnTo>
                  <a:lnTo>
                    <a:pt x="341" y="224"/>
                  </a:lnTo>
                  <a:lnTo>
                    <a:pt x="344" y="224"/>
                  </a:lnTo>
                  <a:lnTo>
                    <a:pt x="341" y="222"/>
                  </a:lnTo>
                  <a:lnTo>
                    <a:pt x="344" y="222"/>
                  </a:lnTo>
                  <a:lnTo>
                    <a:pt x="341" y="219"/>
                  </a:lnTo>
                  <a:lnTo>
                    <a:pt x="341" y="222"/>
                  </a:lnTo>
                  <a:lnTo>
                    <a:pt x="338" y="219"/>
                  </a:lnTo>
                  <a:lnTo>
                    <a:pt x="341" y="219"/>
                  </a:lnTo>
                  <a:lnTo>
                    <a:pt x="344" y="219"/>
                  </a:lnTo>
                  <a:lnTo>
                    <a:pt x="347" y="216"/>
                  </a:lnTo>
                  <a:lnTo>
                    <a:pt x="350" y="219"/>
                  </a:lnTo>
                  <a:lnTo>
                    <a:pt x="350" y="216"/>
                  </a:lnTo>
                  <a:lnTo>
                    <a:pt x="347" y="216"/>
                  </a:lnTo>
                  <a:lnTo>
                    <a:pt x="341" y="216"/>
                  </a:lnTo>
                  <a:lnTo>
                    <a:pt x="335" y="219"/>
                  </a:lnTo>
                  <a:lnTo>
                    <a:pt x="335" y="222"/>
                  </a:lnTo>
                  <a:lnTo>
                    <a:pt x="333" y="222"/>
                  </a:lnTo>
                  <a:lnTo>
                    <a:pt x="335" y="222"/>
                  </a:lnTo>
                  <a:lnTo>
                    <a:pt x="335" y="224"/>
                  </a:lnTo>
                  <a:lnTo>
                    <a:pt x="330" y="227"/>
                  </a:lnTo>
                  <a:lnTo>
                    <a:pt x="330" y="224"/>
                  </a:lnTo>
                  <a:lnTo>
                    <a:pt x="327" y="224"/>
                  </a:lnTo>
                  <a:lnTo>
                    <a:pt x="330" y="222"/>
                  </a:lnTo>
                  <a:lnTo>
                    <a:pt x="321" y="224"/>
                  </a:lnTo>
                  <a:lnTo>
                    <a:pt x="321" y="227"/>
                  </a:lnTo>
                  <a:lnTo>
                    <a:pt x="324" y="224"/>
                  </a:lnTo>
                  <a:lnTo>
                    <a:pt x="324" y="227"/>
                  </a:lnTo>
                  <a:lnTo>
                    <a:pt x="327" y="227"/>
                  </a:lnTo>
                  <a:lnTo>
                    <a:pt x="324" y="230"/>
                  </a:lnTo>
                  <a:lnTo>
                    <a:pt x="321" y="230"/>
                  </a:lnTo>
                  <a:lnTo>
                    <a:pt x="321" y="227"/>
                  </a:lnTo>
                  <a:lnTo>
                    <a:pt x="318" y="227"/>
                  </a:lnTo>
                  <a:lnTo>
                    <a:pt x="313" y="227"/>
                  </a:lnTo>
                  <a:lnTo>
                    <a:pt x="313" y="230"/>
                  </a:lnTo>
                  <a:lnTo>
                    <a:pt x="307" y="230"/>
                  </a:lnTo>
                  <a:lnTo>
                    <a:pt x="296" y="236"/>
                  </a:lnTo>
                  <a:lnTo>
                    <a:pt x="293" y="236"/>
                  </a:lnTo>
                  <a:lnTo>
                    <a:pt x="279" y="244"/>
                  </a:lnTo>
                  <a:lnTo>
                    <a:pt x="276" y="242"/>
                  </a:lnTo>
                  <a:lnTo>
                    <a:pt x="276" y="244"/>
                  </a:lnTo>
                  <a:lnTo>
                    <a:pt x="279" y="244"/>
                  </a:lnTo>
                  <a:lnTo>
                    <a:pt x="276" y="247"/>
                  </a:lnTo>
                  <a:lnTo>
                    <a:pt x="276" y="244"/>
                  </a:lnTo>
                  <a:lnTo>
                    <a:pt x="273" y="247"/>
                  </a:lnTo>
                  <a:lnTo>
                    <a:pt x="270" y="247"/>
                  </a:lnTo>
                  <a:lnTo>
                    <a:pt x="267" y="247"/>
                  </a:lnTo>
                  <a:lnTo>
                    <a:pt x="264" y="250"/>
                  </a:lnTo>
                  <a:lnTo>
                    <a:pt x="264" y="253"/>
                  </a:lnTo>
                  <a:lnTo>
                    <a:pt x="262" y="253"/>
                  </a:lnTo>
                  <a:lnTo>
                    <a:pt x="264" y="256"/>
                  </a:lnTo>
                  <a:lnTo>
                    <a:pt x="262" y="259"/>
                  </a:lnTo>
                  <a:lnTo>
                    <a:pt x="262" y="261"/>
                  </a:lnTo>
                  <a:lnTo>
                    <a:pt x="259" y="264"/>
                  </a:lnTo>
                  <a:lnTo>
                    <a:pt x="256" y="264"/>
                  </a:lnTo>
                  <a:lnTo>
                    <a:pt x="250" y="264"/>
                  </a:lnTo>
                  <a:lnTo>
                    <a:pt x="250" y="267"/>
                  </a:lnTo>
                  <a:lnTo>
                    <a:pt x="247" y="267"/>
                  </a:lnTo>
                  <a:lnTo>
                    <a:pt x="247" y="264"/>
                  </a:lnTo>
                  <a:lnTo>
                    <a:pt x="242" y="264"/>
                  </a:lnTo>
                  <a:lnTo>
                    <a:pt x="239" y="261"/>
                  </a:lnTo>
                  <a:lnTo>
                    <a:pt x="236" y="259"/>
                  </a:lnTo>
                  <a:lnTo>
                    <a:pt x="233" y="256"/>
                  </a:lnTo>
                  <a:lnTo>
                    <a:pt x="230" y="253"/>
                  </a:lnTo>
                  <a:lnTo>
                    <a:pt x="227" y="253"/>
                  </a:lnTo>
                  <a:lnTo>
                    <a:pt x="227" y="250"/>
                  </a:lnTo>
                  <a:lnTo>
                    <a:pt x="230" y="250"/>
                  </a:lnTo>
                  <a:lnTo>
                    <a:pt x="230" y="244"/>
                  </a:lnTo>
                  <a:lnTo>
                    <a:pt x="233" y="244"/>
                  </a:lnTo>
                  <a:lnTo>
                    <a:pt x="236" y="244"/>
                  </a:lnTo>
                  <a:lnTo>
                    <a:pt x="239" y="244"/>
                  </a:lnTo>
                  <a:lnTo>
                    <a:pt x="242" y="244"/>
                  </a:lnTo>
                  <a:lnTo>
                    <a:pt x="245" y="244"/>
                  </a:lnTo>
                  <a:lnTo>
                    <a:pt x="250" y="244"/>
                  </a:lnTo>
                  <a:lnTo>
                    <a:pt x="247" y="242"/>
                  </a:lnTo>
                  <a:lnTo>
                    <a:pt x="247" y="239"/>
                  </a:lnTo>
                  <a:lnTo>
                    <a:pt x="247" y="236"/>
                  </a:lnTo>
                  <a:lnTo>
                    <a:pt x="242" y="236"/>
                  </a:lnTo>
                  <a:lnTo>
                    <a:pt x="242" y="233"/>
                  </a:lnTo>
                  <a:lnTo>
                    <a:pt x="239" y="233"/>
                  </a:lnTo>
                  <a:lnTo>
                    <a:pt x="239" y="230"/>
                  </a:lnTo>
                  <a:lnTo>
                    <a:pt x="230" y="227"/>
                  </a:lnTo>
                  <a:lnTo>
                    <a:pt x="225" y="227"/>
                  </a:lnTo>
                  <a:lnTo>
                    <a:pt x="216" y="227"/>
                  </a:lnTo>
                  <a:lnTo>
                    <a:pt x="208" y="224"/>
                  </a:lnTo>
                  <a:lnTo>
                    <a:pt x="205" y="224"/>
                  </a:lnTo>
                  <a:lnTo>
                    <a:pt x="213" y="230"/>
                  </a:lnTo>
                  <a:lnTo>
                    <a:pt x="216" y="230"/>
                  </a:lnTo>
                  <a:lnTo>
                    <a:pt x="216" y="233"/>
                  </a:lnTo>
                  <a:lnTo>
                    <a:pt x="216" y="236"/>
                  </a:lnTo>
                  <a:lnTo>
                    <a:pt x="219" y="236"/>
                  </a:lnTo>
                  <a:lnTo>
                    <a:pt x="216" y="239"/>
                  </a:lnTo>
                  <a:lnTo>
                    <a:pt x="216" y="242"/>
                  </a:lnTo>
                  <a:lnTo>
                    <a:pt x="216" y="250"/>
                  </a:lnTo>
                  <a:lnTo>
                    <a:pt x="213" y="253"/>
                  </a:lnTo>
                  <a:lnTo>
                    <a:pt x="213" y="259"/>
                  </a:lnTo>
                  <a:lnTo>
                    <a:pt x="216" y="259"/>
                  </a:lnTo>
                  <a:lnTo>
                    <a:pt x="219" y="259"/>
                  </a:lnTo>
                  <a:lnTo>
                    <a:pt x="222" y="261"/>
                  </a:lnTo>
                  <a:lnTo>
                    <a:pt x="222" y="270"/>
                  </a:lnTo>
                  <a:lnTo>
                    <a:pt x="219" y="273"/>
                  </a:lnTo>
                  <a:lnTo>
                    <a:pt x="219" y="276"/>
                  </a:lnTo>
                  <a:lnTo>
                    <a:pt x="216" y="278"/>
                  </a:lnTo>
                  <a:lnTo>
                    <a:pt x="219" y="278"/>
                  </a:lnTo>
                  <a:lnTo>
                    <a:pt x="219" y="287"/>
                  </a:lnTo>
                  <a:lnTo>
                    <a:pt x="222" y="290"/>
                  </a:lnTo>
                  <a:lnTo>
                    <a:pt x="216" y="287"/>
                  </a:lnTo>
                  <a:lnTo>
                    <a:pt x="213" y="281"/>
                  </a:lnTo>
                  <a:lnTo>
                    <a:pt x="216" y="281"/>
                  </a:lnTo>
                  <a:lnTo>
                    <a:pt x="213" y="278"/>
                  </a:lnTo>
                  <a:lnTo>
                    <a:pt x="208" y="281"/>
                  </a:lnTo>
                  <a:lnTo>
                    <a:pt x="208" y="278"/>
                  </a:lnTo>
                  <a:lnTo>
                    <a:pt x="210" y="278"/>
                  </a:lnTo>
                  <a:lnTo>
                    <a:pt x="208" y="276"/>
                  </a:lnTo>
                  <a:lnTo>
                    <a:pt x="205" y="276"/>
                  </a:lnTo>
                  <a:lnTo>
                    <a:pt x="202" y="273"/>
                  </a:lnTo>
                  <a:lnTo>
                    <a:pt x="196" y="276"/>
                  </a:lnTo>
                  <a:lnTo>
                    <a:pt x="196" y="273"/>
                  </a:lnTo>
                  <a:lnTo>
                    <a:pt x="193" y="273"/>
                  </a:lnTo>
                  <a:lnTo>
                    <a:pt x="191" y="276"/>
                  </a:lnTo>
                  <a:lnTo>
                    <a:pt x="182" y="281"/>
                  </a:lnTo>
                  <a:lnTo>
                    <a:pt x="173" y="284"/>
                  </a:lnTo>
                  <a:lnTo>
                    <a:pt x="171" y="284"/>
                  </a:lnTo>
                  <a:lnTo>
                    <a:pt x="171" y="287"/>
                  </a:lnTo>
                  <a:lnTo>
                    <a:pt x="162" y="293"/>
                  </a:lnTo>
                  <a:lnTo>
                    <a:pt x="165" y="301"/>
                  </a:lnTo>
                  <a:lnTo>
                    <a:pt x="165" y="304"/>
                  </a:lnTo>
                  <a:lnTo>
                    <a:pt x="168" y="304"/>
                  </a:lnTo>
                  <a:lnTo>
                    <a:pt x="171" y="307"/>
                  </a:lnTo>
                  <a:lnTo>
                    <a:pt x="171" y="310"/>
                  </a:lnTo>
                  <a:lnTo>
                    <a:pt x="173" y="310"/>
                  </a:lnTo>
                  <a:lnTo>
                    <a:pt x="173" y="313"/>
                  </a:lnTo>
                  <a:lnTo>
                    <a:pt x="176" y="315"/>
                  </a:lnTo>
                  <a:lnTo>
                    <a:pt x="179" y="315"/>
                  </a:lnTo>
                  <a:lnTo>
                    <a:pt x="182" y="318"/>
                  </a:lnTo>
                  <a:lnTo>
                    <a:pt x="185" y="318"/>
                  </a:lnTo>
                  <a:lnTo>
                    <a:pt x="188" y="318"/>
                  </a:lnTo>
                  <a:lnTo>
                    <a:pt x="191" y="318"/>
                  </a:lnTo>
                  <a:lnTo>
                    <a:pt x="191" y="324"/>
                  </a:lnTo>
                  <a:lnTo>
                    <a:pt x="188" y="324"/>
                  </a:lnTo>
                  <a:lnTo>
                    <a:pt x="185" y="324"/>
                  </a:lnTo>
                  <a:lnTo>
                    <a:pt x="185" y="321"/>
                  </a:lnTo>
                  <a:lnTo>
                    <a:pt x="182" y="318"/>
                  </a:lnTo>
                  <a:lnTo>
                    <a:pt x="179" y="318"/>
                  </a:lnTo>
                  <a:lnTo>
                    <a:pt x="176" y="315"/>
                  </a:lnTo>
                  <a:lnTo>
                    <a:pt x="173" y="313"/>
                  </a:lnTo>
                  <a:lnTo>
                    <a:pt x="165" y="313"/>
                  </a:lnTo>
                  <a:lnTo>
                    <a:pt x="162" y="310"/>
                  </a:lnTo>
                  <a:lnTo>
                    <a:pt x="162" y="313"/>
                  </a:lnTo>
                  <a:lnTo>
                    <a:pt x="159" y="313"/>
                  </a:lnTo>
                  <a:lnTo>
                    <a:pt x="156" y="313"/>
                  </a:lnTo>
                  <a:lnTo>
                    <a:pt x="154" y="313"/>
                  </a:lnTo>
                  <a:lnTo>
                    <a:pt x="151" y="310"/>
                  </a:lnTo>
                  <a:lnTo>
                    <a:pt x="145" y="310"/>
                  </a:lnTo>
                  <a:lnTo>
                    <a:pt x="145" y="307"/>
                  </a:lnTo>
                  <a:lnTo>
                    <a:pt x="145" y="310"/>
                  </a:lnTo>
                  <a:lnTo>
                    <a:pt x="142" y="310"/>
                  </a:lnTo>
                  <a:lnTo>
                    <a:pt x="139" y="313"/>
                  </a:lnTo>
                  <a:lnTo>
                    <a:pt x="139" y="310"/>
                  </a:lnTo>
                  <a:lnTo>
                    <a:pt x="142" y="310"/>
                  </a:lnTo>
                  <a:lnTo>
                    <a:pt x="142" y="307"/>
                  </a:lnTo>
                  <a:lnTo>
                    <a:pt x="139" y="307"/>
                  </a:lnTo>
                  <a:lnTo>
                    <a:pt x="137" y="307"/>
                  </a:lnTo>
                  <a:lnTo>
                    <a:pt x="134" y="304"/>
                  </a:lnTo>
                  <a:lnTo>
                    <a:pt x="125" y="301"/>
                  </a:lnTo>
                  <a:lnTo>
                    <a:pt x="122" y="304"/>
                  </a:lnTo>
                  <a:lnTo>
                    <a:pt x="119" y="307"/>
                  </a:lnTo>
                  <a:lnTo>
                    <a:pt x="119" y="310"/>
                  </a:lnTo>
                  <a:lnTo>
                    <a:pt x="122" y="310"/>
                  </a:lnTo>
                  <a:lnTo>
                    <a:pt x="128" y="315"/>
                  </a:lnTo>
                  <a:lnTo>
                    <a:pt x="131" y="318"/>
                  </a:lnTo>
                  <a:lnTo>
                    <a:pt x="134" y="315"/>
                  </a:lnTo>
                  <a:lnTo>
                    <a:pt x="137" y="315"/>
                  </a:lnTo>
                  <a:lnTo>
                    <a:pt x="137" y="318"/>
                  </a:lnTo>
                  <a:lnTo>
                    <a:pt x="139" y="318"/>
                  </a:lnTo>
                  <a:lnTo>
                    <a:pt x="137" y="321"/>
                  </a:lnTo>
                  <a:lnTo>
                    <a:pt x="139" y="327"/>
                  </a:lnTo>
                  <a:lnTo>
                    <a:pt x="142" y="327"/>
                  </a:lnTo>
                  <a:lnTo>
                    <a:pt x="139" y="327"/>
                  </a:lnTo>
                  <a:lnTo>
                    <a:pt x="134" y="327"/>
                  </a:lnTo>
                  <a:lnTo>
                    <a:pt x="134" y="330"/>
                  </a:lnTo>
                  <a:lnTo>
                    <a:pt x="131" y="330"/>
                  </a:lnTo>
                  <a:lnTo>
                    <a:pt x="128" y="327"/>
                  </a:lnTo>
                  <a:lnTo>
                    <a:pt x="125" y="327"/>
                  </a:lnTo>
                  <a:lnTo>
                    <a:pt x="119" y="327"/>
                  </a:lnTo>
                  <a:lnTo>
                    <a:pt x="117" y="324"/>
                  </a:lnTo>
                  <a:lnTo>
                    <a:pt x="114" y="321"/>
                  </a:lnTo>
                  <a:lnTo>
                    <a:pt x="111" y="321"/>
                  </a:lnTo>
                  <a:lnTo>
                    <a:pt x="111" y="318"/>
                  </a:lnTo>
                  <a:lnTo>
                    <a:pt x="108" y="318"/>
                  </a:lnTo>
                  <a:lnTo>
                    <a:pt x="105" y="318"/>
                  </a:lnTo>
                  <a:lnTo>
                    <a:pt x="102" y="318"/>
                  </a:lnTo>
                  <a:lnTo>
                    <a:pt x="100" y="318"/>
                  </a:lnTo>
                  <a:lnTo>
                    <a:pt x="100" y="315"/>
                  </a:lnTo>
                  <a:lnTo>
                    <a:pt x="94" y="315"/>
                  </a:lnTo>
                  <a:lnTo>
                    <a:pt x="91" y="321"/>
                  </a:lnTo>
                  <a:lnTo>
                    <a:pt x="91" y="324"/>
                  </a:lnTo>
                  <a:lnTo>
                    <a:pt x="91" y="327"/>
                  </a:lnTo>
                  <a:lnTo>
                    <a:pt x="94" y="327"/>
                  </a:lnTo>
                  <a:lnTo>
                    <a:pt x="100" y="330"/>
                  </a:lnTo>
                  <a:lnTo>
                    <a:pt x="100" y="332"/>
                  </a:lnTo>
                  <a:lnTo>
                    <a:pt x="102" y="332"/>
                  </a:lnTo>
                  <a:lnTo>
                    <a:pt x="102" y="335"/>
                  </a:lnTo>
                  <a:lnTo>
                    <a:pt x="105" y="335"/>
                  </a:lnTo>
                  <a:lnTo>
                    <a:pt x="108" y="335"/>
                  </a:lnTo>
                  <a:lnTo>
                    <a:pt x="102" y="338"/>
                  </a:lnTo>
                  <a:lnTo>
                    <a:pt x="100" y="335"/>
                  </a:lnTo>
                  <a:lnTo>
                    <a:pt x="100" y="338"/>
                  </a:lnTo>
                  <a:lnTo>
                    <a:pt x="102" y="341"/>
                  </a:lnTo>
                  <a:lnTo>
                    <a:pt x="100" y="344"/>
                  </a:lnTo>
                  <a:lnTo>
                    <a:pt x="100" y="341"/>
                  </a:lnTo>
                  <a:lnTo>
                    <a:pt x="97" y="338"/>
                  </a:lnTo>
                  <a:lnTo>
                    <a:pt x="94" y="330"/>
                  </a:lnTo>
                  <a:lnTo>
                    <a:pt x="94" y="332"/>
                  </a:lnTo>
                  <a:lnTo>
                    <a:pt x="91" y="332"/>
                  </a:lnTo>
                  <a:lnTo>
                    <a:pt x="91" y="330"/>
                  </a:lnTo>
                  <a:lnTo>
                    <a:pt x="91" y="327"/>
                  </a:lnTo>
                  <a:lnTo>
                    <a:pt x="91" y="321"/>
                  </a:lnTo>
                  <a:lnTo>
                    <a:pt x="94" y="315"/>
                  </a:lnTo>
                  <a:lnTo>
                    <a:pt x="100" y="313"/>
                  </a:lnTo>
                  <a:lnTo>
                    <a:pt x="97" y="310"/>
                  </a:lnTo>
                  <a:lnTo>
                    <a:pt x="100" y="310"/>
                  </a:lnTo>
                  <a:lnTo>
                    <a:pt x="100" y="307"/>
                  </a:lnTo>
                  <a:lnTo>
                    <a:pt x="97" y="307"/>
                  </a:lnTo>
                  <a:lnTo>
                    <a:pt x="94" y="298"/>
                  </a:lnTo>
                  <a:lnTo>
                    <a:pt x="91" y="298"/>
                  </a:lnTo>
                  <a:lnTo>
                    <a:pt x="91" y="296"/>
                  </a:lnTo>
                  <a:lnTo>
                    <a:pt x="94" y="296"/>
                  </a:lnTo>
                  <a:lnTo>
                    <a:pt x="94" y="293"/>
                  </a:lnTo>
                  <a:lnTo>
                    <a:pt x="97" y="290"/>
                  </a:lnTo>
                  <a:lnTo>
                    <a:pt x="94" y="290"/>
                  </a:lnTo>
                  <a:lnTo>
                    <a:pt x="97" y="284"/>
                  </a:lnTo>
                  <a:lnTo>
                    <a:pt x="94" y="281"/>
                  </a:lnTo>
                  <a:lnTo>
                    <a:pt x="91" y="281"/>
                  </a:lnTo>
                  <a:lnTo>
                    <a:pt x="88" y="281"/>
                  </a:lnTo>
                  <a:lnTo>
                    <a:pt x="88" y="278"/>
                  </a:lnTo>
                  <a:lnTo>
                    <a:pt x="83" y="276"/>
                  </a:lnTo>
                  <a:lnTo>
                    <a:pt x="80" y="278"/>
                  </a:lnTo>
                  <a:lnTo>
                    <a:pt x="77" y="276"/>
                  </a:lnTo>
                  <a:lnTo>
                    <a:pt x="83" y="276"/>
                  </a:lnTo>
                  <a:lnTo>
                    <a:pt x="77" y="273"/>
                  </a:lnTo>
                  <a:lnTo>
                    <a:pt x="74" y="273"/>
                  </a:lnTo>
                  <a:lnTo>
                    <a:pt x="74" y="270"/>
                  </a:lnTo>
                  <a:lnTo>
                    <a:pt x="77" y="270"/>
                  </a:lnTo>
                  <a:lnTo>
                    <a:pt x="71" y="270"/>
                  </a:lnTo>
                  <a:lnTo>
                    <a:pt x="71" y="267"/>
                  </a:lnTo>
                  <a:lnTo>
                    <a:pt x="68" y="267"/>
                  </a:lnTo>
                  <a:lnTo>
                    <a:pt x="65" y="264"/>
                  </a:lnTo>
                  <a:lnTo>
                    <a:pt x="68" y="261"/>
                  </a:lnTo>
                  <a:lnTo>
                    <a:pt x="65" y="261"/>
                  </a:lnTo>
                  <a:lnTo>
                    <a:pt x="63" y="259"/>
                  </a:lnTo>
                  <a:lnTo>
                    <a:pt x="68" y="259"/>
                  </a:lnTo>
                  <a:lnTo>
                    <a:pt x="71" y="261"/>
                  </a:lnTo>
                  <a:lnTo>
                    <a:pt x="74" y="264"/>
                  </a:lnTo>
                  <a:lnTo>
                    <a:pt x="77" y="264"/>
                  </a:lnTo>
                  <a:lnTo>
                    <a:pt x="77" y="267"/>
                  </a:lnTo>
                  <a:lnTo>
                    <a:pt x="80" y="267"/>
                  </a:lnTo>
                  <a:lnTo>
                    <a:pt x="83" y="267"/>
                  </a:lnTo>
                  <a:lnTo>
                    <a:pt x="85" y="270"/>
                  </a:lnTo>
                  <a:lnTo>
                    <a:pt x="88" y="267"/>
                  </a:lnTo>
                  <a:lnTo>
                    <a:pt x="91" y="267"/>
                  </a:lnTo>
                  <a:lnTo>
                    <a:pt x="94" y="267"/>
                  </a:lnTo>
                  <a:lnTo>
                    <a:pt x="91" y="270"/>
                  </a:lnTo>
                  <a:lnTo>
                    <a:pt x="94" y="273"/>
                  </a:lnTo>
                  <a:lnTo>
                    <a:pt x="97" y="270"/>
                  </a:lnTo>
                  <a:lnTo>
                    <a:pt x="100" y="273"/>
                  </a:lnTo>
                  <a:lnTo>
                    <a:pt x="105" y="273"/>
                  </a:lnTo>
                  <a:lnTo>
                    <a:pt x="105" y="276"/>
                  </a:lnTo>
                  <a:lnTo>
                    <a:pt x="108" y="273"/>
                  </a:lnTo>
                  <a:lnTo>
                    <a:pt x="111" y="276"/>
                  </a:lnTo>
                  <a:lnTo>
                    <a:pt x="114" y="276"/>
                  </a:lnTo>
                  <a:lnTo>
                    <a:pt x="119" y="276"/>
                  </a:lnTo>
                  <a:lnTo>
                    <a:pt x="128" y="276"/>
                  </a:lnTo>
                  <a:lnTo>
                    <a:pt x="137" y="281"/>
                  </a:lnTo>
                  <a:lnTo>
                    <a:pt x="148" y="281"/>
                  </a:lnTo>
                  <a:lnTo>
                    <a:pt x="159" y="278"/>
                  </a:lnTo>
                  <a:lnTo>
                    <a:pt x="168" y="276"/>
                  </a:lnTo>
                  <a:lnTo>
                    <a:pt x="176" y="267"/>
                  </a:lnTo>
                  <a:lnTo>
                    <a:pt x="182" y="259"/>
                  </a:lnTo>
                  <a:lnTo>
                    <a:pt x="182" y="256"/>
                  </a:lnTo>
                  <a:lnTo>
                    <a:pt x="179" y="259"/>
                  </a:lnTo>
                  <a:lnTo>
                    <a:pt x="179" y="256"/>
                  </a:lnTo>
                  <a:lnTo>
                    <a:pt x="179" y="253"/>
                  </a:lnTo>
                  <a:lnTo>
                    <a:pt x="176" y="250"/>
                  </a:lnTo>
                  <a:lnTo>
                    <a:pt x="176" y="247"/>
                  </a:lnTo>
                  <a:lnTo>
                    <a:pt x="173" y="247"/>
                  </a:lnTo>
                  <a:lnTo>
                    <a:pt x="171" y="244"/>
                  </a:lnTo>
                  <a:lnTo>
                    <a:pt x="168" y="244"/>
                  </a:lnTo>
                  <a:lnTo>
                    <a:pt x="168" y="242"/>
                  </a:lnTo>
                  <a:lnTo>
                    <a:pt x="159" y="236"/>
                  </a:lnTo>
                  <a:lnTo>
                    <a:pt x="162" y="239"/>
                  </a:lnTo>
                  <a:lnTo>
                    <a:pt x="159" y="239"/>
                  </a:lnTo>
                  <a:lnTo>
                    <a:pt x="151" y="236"/>
                  </a:lnTo>
                  <a:lnTo>
                    <a:pt x="151" y="233"/>
                  </a:lnTo>
                  <a:lnTo>
                    <a:pt x="145" y="230"/>
                  </a:lnTo>
                  <a:lnTo>
                    <a:pt x="145" y="233"/>
                  </a:lnTo>
                  <a:lnTo>
                    <a:pt x="148" y="233"/>
                  </a:lnTo>
                  <a:lnTo>
                    <a:pt x="145" y="233"/>
                  </a:lnTo>
                  <a:lnTo>
                    <a:pt x="142" y="233"/>
                  </a:lnTo>
                  <a:lnTo>
                    <a:pt x="142" y="230"/>
                  </a:lnTo>
                  <a:lnTo>
                    <a:pt x="134" y="224"/>
                  </a:lnTo>
                  <a:lnTo>
                    <a:pt x="128" y="222"/>
                  </a:lnTo>
                  <a:lnTo>
                    <a:pt x="125" y="222"/>
                  </a:lnTo>
                  <a:lnTo>
                    <a:pt x="122" y="219"/>
                  </a:lnTo>
                  <a:lnTo>
                    <a:pt x="119" y="219"/>
                  </a:lnTo>
                  <a:lnTo>
                    <a:pt x="117" y="216"/>
                  </a:lnTo>
                  <a:lnTo>
                    <a:pt x="114" y="216"/>
                  </a:lnTo>
                  <a:lnTo>
                    <a:pt x="111" y="216"/>
                  </a:lnTo>
                  <a:lnTo>
                    <a:pt x="111" y="213"/>
                  </a:lnTo>
                  <a:lnTo>
                    <a:pt x="108" y="213"/>
                  </a:lnTo>
                  <a:lnTo>
                    <a:pt x="102" y="213"/>
                  </a:lnTo>
                  <a:lnTo>
                    <a:pt x="100" y="216"/>
                  </a:lnTo>
                  <a:lnTo>
                    <a:pt x="100" y="213"/>
                  </a:lnTo>
                  <a:lnTo>
                    <a:pt x="94" y="213"/>
                  </a:lnTo>
                  <a:lnTo>
                    <a:pt x="85" y="210"/>
                  </a:lnTo>
                  <a:lnTo>
                    <a:pt x="85" y="213"/>
                  </a:lnTo>
                  <a:lnTo>
                    <a:pt x="83" y="213"/>
                  </a:lnTo>
                  <a:lnTo>
                    <a:pt x="80" y="216"/>
                  </a:lnTo>
                  <a:lnTo>
                    <a:pt x="77" y="216"/>
                  </a:lnTo>
                  <a:lnTo>
                    <a:pt x="74" y="222"/>
                  </a:lnTo>
                  <a:lnTo>
                    <a:pt x="71" y="224"/>
                  </a:lnTo>
                  <a:lnTo>
                    <a:pt x="71" y="222"/>
                  </a:lnTo>
                  <a:lnTo>
                    <a:pt x="74" y="222"/>
                  </a:lnTo>
                  <a:lnTo>
                    <a:pt x="74" y="216"/>
                  </a:lnTo>
                  <a:lnTo>
                    <a:pt x="77" y="216"/>
                  </a:lnTo>
                  <a:lnTo>
                    <a:pt x="80" y="213"/>
                  </a:lnTo>
                  <a:lnTo>
                    <a:pt x="77" y="210"/>
                  </a:lnTo>
                  <a:lnTo>
                    <a:pt x="77" y="207"/>
                  </a:lnTo>
                  <a:lnTo>
                    <a:pt x="71" y="210"/>
                  </a:lnTo>
                  <a:lnTo>
                    <a:pt x="74" y="207"/>
                  </a:lnTo>
                  <a:lnTo>
                    <a:pt x="68" y="207"/>
                  </a:lnTo>
                  <a:lnTo>
                    <a:pt x="65" y="207"/>
                  </a:lnTo>
                  <a:lnTo>
                    <a:pt x="63" y="207"/>
                  </a:lnTo>
                  <a:lnTo>
                    <a:pt x="65" y="205"/>
                  </a:lnTo>
                  <a:lnTo>
                    <a:pt x="63" y="205"/>
                  </a:lnTo>
                  <a:lnTo>
                    <a:pt x="60" y="205"/>
                  </a:lnTo>
                  <a:lnTo>
                    <a:pt x="63" y="202"/>
                  </a:lnTo>
                  <a:lnTo>
                    <a:pt x="65" y="205"/>
                  </a:lnTo>
                  <a:lnTo>
                    <a:pt x="71" y="205"/>
                  </a:lnTo>
                  <a:lnTo>
                    <a:pt x="74" y="202"/>
                  </a:lnTo>
                  <a:lnTo>
                    <a:pt x="71" y="202"/>
                  </a:lnTo>
                  <a:lnTo>
                    <a:pt x="71" y="199"/>
                  </a:lnTo>
                  <a:lnTo>
                    <a:pt x="68" y="199"/>
                  </a:lnTo>
                  <a:lnTo>
                    <a:pt x="65" y="199"/>
                  </a:lnTo>
                  <a:lnTo>
                    <a:pt x="60" y="196"/>
                  </a:lnTo>
                  <a:lnTo>
                    <a:pt x="60" y="199"/>
                  </a:lnTo>
                  <a:lnTo>
                    <a:pt x="57" y="199"/>
                  </a:lnTo>
                  <a:lnTo>
                    <a:pt x="57" y="202"/>
                  </a:lnTo>
                  <a:lnTo>
                    <a:pt x="54" y="202"/>
                  </a:lnTo>
                  <a:lnTo>
                    <a:pt x="51" y="205"/>
                  </a:lnTo>
                  <a:lnTo>
                    <a:pt x="54" y="202"/>
                  </a:lnTo>
                  <a:lnTo>
                    <a:pt x="51" y="202"/>
                  </a:lnTo>
                  <a:lnTo>
                    <a:pt x="48" y="202"/>
                  </a:lnTo>
                  <a:lnTo>
                    <a:pt x="46" y="202"/>
                  </a:lnTo>
                  <a:lnTo>
                    <a:pt x="46" y="207"/>
                  </a:lnTo>
                  <a:lnTo>
                    <a:pt x="43" y="207"/>
                  </a:lnTo>
                  <a:lnTo>
                    <a:pt x="37" y="205"/>
                  </a:lnTo>
                  <a:lnTo>
                    <a:pt x="34" y="210"/>
                  </a:lnTo>
                  <a:lnTo>
                    <a:pt x="26" y="210"/>
                  </a:lnTo>
                  <a:lnTo>
                    <a:pt x="26" y="213"/>
                  </a:lnTo>
                  <a:lnTo>
                    <a:pt x="26" y="216"/>
                  </a:lnTo>
                  <a:lnTo>
                    <a:pt x="23" y="216"/>
                  </a:lnTo>
                  <a:lnTo>
                    <a:pt x="17" y="219"/>
                  </a:lnTo>
                  <a:lnTo>
                    <a:pt x="14" y="219"/>
                  </a:lnTo>
                  <a:lnTo>
                    <a:pt x="11" y="222"/>
                  </a:lnTo>
                  <a:lnTo>
                    <a:pt x="14" y="222"/>
                  </a:lnTo>
                  <a:lnTo>
                    <a:pt x="11" y="227"/>
                  </a:lnTo>
                  <a:lnTo>
                    <a:pt x="17" y="236"/>
                  </a:lnTo>
                  <a:lnTo>
                    <a:pt x="23" y="236"/>
                  </a:lnTo>
                  <a:lnTo>
                    <a:pt x="26" y="239"/>
                  </a:lnTo>
                  <a:lnTo>
                    <a:pt x="29" y="242"/>
                  </a:lnTo>
                  <a:lnTo>
                    <a:pt x="31" y="244"/>
                  </a:lnTo>
                  <a:lnTo>
                    <a:pt x="37" y="247"/>
                  </a:lnTo>
                  <a:lnTo>
                    <a:pt x="23" y="264"/>
                  </a:lnTo>
                  <a:lnTo>
                    <a:pt x="23" y="267"/>
                  </a:lnTo>
                  <a:lnTo>
                    <a:pt x="34" y="281"/>
                  </a:lnTo>
                  <a:lnTo>
                    <a:pt x="34" y="287"/>
                  </a:lnTo>
                  <a:lnTo>
                    <a:pt x="37" y="290"/>
                  </a:lnTo>
                  <a:lnTo>
                    <a:pt x="31" y="290"/>
                  </a:lnTo>
                  <a:lnTo>
                    <a:pt x="31" y="293"/>
                  </a:lnTo>
                  <a:lnTo>
                    <a:pt x="31" y="296"/>
                  </a:lnTo>
                  <a:lnTo>
                    <a:pt x="31" y="298"/>
                  </a:lnTo>
                  <a:lnTo>
                    <a:pt x="31" y="304"/>
                  </a:lnTo>
                  <a:lnTo>
                    <a:pt x="29" y="307"/>
                  </a:lnTo>
                  <a:lnTo>
                    <a:pt x="31" y="310"/>
                  </a:lnTo>
                  <a:lnTo>
                    <a:pt x="37" y="310"/>
                  </a:lnTo>
                  <a:lnTo>
                    <a:pt x="37" y="313"/>
                  </a:lnTo>
                  <a:lnTo>
                    <a:pt x="34" y="313"/>
                  </a:lnTo>
                  <a:lnTo>
                    <a:pt x="34" y="318"/>
                  </a:lnTo>
                  <a:lnTo>
                    <a:pt x="40" y="321"/>
                  </a:lnTo>
                  <a:lnTo>
                    <a:pt x="40" y="327"/>
                  </a:lnTo>
                  <a:lnTo>
                    <a:pt x="34" y="332"/>
                  </a:lnTo>
                  <a:lnTo>
                    <a:pt x="43" y="338"/>
                  </a:lnTo>
                  <a:lnTo>
                    <a:pt x="48" y="341"/>
                  </a:lnTo>
                  <a:lnTo>
                    <a:pt x="51" y="344"/>
                  </a:lnTo>
                  <a:lnTo>
                    <a:pt x="54" y="344"/>
                  </a:lnTo>
                  <a:lnTo>
                    <a:pt x="54" y="350"/>
                  </a:lnTo>
                  <a:lnTo>
                    <a:pt x="48" y="355"/>
                  </a:lnTo>
                  <a:lnTo>
                    <a:pt x="40" y="364"/>
                  </a:lnTo>
                  <a:lnTo>
                    <a:pt x="29" y="372"/>
                  </a:lnTo>
                  <a:lnTo>
                    <a:pt x="26" y="378"/>
                  </a:lnTo>
                  <a:lnTo>
                    <a:pt x="11" y="386"/>
                  </a:lnTo>
                  <a:lnTo>
                    <a:pt x="6" y="392"/>
                  </a:lnTo>
                  <a:lnTo>
                    <a:pt x="9" y="392"/>
                  </a:lnTo>
                  <a:lnTo>
                    <a:pt x="11" y="395"/>
                  </a:lnTo>
                  <a:lnTo>
                    <a:pt x="14" y="395"/>
                  </a:lnTo>
                  <a:lnTo>
                    <a:pt x="14" y="392"/>
                  </a:lnTo>
                  <a:lnTo>
                    <a:pt x="17" y="392"/>
                  </a:lnTo>
                  <a:lnTo>
                    <a:pt x="20" y="389"/>
                  </a:lnTo>
                  <a:lnTo>
                    <a:pt x="20" y="392"/>
                  </a:lnTo>
                  <a:lnTo>
                    <a:pt x="20" y="395"/>
                  </a:lnTo>
                  <a:lnTo>
                    <a:pt x="17" y="395"/>
                  </a:lnTo>
                  <a:lnTo>
                    <a:pt x="17" y="398"/>
                  </a:lnTo>
                  <a:lnTo>
                    <a:pt x="20" y="398"/>
                  </a:lnTo>
                  <a:lnTo>
                    <a:pt x="26" y="401"/>
                  </a:lnTo>
                  <a:lnTo>
                    <a:pt x="29" y="401"/>
                  </a:lnTo>
                  <a:lnTo>
                    <a:pt x="37" y="401"/>
                  </a:lnTo>
                  <a:lnTo>
                    <a:pt x="37" y="404"/>
                  </a:lnTo>
                  <a:lnTo>
                    <a:pt x="34" y="404"/>
                  </a:lnTo>
                  <a:lnTo>
                    <a:pt x="40" y="404"/>
                  </a:lnTo>
                  <a:lnTo>
                    <a:pt x="40" y="406"/>
                  </a:lnTo>
                  <a:lnTo>
                    <a:pt x="37" y="406"/>
                  </a:lnTo>
                  <a:lnTo>
                    <a:pt x="31" y="406"/>
                  </a:lnTo>
                  <a:lnTo>
                    <a:pt x="26" y="406"/>
                  </a:lnTo>
                  <a:lnTo>
                    <a:pt x="20" y="409"/>
                  </a:lnTo>
                  <a:lnTo>
                    <a:pt x="17" y="409"/>
                  </a:lnTo>
                  <a:lnTo>
                    <a:pt x="14" y="412"/>
                  </a:lnTo>
                  <a:lnTo>
                    <a:pt x="11" y="409"/>
                  </a:lnTo>
                  <a:lnTo>
                    <a:pt x="11" y="412"/>
                  </a:lnTo>
                  <a:lnTo>
                    <a:pt x="11" y="415"/>
                  </a:lnTo>
                  <a:lnTo>
                    <a:pt x="9" y="415"/>
                  </a:lnTo>
                  <a:lnTo>
                    <a:pt x="11" y="418"/>
                  </a:lnTo>
                  <a:lnTo>
                    <a:pt x="11" y="423"/>
                  </a:lnTo>
                  <a:lnTo>
                    <a:pt x="9" y="423"/>
                  </a:lnTo>
                  <a:lnTo>
                    <a:pt x="3" y="426"/>
                  </a:lnTo>
                  <a:lnTo>
                    <a:pt x="0" y="432"/>
                  </a:lnTo>
                  <a:lnTo>
                    <a:pt x="3" y="435"/>
                  </a:lnTo>
                  <a:lnTo>
                    <a:pt x="6" y="438"/>
                  </a:lnTo>
                  <a:lnTo>
                    <a:pt x="9" y="443"/>
                  </a:lnTo>
                  <a:lnTo>
                    <a:pt x="9" y="446"/>
                  </a:lnTo>
                  <a:lnTo>
                    <a:pt x="11" y="446"/>
                  </a:lnTo>
                  <a:lnTo>
                    <a:pt x="14" y="446"/>
                  </a:lnTo>
                  <a:lnTo>
                    <a:pt x="14" y="455"/>
                  </a:lnTo>
                  <a:lnTo>
                    <a:pt x="17" y="455"/>
                  </a:lnTo>
                  <a:lnTo>
                    <a:pt x="17" y="460"/>
                  </a:lnTo>
                  <a:lnTo>
                    <a:pt x="14" y="463"/>
                  </a:lnTo>
                  <a:lnTo>
                    <a:pt x="11" y="463"/>
                  </a:lnTo>
                  <a:lnTo>
                    <a:pt x="11" y="469"/>
                  </a:lnTo>
                  <a:lnTo>
                    <a:pt x="14" y="472"/>
                  </a:lnTo>
                  <a:lnTo>
                    <a:pt x="14" y="477"/>
                  </a:lnTo>
                  <a:lnTo>
                    <a:pt x="17" y="477"/>
                  </a:lnTo>
                  <a:lnTo>
                    <a:pt x="20" y="477"/>
                  </a:lnTo>
                  <a:lnTo>
                    <a:pt x="23" y="477"/>
                  </a:lnTo>
                  <a:lnTo>
                    <a:pt x="26" y="477"/>
                  </a:lnTo>
                  <a:lnTo>
                    <a:pt x="31" y="477"/>
                  </a:lnTo>
                  <a:lnTo>
                    <a:pt x="34" y="483"/>
                  </a:lnTo>
                  <a:lnTo>
                    <a:pt x="37" y="483"/>
                  </a:lnTo>
                  <a:lnTo>
                    <a:pt x="40" y="480"/>
                  </a:lnTo>
                  <a:lnTo>
                    <a:pt x="46" y="480"/>
                  </a:lnTo>
                  <a:lnTo>
                    <a:pt x="51" y="483"/>
                  </a:lnTo>
                  <a:lnTo>
                    <a:pt x="48" y="492"/>
                  </a:lnTo>
                  <a:lnTo>
                    <a:pt x="51" y="492"/>
                  </a:lnTo>
                  <a:lnTo>
                    <a:pt x="48" y="497"/>
                  </a:lnTo>
                  <a:lnTo>
                    <a:pt x="57" y="506"/>
                  </a:lnTo>
                  <a:lnTo>
                    <a:pt x="57" y="509"/>
                  </a:lnTo>
                  <a:lnTo>
                    <a:pt x="63" y="514"/>
                  </a:lnTo>
                  <a:lnTo>
                    <a:pt x="63" y="517"/>
                  </a:lnTo>
                  <a:lnTo>
                    <a:pt x="65" y="517"/>
                  </a:lnTo>
                  <a:lnTo>
                    <a:pt x="68" y="517"/>
                  </a:lnTo>
                  <a:lnTo>
                    <a:pt x="71" y="520"/>
                  </a:lnTo>
                  <a:lnTo>
                    <a:pt x="74" y="520"/>
                  </a:lnTo>
                  <a:lnTo>
                    <a:pt x="74" y="526"/>
                  </a:lnTo>
                  <a:lnTo>
                    <a:pt x="65" y="531"/>
                  </a:lnTo>
                  <a:lnTo>
                    <a:pt x="60" y="529"/>
                  </a:lnTo>
                  <a:lnTo>
                    <a:pt x="57" y="531"/>
                  </a:lnTo>
                  <a:lnTo>
                    <a:pt x="60" y="537"/>
                  </a:lnTo>
                  <a:lnTo>
                    <a:pt x="57" y="540"/>
                  </a:lnTo>
                  <a:lnTo>
                    <a:pt x="60" y="540"/>
                  </a:lnTo>
                  <a:lnTo>
                    <a:pt x="60" y="543"/>
                  </a:lnTo>
                  <a:lnTo>
                    <a:pt x="63" y="546"/>
                  </a:lnTo>
                  <a:lnTo>
                    <a:pt x="65" y="549"/>
                  </a:lnTo>
                  <a:lnTo>
                    <a:pt x="68" y="546"/>
                  </a:lnTo>
                  <a:lnTo>
                    <a:pt x="71" y="546"/>
                  </a:lnTo>
                  <a:lnTo>
                    <a:pt x="71" y="543"/>
                  </a:lnTo>
                  <a:lnTo>
                    <a:pt x="74" y="546"/>
                  </a:lnTo>
                  <a:lnTo>
                    <a:pt x="83" y="543"/>
                  </a:lnTo>
                  <a:lnTo>
                    <a:pt x="88" y="543"/>
                  </a:lnTo>
                  <a:lnTo>
                    <a:pt x="94" y="551"/>
                  </a:lnTo>
                  <a:lnTo>
                    <a:pt x="91" y="551"/>
                  </a:lnTo>
                  <a:lnTo>
                    <a:pt x="94" y="554"/>
                  </a:lnTo>
                  <a:lnTo>
                    <a:pt x="94" y="560"/>
                  </a:lnTo>
                  <a:lnTo>
                    <a:pt x="105" y="560"/>
                  </a:lnTo>
                  <a:lnTo>
                    <a:pt x="105" y="566"/>
                  </a:lnTo>
                  <a:lnTo>
                    <a:pt x="108" y="571"/>
                  </a:lnTo>
                  <a:lnTo>
                    <a:pt x="111" y="571"/>
                  </a:lnTo>
                  <a:lnTo>
                    <a:pt x="111" y="574"/>
                  </a:lnTo>
                  <a:lnTo>
                    <a:pt x="108" y="577"/>
                  </a:lnTo>
                  <a:lnTo>
                    <a:pt x="114" y="577"/>
                  </a:lnTo>
                  <a:lnTo>
                    <a:pt x="117" y="574"/>
                  </a:lnTo>
                  <a:lnTo>
                    <a:pt x="125" y="577"/>
                  </a:lnTo>
                  <a:lnTo>
                    <a:pt x="131" y="577"/>
                  </a:lnTo>
                  <a:lnTo>
                    <a:pt x="134" y="574"/>
                  </a:lnTo>
                  <a:lnTo>
                    <a:pt x="137" y="580"/>
                  </a:lnTo>
                  <a:lnTo>
                    <a:pt x="139" y="580"/>
                  </a:lnTo>
                  <a:lnTo>
                    <a:pt x="142" y="583"/>
                  </a:lnTo>
                  <a:lnTo>
                    <a:pt x="145" y="583"/>
                  </a:lnTo>
                  <a:lnTo>
                    <a:pt x="151" y="583"/>
                  </a:lnTo>
                  <a:lnTo>
                    <a:pt x="151" y="585"/>
                  </a:lnTo>
                  <a:lnTo>
                    <a:pt x="156" y="585"/>
                  </a:lnTo>
                  <a:lnTo>
                    <a:pt x="159" y="588"/>
                  </a:lnTo>
                  <a:lnTo>
                    <a:pt x="162" y="591"/>
                  </a:lnTo>
                  <a:lnTo>
                    <a:pt x="168" y="591"/>
                  </a:lnTo>
                  <a:lnTo>
                    <a:pt x="171" y="591"/>
                  </a:lnTo>
                  <a:lnTo>
                    <a:pt x="168" y="594"/>
                  </a:lnTo>
                  <a:lnTo>
                    <a:pt x="171" y="597"/>
                  </a:lnTo>
                  <a:lnTo>
                    <a:pt x="165" y="600"/>
                  </a:lnTo>
                  <a:lnTo>
                    <a:pt x="162" y="600"/>
                  </a:lnTo>
                  <a:lnTo>
                    <a:pt x="165" y="603"/>
                  </a:lnTo>
                  <a:lnTo>
                    <a:pt x="168" y="600"/>
                  </a:lnTo>
                  <a:lnTo>
                    <a:pt x="168" y="603"/>
                  </a:lnTo>
                  <a:lnTo>
                    <a:pt x="165" y="605"/>
                  </a:lnTo>
                  <a:lnTo>
                    <a:pt x="168" y="608"/>
                  </a:lnTo>
                  <a:lnTo>
                    <a:pt x="168" y="611"/>
                  </a:lnTo>
                  <a:lnTo>
                    <a:pt x="165" y="614"/>
                  </a:lnTo>
                  <a:lnTo>
                    <a:pt x="162" y="617"/>
                  </a:lnTo>
                  <a:lnTo>
                    <a:pt x="154" y="620"/>
                  </a:lnTo>
                  <a:lnTo>
                    <a:pt x="145" y="625"/>
                  </a:lnTo>
                  <a:lnTo>
                    <a:pt x="145" y="631"/>
                  </a:lnTo>
                  <a:lnTo>
                    <a:pt x="148" y="628"/>
                  </a:lnTo>
                  <a:lnTo>
                    <a:pt x="151" y="628"/>
                  </a:lnTo>
                  <a:lnTo>
                    <a:pt x="154" y="628"/>
                  </a:lnTo>
                  <a:lnTo>
                    <a:pt x="156" y="628"/>
                  </a:lnTo>
                  <a:lnTo>
                    <a:pt x="159" y="631"/>
                  </a:lnTo>
                  <a:lnTo>
                    <a:pt x="154" y="631"/>
                  </a:lnTo>
                  <a:lnTo>
                    <a:pt x="151" y="634"/>
                  </a:lnTo>
                  <a:lnTo>
                    <a:pt x="145" y="634"/>
                  </a:lnTo>
                  <a:lnTo>
                    <a:pt x="145" y="637"/>
                  </a:lnTo>
                  <a:lnTo>
                    <a:pt x="148" y="637"/>
                  </a:lnTo>
                  <a:lnTo>
                    <a:pt x="145" y="637"/>
                  </a:lnTo>
                  <a:lnTo>
                    <a:pt x="142" y="637"/>
                  </a:lnTo>
                  <a:lnTo>
                    <a:pt x="142" y="639"/>
                  </a:lnTo>
                  <a:lnTo>
                    <a:pt x="139" y="637"/>
                  </a:lnTo>
                  <a:lnTo>
                    <a:pt x="139" y="639"/>
                  </a:lnTo>
                  <a:lnTo>
                    <a:pt x="139" y="642"/>
                  </a:lnTo>
                  <a:lnTo>
                    <a:pt x="142" y="642"/>
                  </a:lnTo>
                  <a:lnTo>
                    <a:pt x="148" y="645"/>
                  </a:lnTo>
                  <a:lnTo>
                    <a:pt x="148" y="648"/>
                  </a:lnTo>
                  <a:lnTo>
                    <a:pt x="145" y="645"/>
                  </a:lnTo>
                  <a:lnTo>
                    <a:pt x="142" y="648"/>
                  </a:lnTo>
                  <a:lnTo>
                    <a:pt x="145" y="651"/>
                  </a:lnTo>
                  <a:lnTo>
                    <a:pt x="145" y="648"/>
                  </a:lnTo>
                  <a:lnTo>
                    <a:pt x="145" y="651"/>
                  </a:lnTo>
                  <a:lnTo>
                    <a:pt x="142" y="651"/>
                  </a:lnTo>
                  <a:lnTo>
                    <a:pt x="142" y="648"/>
                  </a:lnTo>
                  <a:lnTo>
                    <a:pt x="139" y="651"/>
                  </a:lnTo>
                  <a:lnTo>
                    <a:pt x="137" y="654"/>
                  </a:lnTo>
                  <a:lnTo>
                    <a:pt x="134" y="657"/>
                  </a:lnTo>
                  <a:lnTo>
                    <a:pt x="134" y="659"/>
                  </a:lnTo>
                  <a:lnTo>
                    <a:pt x="131" y="659"/>
                  </a:lnTo>
                  <a:lnTo>
                    <a:pt x="134" y="659"/>
                  </a:lnTo>
                  <a:lnTo>
                    <a:pt x="131" y="659"/>
                  </a:lnTo>
                  <a:lnTo>
                    <a:pt x="128" y="657"/>
                  </a:lnTo>
                  <a:lnTo>
                    <a:pt x="125" y="657"/>
                  </a:lnTo>
                  <a:lnTo>
                    <a:pt x="125" y="659"/>
                  </a:lnTo>
                  <a:lnTo>
                    <a:pt x="128" y="659"/>
                  </a:lnTo>
                  <a:lnTo>
                    <a:pt x="125" y="659"/>
                  </a:lnTo>
                  <a:lnTo>
                    <a:pt x="125" y="662"/>
                  </a:lnTo>
                  <a:lnTo>
                    <a:pt x="128" y="662"/>
                  </a:lnTo>
                  <a:lnTo>
                    <a:pt x="131" y="668"/>
                  </a:lnTo>
                  <a:lnTo>
                    <a:pt x="134" y="671"/>
                  </a:lnTo>
                  <a:lnTo>
                    <a:pt x="137" y="671"/>
                  </a:lnTo>
                  <a:lnTo>
                    <a:pt x="139" y="671"/>
                  </a:lnTo>
                  <a:lnTo>
                    <a:pt x="142" y="671"/>
                  </a:lnTo>
                  <a:lnTo>
                    <a:pt x="142" y="674"/>
                  </a:lnTo>
                  <a:lnTo>
                    <a:pt x="145" y="674"/>
                  </a:lnTo>
                  <a:lnTo>
                    <a:pt x="148" y="674"/>
                  </a:lnTo>
                  <a:lnTo>
                    <a:pt x="151" y="676"/>
                  </a:lnTo>
                  <a:lnTo>
                    <a:pt x="156" y="679"/>
                  </a:lnTo>
                  <a:lnTo>
                    <a:pt x="162" y="685"/>
                  </a:lnTo>
                  <a:lnTo>
                    <a:pt x="165" y="688"/>
                  </a:lnTo>
                  <a:lnTo>
                    <a:pt x="168" y="685"/>
                  </a:lnTo>
                  <a:lnTo>
                    <a:pt x="173" y="688"/>
                  </a:lnTo>
                  <a:lnTo>
                    <a:pt x="179" y="688"/>
                  </a:lnTo>
                  <a:lnTo>
                    <a:pt x="185" y="688"/>
                  </a:lnTo>
                  <a:lnTo>
                    <a:pt x="191" y="691"/>
                  </a:lnTo>
                  <a:lnTo>
                    <a:pt x="199" y="693"/>
                  </a:lnTo>
                  <a:lnTo>
                    <a:pt x="208" y="693"/>
                  </a:lnTo>
                  <a:lnTo>
                    <a:pt x="210" y="696"/>
                  </a:lnTo>
                  <a:lnTo>
                    <a:pt x="213" y="699"/>
                  </a:lnTo>
                  <a:lnTo>
                    <a:pt x="216" y="699"/>
                  </a:lnTo>
                  <a:lnTo>
                    <a:pt x="219" y="702"/>
                  </a:lnTo>
                  <a:lnTo>
                    <a:pt x="225" y="699"/>
                  </a:lnTo>
                  <a:lnTo>
                    <a:pt x="227" y="699"/>
                  </a:lnTo>
                  <a:lnTo>
                    <a:pt x="230" y="702"/>
                  </a:lnTo>
                  <a:lnTo>
                    <a:pt x="236" y="702"/>
                  </a:lnTo>
                  <a:lnTo>
                    <a:pt x="239" y="705"/>
                  </a:lnTo>
                  <a:lnTo>
                    <a:pt x="242" y="708"/>
                  </a:lnTo>
                  <a:lnTo>
                    <a:pt x="245" y="711"/>
                  </a:lnTo>
                  <a:lnTo>
                    <a:pt x="250" y="711"/>
                  </a:lnTo>
                  <a:lnTo>
                    <a:pt x="256" y="713"/>
                  </a:lnTo>
                  <a:lnTo>
                    <a:pt x="264" y="722"/>
                  </a:lnTo>
                  <a:lnTo>
                    <a:pt x="273" y="719"/>
                  </a:lnTo>
                  <a:lnTo>
                    <a:pt x="273" y="713"/>
                  </a:lnTo>
                  <a:lnTo>
                    <a:pt x="276" y="711"/>
                  </a:lnTo>
                  <a:lnTo>
                    <a:pt x="273" y="711"/>
                  </a:lnTo>
                  <a:lnTo>
                    <a:pt x="273" y="708"/>
                  </a:lnTo>
                  <a:lnTo>
                    <a:pt x="270" y="702"/>
                  </a:lnTo>
                  <a:lnTo>
                    <a:pt x="267" y="699"/>
                  </a:lnTo>
                  <a:lnTo>
                    <a:pt x="267" y="696"/>
                  </a:lnTo>
                  <a:lnTo>
                    <a:pt x="262" y="693"/>
                  </a:lnTo>
                  <a:lnTo>
                    <a:pt x="262" y="691"/>
                  </a:lnTo>
                  <a:lnTo>
                    <a:pt x="264" y="688"/>
                  </a:lnTo>
                  <a:lnTo>
                    <a:pt x="262" y="688"/>
                  </a:lnTo>
                  <a:lnTo>
                    <a:pt x="264" y="685"/>
                  </a:lnTo>
                  <a:lnTo>
                    <a:pt x="264" y="682"/>
                  </a:lnTo>
                  <a:lnTo>
                    <a:pt x="264" y="679"/>
                  </a:lnTo>
                  <a:lnTo>
                    <a:pt x="264" y="682"/>
                  </a:lnTo>
                  <a:lnTo>
                    <a:pt x="262" y="682"/>
                  </a:lnTo>
                  <a:lnTo>
                    <a:pt x="262" y="685"/>
                  </a:lnTo>
                  <a:lnTo>
                    <a:pt x="262" y="682"/>
                  </a:lnTo>
                  <a:lnTo>
                    <a:pt x="262" y="679"/>
                  </a:lnTo>
                  <a:lnTo>
                    <a:pt x="259" y="679"/>
                  </a:lnTo>
                  <a:lnTo>
                    <a:pt x="259" y="676"/>
                  </a:lnTo>
                  <a:lnTo>
                    <a:pt x="259" y="674"/>
                  </a:lnTo>
                  <a:lnTo>
                    <a:pt x="256" y="674"/>
                  </a:lnTo>
                  <a:lnTo>
                    <a:pt x="253" y="674"/>
                  </a:lnTo>
                  <a:lnTo>
                    <a:pt x="250" y="668"/>
                  </a:lnTo>
                  <a:lnTo>
                    <a:pt x="253" y="668"/>
                  </a:lnTo>
                  <a:lnTo>
                    <a:pt x="253" y="665"/>
                  </a:lnTo>
                  <a:lnTo>
                    <a:pt x="256" y="665"/>
                  </a:lnTo>
                  <a:lnTo>
                    <a:pt x="256" y="662"/>
                  </a:lnTo>
                  <a:lnTo>
                    <a:pt x="256" y="659"/>
                  </a:lnTo>
                  <a:lnTo>
                    <a:pt x="259" y="659"/>
                  </a:lnTo>
                  <a:lnTo>
                    <a:pt x="262" y="659"/>
                  </a:lnTo>
                  <a:lnTo>
                    <a:pt x="259" y="657"/>
                  </a:lnTo>
                  <a:lnTo>
                    <a:pt x="259" y="654"/>
                  </a:lnTo>
                  <a:lnTo>
                    <a:pt x="262" y="651"/>
                  </a:lnTo>
                  <a:lnTo>
                    <a:pt x="262" y="654"/>
                  </a:lnTo>
                  <a:lnTo>
                    <a:pt x="262" y="657"/>
                  </a:lnTo>
                  <a:lnTo>
                    <a:pt x="264" y="654"/>
                  </a:lnTo>
                  <a:lnTo>
                    <a:pt x="264" y="651"/>
                  </a:lnTo>
                  <a:lnTo>
                    <a:pt x="264" y="648"/>
                  </a:lnTo>
                  <a:lnTo>
                    <a:pt x="264" y="651"/>
                  </a:lnTo>
                  <a:lnTo>
                    <a:pt x="267" y="651"/>
                  </a:lnTo>
                  <a:lnTo>
                    <a:pt x="267" y="648"/>
                  </a:lnTo>
                  <a:lnTo>
                    <a:pt x="270" y="648"/>
                  </a:lnTo>
                  <a:lnTo>
                    <a:pt x="273" y="648"/>
                  </a:lnTo>
                  <a:lnTo>
                    <a:pt x="276" y="648"/>
                  </a:lnTo>
                  <a:lnTo>
                    <a:pt x="276" y="645"/>
                  </a:lnTo>
                  <a:lnTo>
                    <a:pt x="276" y="642"/>
                  </a:lnTo>
                  <a:lnTo>
                    <a:pt x="279" y="642"/>
                  </a:lnTo>
                  <a:lnTo>
                    <a:pt x="281" y="642"/>
                  </a:lnTo>
                  <a:lnTo>
                    <a:pt x="276" y="639"/>
                  </a:lnTo>
                  <a:lnTo>
                    <a:pt x="276" y="637"/>
                  </a:lnTo>
                  <a:lnTo>
                    <a:pt x="281" y="637"/>
                  </a:lnTo>
                  <a:lnTo>
                    <a:pt x="270" y="625"/>
                  </a:lnTo>
                  <a:lnTo>
                    <a:pt x="267" y="622"/>
                  </a:lnTo>
                  <a:lnTo>
                    <a:pt x="259" y="617"/>
                  </a:lnTo>
                  <a:lnTo>
                    <a:pt x="259" y="614"/>
                  </a:lnTo>
                  <a:lnTo>
                    <a:pt x="256" y="611"/>
                  </a:lnTo>
                  <a:lnTo>
                    <a:pt x="250" y="605"/>
                  </a:lnTo>
                  <a:lnTo>
                    <a:pt x="253" y="597"/>
                  </a:lnTo>
                  <a:lnTo>
                    <a:pt x="256" y="594"/>
                  </a:lnTo>
                  <a:lnTo>
                    <a:pt x="253" y="591"/>
                  </a:lnTo>
                  <a:lnTo>
                    <a:pt x="256" y="588"/>
                  </a:lnTo>
                  <a:lnTo>
                    <a:pt x="253" y="585"/>
                  </a:lnTo>
                  <a:lnTo>
                    <a:pt x="259" y="583"/>
                  </a:lnTo>
                  <a:lnTo>
                    <a:pt x="256" y="580"/>
                  </a:lnTo>
                  <a:lnTo>
                    <a:pt x="259" y="574"/>
                  </a:lnTo>
                  <a:lnTo>
                    <a:pt x="270" y="583"/>
                  </a:lnTo>
                  <a:lnTo>
                    <a:pt x="273" y="583"/>
                  </a:lnTo>
                  <a:lnTo>
                    <a:pt x="279" y="580"/>
                  </a:lnTo>
                  <a:lnTo>
                    <a:pt x="270" y="571"/>
                  </a:lnTo>
                  <a:lnTo>
                    <a:pt x="273" y="571"/>
                  </a:lnTo>
                  <a:lnTo>
                    <a:pt x="276" y="571"/>
                  </a:lnTo>
                  <a:lnTo>
                    <a:pt x="284" y="563"/>
                  </a:lnTo>
                  <a:lnTo>
                    <a:pt x="296" y="560"/>
                  </a:lnTo>
                  <a:lnTo>
                    <a:pt x="299" y="557"/>
                  </a:lnTo>
                  <a:lnTo>
                    <a:pt x="299" y="554"/>
                  </a:lnTo>
                  <a:lnTo>
                    <a:pt x="301" y="554"/>
                  </a:lnTo>
                  <a:lnTo>
                    <a:pt x="304" y="554"/>
                  </a:lnTo>
                  <a:lnTo>
                    <a:pt x="310" y="557"/>
                  </a:lnTo>
                  <a:lnTo>
                    <a:pt x="313" y="554"/>
                  </a:lnTo>
                  <a:lnTo>
                    <a:pt x="318" y="554"/>
                  </a:lnTo>
                  <a:lnTo>
                    <a:pt x="321" y="557"/>
                  </a:lnTo>
                  <a:lnTo>
                    <a:pt x="327" y="554"/>
                  </a:lnTo>
                  <a:lnTo>
                    <a:pt x="330" y="554"/>
                  </a:lnTo>
                  <a:lnTo>
                    <a:pt x="338" y="554"/>
                  </a:lnTo>
                  <a:lnTo>
                    <a:pt x="341" y="557"/>
                  </a:lnTo>
                  <a:lnTo>
                    <a:pt x="350" y="563"/>
                  </a:lnTo>
                  <a:lnTo>
                    <a:pt x="350" y="568"/>
                  </a:lnTo>
                  <a:lnTo>
                    <a:pt x="350" y="571"/>
                  </a:lnTo>
                  <a:lnTo>
                    <a:pt x="353" y="571"/>
                  </a:lnTo>
                  <a:lnTo>
                    <a:pt x="353" y="568"/>
                  </a:lnTo>
                  <a:lnTo>
                    <a:pt x="355" y="566"/>
                  </a:lnTo>
                  <a:lnTo>
                    <a:pt x="358" y="566"/>
                  </a:lnTo>
                  <a:lnTo>
                    <a:pt x="361" y="568"/>
                  </a:lnTo>
                  <a:lnTo>
                    <a:pt x="367" y="571"/>
                  </a:lnTo>
                  <a:lnTo>
                    <a:pt x="370" y="571"/>
                  </a:lnTo>
                  <a:lnTo>
                    <a:pt x="372" y="566"/>
                  </a:lnTo>
                  <a:lnTo>
                    <a:pt x="375" y="566"/>
                  </a:lnTo>
                  <a:lnTo>
                    <a:pt x="378" y="566"/>
                  </a:lnTo>
                  <a:lnTo>
                    <a:pt x="378" y="563"/>
                  </a:lnTo>
                  <a:lnTo>
                    <a:pt x="384" y="566"/>
                  </a:lnTo>
                  <a:lnTo>
                    <a:pt x="392" y="566"/>
                  </a:lnTo>
                  <a:lnTo>
                    <a:pt x="395" y="566"/>
                  </a:lnTo>
                  <a:lnTo>
                    <a:pt x="398" y="563"/>
                  </a:lnTo>
                  <a:lnTo>
                    <a:pt x="401" y="563"/>
                  </a:lnTo>
                  <a:lnTo>
                    <a:pt x="404" y="568"/>
                  </a:lnTo>
                  <a:lnTo>
                    <a:pt x="415" y="574"/>
                  </a:lnTo>
                  <a:lnTo>
                    <a:pt x="421" y="571"/>
                  </a:lnTo>
                  <a:lnTo>
                    <a:pt x="424" y="574"/>
                  </a:lnTo>
                  <a:lnTo>
                    <a:pt x="435" y="571"/>
                  </a:lnTo>
                  <a:lnTo>
                    <a:pt x="438" y="568"/>
                  </a:lnTo>
                  <a:lnTo>
                    <a:pt x="441" y="560"/>
                  </a:lnTo>
                  <a:lnTo>
                    <a:pt x="441" y="557"/>
                  </a:lnTo>
                  <a:lnTo>
                    <a:pt x="438" y="557"/>
                  </a:lnTo>
                  <a:lnTo>
                    <a:pt x="432" y="557"/>
                  </a:lnTo>
                  <a:lnTo>
                    <a:pt x="426" y="557"/>
                  </a:lnTo>
                  <a:lnTo>
                    <a:pt x="424" y="554"/>
                  </a:lnTo>
                  <a:lnTo>
                    <a:pt x="426" y="551"/>
                  </a:lnTo>
                  <a:lnTo>
                    <a:pt x="435" y="543"/>
                  </a:lnTo>
                  <a:lnTo>
                    <a:pt x="432" y="534"/>
                  </a:lnTo>
                  <a:lnTo>
                    <a:pt x="435" y="529"/>
                  </a:lnTo>
                  <a:lnTo>
                    <a:pt x="443" y="529"/>
                  </a:lnTo>
                  <a:lnTo>
                    <a:pt x="443" y="526"/>
                  </a:lnTo>
                  <a:lnTo>
                    <a:pt x="438" y="523"/>
                  </a:lnTo>
                  <a:lnTo>
                    <a:pt x="438" y="520"/>
                  </a:lnTo>
                  <a:lnTo>
                    <a:pt x="438" y="517"/>
                  </a:lnTo>
                  <a:lnTo>
                    <a:pt x="441" y="517"/>
                  </a:lnTo>
                  <a:lnTo>
                    <a:pt x="438" y="514"/>
                  </a:lnTo>
                  <a:lnTo>
                    <a:pt x="441" y="512"/>
                  </a:lnTo>
                  <a:lnTo>
                    <a:pt x="438" y="509"/>
                  </a:lnTo>
                  <a:lnTo>
                    <a:pt x="441" y="506"/>
                  </a:lnTo>
                  <a:lnTo>
                    <a:pt x="443" y="509"/>
                  </a:lnTo>
                  <a:lnTo>
                    <a:pt x="455" y="512"/>
                  </a:lnTo>
                  <a:lnTo>
                    <a:pt x="472" y="509"/>
                  </a:lnTo>
                  <a:lnTo>
                    <a:pt x="489" y="503"/>
                  </a:lnTo>
                  <a:lnTo>
                    <a:pt x="500" y="500"/>
                  </a:lnTo>
                  <a:lnTo>
                    <a:pt x="506" y="500"/>
                  </a:lnTo>
                  <a:lnTo>
                    <a:pt x="517" y="497"/>
                  </a:lnTo>
                  <a:lnTo>
                    <a:pt x="529" y="495"/>
                  </a:lnTo>
                  <a:lnTo>
                    <a:pt x="532" y="495"/>
                  </a:lnTo>
                  <a:lnTo>
                    <a:pt x="534" y="489"/>
                  </a:lnTo>
                  <a:lnTo>
                    <a:pt x="537" y="489"/>
                  </a:lnTo>
                  <a:lnTo>
                    <a:pt x="543" y="486"/>
                  </a:lnTo>
                  <a:lnTo>
                    <a:pt x="549" y="486"/>
                  </a:lnTo>
                  <a:lnTo>
                    <a:pt x="551" y="486"/>
                  </a:lnTo>
                  <a:lnTo>
                    <a:pt x="557" y="489"/>
                  </a:lnTo>
                  <a:lnTo>
                    <a:pt x="563" y="489"/>
                  </a:lnTo>
                  <a:lnTo>
                    <a:pt x="566" y="492"/>
                  </a:lnTo>
                  <a:lnTo>
                    <a:pt x="566" y="495"/>
                  </a:lnTo>
                  <a:lnTo>
                    <a:pt x="571" y="500"/>
                  </a:lnTo>
                  <a:lnTo>
                    <a:pt x="569" y="509"/>
                  </a:lnTo>
                  <a:lnTo>
                    <a:pt x="574" y="512"/>
                  </a:lnTo>
                  <a:lnTo>
                    <a:pt x="577" y="509"/>
                  </a:lnTo>
                  <a:lnTo>
                    <a:pt x="580" y="509"/>
                  </a:lnTo>
                  <a:lnTo>
                    <a:pt x="583" y="509"/>
                  </a:lnTo>
                  <a:lnTo>
                    <a:pt x="586" y="512"/>
                  </a:lnTo>
                  <a:lnTo>
                    <a:pt x="588" y="509"/>
                  </a:lnTo>
                  <a:lnTo>
                    <a:pt x="600" y="512"/>
                  </a:lnTo>
                  <a:lnTo>
                    <a:pt x="597" y="514"/>
                  </a:lnTo>
                  <a:lnTo>
                    <a:pt x="597" y="517"/>
                  </a:lnTo>
                  <a:lnTo>
                    <a:pt x="603" y="517"/>
                  </a:lnTo>
                  <a:lnTo>
                    <a:pt x="608" y="517"/>
                  </a:lnTo>
                  <a:lnTo>
                    <a:pt x="608" y="514"/>
                  </a:lnTo>
                  <a:lnTo>
                    <a:pt x="611" y="512"/>
                  </a:lnTo>
                  <a:lnTo>
                    <a:pt x="620" y="514"/>
                  </a:lnTo>
                  <a:lnTo>
                    <a:pt x="623" y="506"/>
                  </a:lnTo>
                  <a:lnTo>
                    <a:pt x="628" y="506"/>
                  </a:lnTo>
                  <a:lnTo>
                    <a:pt x="628" y="503"/>
                  </a:lnTo>
                  <a:lnTo>
                    <a:pt x="637" y="500"/>
                  </a:lnTo>
                  <a:lnTo>
                    <a:pt x="637" y="503"/>
                  </a:lnTo>
                  <a:lnTo>
                    <a:pt x="631" y="506"/>
                  </a:lnTo>
                  <a:lnTo>
                    <a:pt x="642" y="512"/>
                  </a:lnTo>
                  <a:lnTo>
                    <a:pt x="648" y="517"/>
                  </a:lnTo>
                  <a:lnTo>
                    <a:pt x="657" y="523"/>
                  </a:lnTo>
                  <a:lnTo>
                    <a:pt x="668" y="537"/>
                  </a:lnTo>
                  <a:lnTo>
                    <a:pt x="677" y="551"/>
                  </a:lnTo>
                  <a:lnTo>
                    <a:pt x="679" y="560"/>
                  </a:lnTo>
                  <a:lnTo>
                    <a:pt x="688" y="557"/>
                  </a:lnTo>
                  <a:lnTo>
                    <a:pt x="685" y="557"/>
                  </a:lnTo>
                  <a:lnTo>
                    <a:pt x="688" y="554"/>
                  </a:lnTo>
                  <a:lnTo>
                    <a:pt x="694" y="554"/>
                  </a:lnTo>
                  <a:lnTo>
                    <a:pt x="694" y="557"/>
                  </a:lnTo>
                  <a:lnTo>
                    <a:pt x="694" y="560"/>
                  </a:lnTo>
                  <a:lnTo>
                    <a:pt x="699" y="557"/>
                  </a:lnTo>
                  <a:lnTo>
                    <a:pt x="702" y="563"/>
                  </a:lnTo>
                  <a:lnTo>
                    <a:pt x="711" y="563"/>
                  </a:lnTo>
                  <a:lnTo>
                    <a:pt x="722" y="560"/>
                  </a:lnTo>
                  <a:lnTo>
                    <a:pt x="725" y="560"/>
                  </a:lnTo>
                  <a:lnTo>
                    <a:pt x="733" y="566"/>
                  </a:lnTo>
                  <a:lnTo>
                    <a:pt x="733" y="571"/>
                  </a:lnTo>
                  <a:lnTo>
                    <a:pt x="736" y="574"/>
                  </a:lnTo>
                  <a:lnTo>
                    <a:pt x="739" y="574"/>
                  </a:lnTo>
                  <a:lnTo>
                    <a:pt x="739" y="577"/>
                  </a:lnTo>
                  <a:lnTo>
                    <a:pt x="742" y="574"/>
                  </a:lnTo>
                  <a:lnTo>
                    <a:pt x="748" y="580"/>
                  </a:lnTo>
                  <a:lnTo>
                    <a:pt x="750" y="583"/>
                  </a:lnTo>
                  <a:lnTo>
                    <a:pt x="756" y="583"/>
                  </a:lnTo>
                  <a:lnTo>
                    <a:pt x="759" y="583"/>
                  </a:lnTo>
                  <a:lnTo>
                    <a:pt x="762" y="580"/>
                  </a:lnTo>
                  <a:lnTo>
                    <a:pt x="765" y="580"/>
                  </a:lnTo>
                  <a:lnTo>
                    <a:pt x="767" y="577"/>
                  </a:lnTo>
                  <a:lnTo>
                    <a:pt x="770" y="580"/>
                  </a:lnTo>
                  <a:lnTo>
                    <a:pt x="770" y="583"/>
                  </a:lnTo>
                  <a:lnTo>
                    <a:pt x="770" y="585"/>
                  </a:lnTo>
                  <a:lnTo>
                    <a:pt x="770" y="588"/>
                  </a:lnTo>
                  <a:lnTo>
                    <a:pt x="773" y="588"/>
                  </a:lnTo>
                  <a:lnTo>
                    <a:pt x="776" y="588"/>
                  </a:lnTo>
                  <a:lnTo>
                    <a:pt x="779" y="588"/>
                  </a:lnTo>
                  <a:lnTo>
                    <a:pt x="782" y="588"/>
                  </a:lnTo>
                  <a:lnTo>
                    <a:pt x="785" y="585"/>
                  </a:lnTo>
                  <a:lnTo>
                    <a:pt x="787" y="585"/>
                  </a:lnTo>
                  <a:lnTo>
                    <a:pt x="790" y="583"/>
                  </a:lnTo>
                  <a:lnTo>
                    <a:pt x="793" y="583"/>
                  </a:lnTo>
                  <a:lnTo>
                    <a:pt x="796" y="583"/>
                  </a:lnTo>
                  <a:lnTo>
                    <a:pt x="799" y="577"/>
                  </a:lnTo>
                  <a:lnTo>
                    <a:pt x="804" y="577"/>
                  </a:lnTo>
                  <a:lnTo>
                    <a:pt x="807" y="580"/>
                  </a:lnTo>
                  <a:lnTo>
                    <a:pt x="813" y="574"/>
                  </a:lnTo>
                  <a:lnTo>
                    <a:pt x="816" y="574"/>
                  </a:lnTo>
                  <a:lnTo>
                    <a:pt x="816" y="571"/>
                  </a:lnTo>
                  <a:lnTo>
                    <a:pt x="819" y="571"/>
                  </a:lnTo>
                  <a:lnTo>
                    <a:pt x="816" y="571"/>
                  </a:lnTo>
                  <a:lnTo>
                    <a:pt x="824" y="571"/>
                  </a:lnTo>
                  <a:lnTo>
                    <a:pt x="827" y="571"/>
                  </a:lnTo>
                  <a:lnTo>
                    <a:pt x="830" y="566"/>
                  </a:lnTo>
                  <a:lnTo>
                    <a:pt x="833" y="566"/>
                  </a:lnTo>
                  <a:lnTo>
                    <a:pt x="841" y="568"/>
                  </a:lnTo>
                  <a:lnTo>
                    <a:pt x="844" y="566"/>
                  </a:lnTo>
                  <a:lnTo>
                    <a:pt x="847" y="566"/>
                  </a:lnTo>
                  <a:lnTo>
                    <a:pt x="850" y="568"/>
                  </a:lnTo>
                  <a:lnTo>
                    <a:pt x="853" y="568"/>
                  </a:lnTo>
                  <a:lnTo>
                    <a:pt x="864" y="571"/>
                  </a:lnTo>
                  <a:lnTo>
                    <a:pt x="867" y="574"/>
                  </a:lnTo>
                  <a:lnTo>
                    <a:pt x="878" y="580"/>
                  </a:lnTo>
                  <a:lnTo>
                    <a:pt x="884" y="577"/>
                  </a:lnTo>
                  <a:lnTo>
                    <a:pt x="887" y="580"/>
                  </a:lnTo>
                  <a:lnTo>
                    <a:pt x="898" y="580"/>
                  </a:lnTo>
                  <a:lnTo>
                    <a:pt x="901" y="583"/>
                  </a:lnTo>
                  <a:lnTo>
                    <a:pt x="907" y="580"/>
                  </a:lnTo>
                  <a:lnTo>
                    <a:pt x="910" y="583"/>
                  </a:lnTo>
                  <a:lnTo>
                    <a:pt x="915" y="577"/>
                  </a:lnTo>
                  <a:lnTo>
                    <a:pt x="915" y="574"/>
                  </a:lnTo>
                  <a:lnTo>
                    <a:pt x="912" y="571"/>
                  </a:lnTo>
                  <a:lnTo>
                    <a:pt x="915" y="568"/>
                  </a:lnTo>
                  <a:lnTo>
                    <a:pt x="912" y="563"/>
                  </a:lnTo>
                  <a:lnTo>
                    <a:pt x="910" y="563"/>
                  </a:lnTo>
                  <a:lnTo>
                    <a:pt x="907" y="560"/>
                  </a:lnTo>
                  <a:lnTo>
                    <a:pt x="910" y="554"/>
                  </a:lnTo>
                  <a:lnTo>
                    <a:pt x="912" y="551"/>
                  </a:lnTo>
                  <a:lnTo>
                    <a:pt x="915" y="549"/>
                  </a:lnTo>
                  <a:lnTo>
                    <a:pt x="915" y="546"/>
                  </a:lnTo>
                  <a:lnTo>
                    <a:pt x="918" y="549"/>
                  </a:lnTo>
                  <a:lnTo>
                    <a:pt x="921" y="546"/>
                  </a:lnTo>
                  <a:lnTo>
                    <a:pt x="921" y="543"/>
                  </a:lnTo>
                  <a:lnTo>
                    <a:pt x="924" y="543"/>
                  </a:lnTo>
                  <a:lnTo>
                    <a:pt x="932" y="546"/>
                  </a:lnTo>
                  <a:lnTo>
                    <a:pt x="941" y="549"/>
                  </a:lnTo>
                  <a:lnTo>
                    <a:pt x="947" y="549"/>
                  </a:lnTo>
                  <a:lnTo>
                    <a:pt x="955" y="551"/>
                  </a:lnTo>
                  <a:lnTo>
                    <a:pt x="958" y="551"/>
                  </a:lnTo>
                  <a:lnTo>
                    <a:pt x="964" y="551"/>
                  </a:lnTo>
                  <a:lnTo>
                    <a:pt x="964" y="554"/>
                  </a:lnTo>
                  <a:lnTo>
                    <a:pt x="966" y="560"/>
                  </a:lnTo>
                  <a:lnTo>
                    <a:pt x="966" y="566"/>
                  </a:lnTo>
                  <a:lnTo>
                    <a:pt x="969" y="571"/>
                  </a:lnTo>
                  <a:lnTo>
                    <a:pt x="972" y="571"/>
                  </a:lnTo>
                  <a:lnTo>
                    <a:pt x="978" y="574"/>
                  </a:lnTo>
                  <a:lnTo>
                    <a:pt x="983" y="574"/>
                  </a:lnTo>
                  <a:lnTo>
                    <a:pt x="989" y="574"/>
                  </a:lnTo>
                  <a:lnTo>
                    <a:pt x="992" y="571"/>
                  </a:lnTo>
                  <a:lnTo>
                    <a:pt x="995" y="571"/>
                  </a:lnTo>
                  <a:lnTo>
                    <a:pt x="1003" y="571"/>
                  </a:lnTo>
                  <a:lnTo>
                    <a:pt x="1015" y="574"/>
                  </a:lnTo>
                  <a:lnTo>
                    <a:pt x="1018" y="574"/>
                  </a:lnTo>
                  <a:lnTo>
                    <a:pt x="1023" y="571"/>
                  </a:lnTo>
                  <a:lnTo>
                    <a:pt x="1026" y="574"/>
                  </a:lnTo>
                  <a:lnTo>
                    <a:pt x="1026" y="577"/>
                  </a:lnTo>
                  <a:lnTo>
                    <a:pt x="1029" y="577"/>
                  </a:lnTo>
                  <a:lnTo>
                    <a:pt x="1032" y="580"/>
                  </a:lnTo>
                  <a:lnTo>
                    <a:pt x="1037" y="580"/>
                  </a:lnTo>
                  <a:lnTo>
                    <a:pt x="1040" y="583"/>
                  </a:lnTo>
                  <a:lnTo>
                    <a:pt x="1043" y="585"/>
                  </a:lnTo>
                  <a:lnTo>
                    <a:pt x="1049" y="588"/>
                  </a:lnTo>
                  <a:lnTo>
                    <a:pt x="1055" y="588"/>
                  </a:lnTo>
                  <a:lnTo>
                    <a:pt x="1066" y="591"/>
                  </a:lnTo>
                  <a:lnTo>
                    <a:pt x="1069" y="588"/>
                  </a:lnTo>
                  <a:lnTo>
                    <a:pt x="1077" y="588"/>
                  </a:lnTo>
                  <a:lnTo>
                    <a:pt x="1080" y="585"/>
                  </a:lnTo>
                  <a:lnTo>
                    <a:pt x="1086" y="588"/>
                  </a:lnTo>
                  <a:lnTo>
                    <a:pt x="1091" y="585"/>
                  </a:lnTo>
                  <a:lnTo>
                    <a:pt x="1100" y="585"/>
                  </a:lnTo>
                  <a:lnTo>
                    <a:pt x="1103" y="577"/>
                  </a:lnTo>
                  <a:lnTo>
                    <a:pt x="1111" y="577"/>
                  </a:lnTo>
                  <a:lnTo>
                    <a:pt x="1117" y="571"/>
                  </a:lnTo>
                  <a:lnTo>
                    <a:pt x="1126" y="571"/>
                  </a:lnTo>
                  <a:lnTo>
                    <a:pt x="1131" y="574"/>
                  </a:lnTo>
                  <a:lnTo>
                    <a:pt x="1134" y="580"/>
                  </a:lnTo>
                  <a:lnTo>
                    <a:pt x="1137" y="580"/>
                  </a:lnTo>
                  <a:lnTo>
                    <a:pt x="1145" y="574"/>
                  </a:lnTo>
                  <a:lnTo>
                    <a:pt x="1154" y="583"/>
                  </a:lnTo>
                  <a:lnTo>
                    <a:pt x="1165" y="585"/>
                  </a:lnTo>
                  <a:lnTo>
                    <a:pt x="1174" y="577"/>
                  </a:lnTo>
                  <a:lnTo>
                    <a:pt x="1177" y="577"/>
                  </a:lnTo>
                  <a:lnTo>
                    <a:pt x="1182" y="574"/>
                  </a:lnTo>
                  <a:lnTo>
                    <a:pt x="1182" y="571"/>
                  </a:lnTo>
                  <a:lnTo>
                    <a:pt x="1182" y="568"/>
                  </a:lnTo>
                  <a:lnTo>
                    <a:pt x="1185" y="566"/>
                  </a:lnTo>
                  <a:lnTo>
                    <a:pt x="1185" y="563"/>
                  </a:lnTo>
                  <a:lnTo>
                    <a:pt x="1188" y="560"/>
                  </a:lnTo>
                  <a:lnTo>
                    <a:pt x="1191" y="554"/>
                  </a:lnTo>
                  <a:lnTo>
                    <a:pt x="1199" y="546"/>
                  </a:lnTo>
                  <a:lnTo>
                    <a:pt x="1199" y="543"/>
                  </a:lnTo>
                  <a:lnTo>
                    <a:pt x="1202" y="537"/>
                  </a:lnTo>
                  <a:lnTo>
                    <a:pt x="1199" y="534"/>
                  </a:lnTo>
                  <a:lnTo>
                    <a:pt x="1191" y="531"/>
                  </a:lnTo>
                  <a:lnTo>
                    <a:pt x="1194" y="529"/>
                  </a:lnTo>
                  <a:lnTo>
                    <a:pt x="1197" y="526"/>
                  </a:lnTo>
                  <a:lnTo>
                    <a:pt x="1199" y="523"/>
                  </a:lnTo>
                  <a:lnTo>
                    <a:pt x="1205" y="520"/>
                  </a:lnTo>
                  <a:lnTo>
                    <a:pt x="1211" y="520"/>
                  </a:lnTo>
                  <a:lnTo>
                    <a:pt x="1217" y="520"/>
                  </a:lnTo>
                  <a:lnTo>
                    <a:pt x="1236" y="517"/>
                  </a:lnTo>
                  <a:lnTo>
                    <a:pt x="1248" y="520"/>
                  </a:lnTo>
                  <a:lnTo>
                    <a:pt x="1253" y="523"/>
                  </a:lnTo>
                  <a:lnTo>
                    <a:pt x="1256" y="523"/>
                  </a:lnTo>
                  <a:lnTo>
                    <a:pt x="1262" y="523"/>
                  </a:lnTo>
                  <a:lnTo>
                    <a:pt x="1265" y="523"/>
                  </a:lnTo>
                  <a:lnTo>
                    <a:pt x="1265" y="529"/>
                  </a:lnTo>
                  <a:lnTo>
                    <a:pt x="1268" y="529"/>
                  </a:lnTo>
                  <a:lnTo>
                    <a:pt x="1271" y="529"/>
                  </a:lnTo>
                  <a:lnTo>
                    <a:pt x="1271" y="531"/>
                  </a:lnTo>
                  <a:lnTo>
                    <a:pt x="1273" y="534"/>
                  </a:lnTo>
                  <a:lnTo>
                    <a:pt x="1276" y="546"/>
                  </a:lnTo>
                  <a:lnTo>
                    <a:pt x="1279" y="554"/>
                  </a:lnTo>
                  <a:lnTo>
                    <a:pt x="1279" y="557"/>
                  </a:lnTo>
                  <a:lnTo>
                    <a:pt x="1282" y="560"/>
                  </a:lnTo>
                  <a:lnTo>
                    <a:pt x="1288" y="568"/>
                  </a:lnTo>
                  <a:lnTo>
                    <a:pt x="1288" y="577"/>
                  </a:lnTo>
                  <a:lnTo>
                    <a:pt x="1293" y="583"/>
                  </a:lnTo>
                  <a:lnTo>
                    <a:pt x="1296" y="583"/>
                  </a:lnTo>
                  <a:lnTo>
                    <a:pt x="1299" y="583"/>
                  </a:lnTo>
                  <a:lnTo>
                    <a:pt x="1305" y="583"/>
                  </a:lnTo>
                  <a:lnTo>
                    <a:pt x="1307" y="585"/>
                  </a:lnTo>
                  <a:lnTo>
                    <a:pt x="1313" y="583"/>
                  </a:lnTo>
                  <a:lnTo>
                    <a:pt x="1316" y="588"/>
                  </a:lnTo>
                  <a:lnTo>
                    <a:pt x="1322" y="594"/>
                  </a:lnTo>
                  <a:lnTo>
                    <a:pt x="1327" y="597"/>
                  </a:lnTo>
                  <a:lnTo>
                    <a:pt x="1327" y="603"/>
                  </a:lnTo>
                  <a:lnTo>
                    <a:pt x="1330" y="605"/>
                  </a:lnTo>
                  <a:lnTo>
                    <a:pt x="1327" y="608"/>
                  </a:lnTo>
                  <a:lnTo>
                    <a:pt x="1330" y="614"/>
                  </a:lnTo>
                  <a:lnTo>
                    <a:pt x="1333" y="614"/>
                  </a:lnTo>
                  <a:lnTo>
                    <a:pt x="1339" y="614"/>
                  </a:lnTo>
                  <a:lnTo>
                    <a:pt x="1342" y="614"/>
                  </a:lnTo>
                  <a:lnTo>
                    <a:pt x="1353" y="614"/>
                  </a:lnTo>
                  <a:lnTo>
                    <a:pt x="1356" y="611"/>
                  </a:lnTo>
                  <a:lnTo>
                    <a:pt x="1384" y="605"/>
                  </a:lnTo>
                  <a:lnTo>
                    <a:pt x="1381" y="611"/>
                  </a:lnTo>
                  <a:lnTo>
                    <a:pt x="1381" y="620"/>
                  </a:lnTo>
                  <a:lnTo>
                    <a:pt x="1376" y="622"/>
                  </a:lnTo>
                  <a:lnTo>
                    <a:pt x="1376" y="625"/>
                  </a:lnTo>
                  <a:lnTo>
                    <a:pt x="1373" y="628"/>
                  </a:lnTo>
                  <a:lnTo>
                    <a:pt x="1373" y="631"/>
                  </a:lnTo>
                  <a:lnTo>
                    <a:pt x="1367" y="645"/>
                  </a:lnTo>
                  <a:lnTo>
                    <a:pt x="1364" y="648"/>
                  </a:lnTo>
                  <a:lnTo>
                    <a:pt x="1361" y="651"/>
                  </a:lnTo>
                  <a:lnTo>
                    <a:pt x="1361" y="657"/>
                  </a:lnTo>
                  <a:lnTo>
                    <a:pt x="1356" y="659"/>
                  </a:lnTo>
                  <a:lnTo>
                    <a:pt x="1350" y="654"/>
                  </a:lnTo>
                  <a:lnTo>
                    <a:pt x="1344" y="654"/>
                  </a:lnTo>
                  <a:lnTo>
                    <a:pt x="1339" y="659"/>
                  </a:lnTo>
                  <a:lnTo>
                    <a:pt x="1333" y="659"/>
                  </a:lnTo>
                  <a:lnTo>
                    <a:pt x="1333" y="662"/>
                  </a:lnTo>
                  <a:lnTo>
                    <a:pt x="1336" y="665"/>
                  </a:lnTo>
                  <a:lnTo>
                    <a:pt x="1336" y="671"/>
                  </a:lnTo>
                  <a:lnTo>
                    <a:pt x="1336" y="685"/>
                  </a:lnTo>
                  <a:lnTo>
                    <a:pt x="1336" y="691"/>
                  </a:lnTo>
                  <a:lnTo>
                    <a:pt x="1333" y="693"/>
                  </a:lnTo>
                  <a:lnTo>
                    <a:pt x="1330" y="693"/>
                  </a:lnTo>
                  <a:lnTo>
                    <a:pt x="1327" y="693"/>
                  </a:lnTo>
                  <a:lnTo>
                    <a:pt x="1327" y="696"/>
                  </a:lnTo>
                  <a:lnTo>
                    <a:pt x="1327" y="699"/>
                  </a:lnTo>
                  <a:lnTo>
                    <a:pt x="1327" y="702"/>
                  </a:lnTo>
                  <a:lnTo>
                    <a:pt x="1330" y="702"/>
                  </a:lnTo>
                  <a:lnTo>
                    <a:pt x="1330" y="699"/>
                  </a:lnTo>
                  <a:lnTo>
                    <a:pt x="1327" y="696"/>
                  </a:lnTo>
                  <a:lnTo>
                    <a:pt x="1330" y="696"/>
                  </a:lnTo>
                  <a:lnTo>
                    <a:pt x="1333" y="696"/>
                  </a:lnTo>
                  <a:lnTo>
                    <a:pt x="1336" y="699"/>
                  </a:lnTo>
                  <a:lnTo>
                    <a:pt x="1336" y="696"/>
                  </a:lnTo>
                  <a:lnTo>
                    <a:pt x="1336" y="693"/>
                  </a:lnTo>
                  <a:lnTo>
                    <a:pt x="1339" y="693"/>
                  </a:lnTo>
                  <a:lnTo>
                    <a:pt x="1339" y="691"/>
                  </a:lnTo>
                  <a:lnTo>
                    <a:pt x="1342" y="691"/>
                  </a:lnTo>
                  <a:lnTo>
                    <a:pt x="1342" y="688"/>
                  </a:lnTo>
                  <a:lnTo>
                    <a:pt x="1344" y="685"/>
                  </a:lnTo>
                  <a:lnTo>
                    <a:pt x="1344" y="691"/>
                  </a:lnTo>
                  <a:lnTo>
                    <a:pt x="1350" y="685"/>
                  </a:lnTo>
                  <a:lnTo>
                    <a:pt x="1350" y="688"/>
                  </a:lnTo>
                  <a:lnTo>
                    <a:pt x="1350" y="693"/>
                  </a:lnTo>
                  <a:lnTo>
                    <a:pt x="1350" y="691"/>
                  </a:lnTo>
                  <a:lnTo>
                    <a:pt x="1353" y="693"/>
                  </a:lnTo>
                  <a:lnTo>
                    <a:pt x="1356" y="691"/>
                  </a:lnTo>
                  <a:lnTo>
                    <a:pt x="1356" y="693"/>
                  </a:lnTo>
                  <a:lnTo>
                    <a:pt x="1359" y="693"/>
                  </a:lnTo>
                  <a:lnTo>
                    <a:pt x="1359" y="696"/>
                  </a:lnTo>
                  <a:lnTo>
                    <a:pt x="1361" y="696"/>
                  </a:lnTo>
                  <a:lnTo>
                    <a:pt x="1364" y="693"/>
                  </a:lnTo>
                  <a:lnTo>
                    <a:pt x="1370" y="691"/>
                  </a:lnTo>
                  <a:lnTo>
                    <a:pt x="1376" y="688"/>
                  </a:lnTo>
                  <a:lnTo>
                    <a:pt x="1379" y="688"/>
                  </a:lnTo>
                  <a:lnTo>
                    <a:pt x="1384" y="685"/>
                  </a:lnTo>
                  <a:lnTo>
                    <a:pt x="1384" y="682"/>
                  </a:lnTo>
                  <a:lnTo>
                    <a:pt x="1390" y="679"/>
                  </a:lnTo>
                  <a:lnTo>
                    <a:pt x="1390" y="676"/>
                  </a:lnTo>
                  <a:lnTo>
                    <a:pt x="1393" y="676"/>
                  </a:lnTo>
                  <a:lnTo>
                    <a:pt x="1396" y="671"/>
                  </a:lnTo>
                  <a:lnTo>
                    <a:pt x="1396" y="668"/>
                  </a:lnTo>
                  <a:lnTo>
                    <a:pt x="1401" y="668"/>
                  </a:lnTo>
                  <a:lnTo>
                    <a:pt x="1401" y="665"/>
                  </a:lnTo>
                  <a:lnTo>
                    <a:pt x="1401" y="662"/>
                  </a:lnTo>
                  <a:lnTo>
                    <a:pt x="1404" y="662"/>
                  </a:lnTo>
                  <a:lnTo>
                    <a:pt x="1407" y="659"/>
                  </a:lnTo>
                  <a:lnTo>
                    <a:pt x="1407" y="657"/>
                  </a:lnTo>
                  <a:lnTo>
                    <a:pt x="1410" y="654"/>
                  </a:lnTo>
                  <a:lnTo>
                    <a:pt x="1413" y="654"/>
                  </a:lnTo>
                  <a:lnTo>
                    <a:pt x="1413" y="651"/>
                  </a:lnTo>
                  <a:lnTo>
                    <a:pt x="1418" y="648"/>
                  </a:lnTo>
                  <a:lnTo>
                    <a:pt x="1418" y="645"/>
                  </a:lnTo>
                  <a:lnTo>
                    <a:pt x="1424" y="642"/>
                  </a:lnTo>
                  <a:lnTo>
                    <a:pt x="1427" y="637"/>
                  </a:lnTo>
                  <a:lnTo>
                    <a:pt x="1427" y="634"/>
                  </a:lnTo>
                  <a:lnTo>
                    <a:pt x="1430" y="631"/>
                  </a:lnTo>
                  <a:lnTo>
                    <a:pt x="1433" y="625"/>
                  </a:lnTo>
                  <a:lnTo>
                    <a:pt x="1435" y="622"/>
                  </a:lnTo>
                  <a:lnTo>
                    <a:pt x="1438" y="622"/>
                  </a:lnTo>
                  <a:lnTo>
                    <a:pt x="1438" y="620"/>
                  </a:lnTo>
                  <a:lnTo>
                    <a:pt x="1441" y="614"/>
                  </a:lnTo>
                  <a:lnTo>
                    <a:pt x="1444" y="614"/>
                  </a:lnTo>
                  <a:lnTo>
                    <a:pt x="1444" y="611"/>
                  </a:lnTo>
                  <a:lnTo>
                    <a:pt x="1447" y="608"/>
                  </a:lnTo>
                  <a:lnTo>
                    <a:pt x="1450" y="605"/>
                  </a:lnTo>
                  <a:lnTo>
                    <a:pt x="1452" y="603"/>
                  </a:lnTo>
                  <a:lnTo>
                    <a:pt x="1450" y="603"/>
                  </a:lnTo>
                  <a:lnTo>
                    <a:pt x="1452" y="603"/>
                  </a:lnTo>
                  <a:lnTo>
                    <a:pt x="1452" y="600"/>
                  </a:lnTo>
                  <a:lnTo>
                    <a:pt x="1455" y="594"/>
                  </a:lnTo>
                  <a:lnTo>
                    <a:pt x="1452" y="594"/>
                  </a:lnTo>
                  <a:lnTo>
                    <a:pt x="1452" y="591"/>
                  </a:lnTo>
                  <a:lnTo>
                    <a:pt x="1450" y="591"/>
                  </a:lnTo>
                  <a:lnTo>
                    <a:pt x="1450" y="588"/>
                  </a:lnTo>
                  <a:lnTo>
                    <a:pt x="1452" y="591"/>
                  </a:lnTo>
                  <a:lnTo>
                    <a:pt x="1452" y="588"/>
                  </a:lnTo>
                  <a:lnTo>
                    <a:pt x="1455" y="585"/>
                  </a:lnTo>
                  <a:lnTo>
                    <a:pt x="1455" y="580"/>
                  </a:lnTo>
                  <a:lnTo>
                    <a:pt x="1455" y="577"/>
                  </a:lnTo>
                  <a:lnTo>
                    <a:pt x="1458" y="577"/>
                  </a:lnTo>
                  <a:lnTo>
                    <a:pt x="1455" y="577"/>
                  </a:lnTo>
                  <a:lnTo>
                    <a:pt x="1455" y="574"/>
                  </a:lnTo>
                  <a:lnTo>
                    <a:pt x="1455" y="571"/>
                  </a:lnTo>
                  <a:lnTo>
                    <a:pt x="1455" y="568"/>
                  </a:lnTo>
                  <a:lnTo>
                    <a:pt x="1455" y="566"/>
                  </a:lnTo>
                  <a:lnTo>
                    <a:pt x="1458" y="563"/>
                  </a:lnTo>
                  <a:lnTo>
                    <a:pt x="1458" y="557"/>
                  </a:lnTo>
                  <a:lnTo>
                    <a:pt x="1461" y="554"/>
                  </a:lnTo>
                  <a:lnTo>
                    <a:pt x="1458" y="554"/>
                  </a:lnTo>
                  <a:lnTo>
                    <a:pt x="1461" y="551"/>
                  </a:lnTo>
                  <a:lnTo>
                    <a:pt x="1464" y="551"/>
                  </a:lnTo>
                  <a:lnTo>
                    <a:pt x="1464" y="549"/>
                  </a:lnTo>
                  <a:lnTo>
                    <a:pt x="1467" y="546"/>
                  </a:lnTo>
                  <a:lnTo>
                    <a:pt x="1467" y="543"/>
                  </a:lnTo>
                  <a:lnTo>
                    <a:pt x="1469" y="543"/>
                  </a:lnTo>
                  <a:lnTo>
                    <a:pt x="1467" y="540"/>
                  </a:lnTo>
                  <a:lnTo>
                    <a:pt x="1464" y="537"/>
                  </a:lnTo>
                  <a:lnTo>
                    <a:pt x="1464" y="534"/>
                  </a:lnTo>
                  <a:lnTo>
                    <a:pt x="1464" y="531"/>
                  </a:lnTo>
                  <a:lnTo>
                    <a:pt x="1464" y="529"/>
                  </a:lnTo>
                  <a:lnTo>
                    <a:pt x="1461" y="526"/>
                  </a:lnTo>
                  <a:lnTo>
                    <a:pt x="1458" y="526"/>
                  </a:lnTo>
                  <a:lnTo>
                    <a:pt x="1455" y="523"/>
                  </a:lnTo>
                  <a:lnTo>
                    <a:pt x="1458" y="526"/>
                  </a:lnTo>
                  <a:lnTo>
                    <a:pt x="1464" y="526"/>
                  </a:lnTo>
                  <a:lnTo>
                    <a:pt x="1467" y="526"/>
                  </a:lnTo>
                  <a:lnTo>
                    <a:pt x="1467" y="523"/>
                  </a:lnTo>
                  <a:lnTo>
                    <a:pt x="1464" y="523"/>
                  </a:lnTo>
                  <a:lnTo>
                    <a:pt x="1461" y="520"/>
                  </a:lnTo>
                  <a:lnTo>
                    <a:pt x="1464" y="520"/>
                  </a:lnTo>
                  <a:lnTo>
                    <a:pt x="1458" y="517"/>
                  </a:lnTo>
                  <a:lnTo>
                    <a:pt x="1455" y="514"/>
                  </a:lnTo>
                  <a:lnTo>
                    <a:pt x="1452" y="514"/>
                  </a:lnTo>
                  <a:lnTo>
                    <a:pt x="1452" y="512"/>
                  </a:lnTo>
                  <a:lnTo>
                    <a:pt x="1452" y="509"/>
                  </a:lnTo>
                  <a:lnTo>
                    <a:pt x="1450" y="509"/>
                  </a:lnTo>
                  <a:lnTo>
                    <a:pt x="1447" y="506"/>
                  </a:lnTo>
                  <a:lnTo>
                    <a:pt x="1444" y="506"/>
                  </a:lnTo>
                  <a:lnTo>
                    <a:pt x="1441" y="506"/>
                  </a:lnTo>
                  <a:lnTo>
                    <a:pt x="1435" y="506"/>
                  </a:lnTo>
                  <a:lnTo>
                    <a:pt x="1433" y="503"/>
                  </a:lnTo>
                  <a:lnTo>
                    <a:pt x="1433" y="509"/>
                  </a:lnTo>
                  <a:lnTo>
                    <a:pt x="1435" y="509"/>
                  </a:lnTo>
                  <a:lnTo>
                    <a:pt x="1433" y="512"/>
                  </a:lnTo>
                  <a:lnTo>
                    <a:pt x="1433" y="514"/>
                  </a:lnTo>
                  <a:lnTo>
                    <a:pt x="1430" y="517"/>
                  </a:lnTo>
                  <a:lnTo>
                    <a:pt x="1427" y="517"/>
                  </a:lnTo>
                  <a:lnTo>
                    <a:pt x="1430" y="514"/>
                  </a:lnTo>
                  <a:lnTo>
                    <a:pt x="1430" y="509"/>
                  </a:lnTo>
                  <a:lnTo>
                    <a:pt x="1427" y="512"/>
                  </a:lnTo>
                  <a:lnTo>
                    <a:pt x="1427" y="514"/>
                  </a:lnTo>
                  <a:lnTo>
                    <a:pt x="1424" y="514"/>
                  </a:lnTo>
                  <a:lnTo>
                    <a:pt x="1421" y="517"/>
                  </a:lnTo>
                  <a:lnTo>
                    <a:pt x="1413" y="517"/>
                  </a:lnTo>
                  <a:lnTo>
                    <a:pt x="1415" y="514"/>
                  </a:lnTo>
                  <a:lnTo>
                    <a:pt x="1421" y="512"/>
                  </a:lnTo>
                  <a:lnTo>
                    <a:pt x="1418" y="512"/>
                  </a:lnTo>
                  <a:lnTo>
                    <a:pt x="1413" y="509"/>
                  </a:lnTo>
                  <a:lnTo>
                    <a:pt x="1410" y="512"/>
                  </a:lnTo>
                  <a:lnTo>
                    <a:pt x="1407" y="514"/>
                  </a:lnTo>
                  <a:lnTo>
                    <a:pt x="1404" y="512"/>
                  </a:lnTo>
                  <a:lnTo>
                    <a:pt x="1407" y="506"/>
                  </a:lnTo>
                  <a:lnTo>
                    <a:pt x="1407" y="503"/>
                  </a:lnTo>
                  <a:lnTo>
                    <a:pt x="1410" y="500"/>
                  </a:lnTo>
                  <a:lnTo>
                    <a:pt x="1407" y="500"/>
                  </a:lnTo>
                  <a:lnTo>
                    <a:pt x="1404" y="497"/>
                  </a:lnTo>
                  <a:lnTo>
                    <a:pt x="1404" y="500"/>
                  </a:lnTo>
                  <a:lnTo>
                    <a:pt x="1398" y="500"/>
                  </a:lnTo>
                  <a:lnTo>
                    <a:pt x="1396" y="500"/>
                  </a:lnTo>
                  <a:lnTo>
                    <a:pt x="1393" y="497"/>
                  </a:lnTo>
                  <a:lnTo>
                    <a:pt x="1387" y="497"/>
                  </a:lnTo>
                  <a:lnTo>
                    <a:pt x="1387" y="495"/>
                  </a:lnTo>
                  <a:lnTo>
                    <a:pt x="1393" y="489"/>
                  </a:lnTo>
                  <a:lnTo>
                    <a:pt x="1401" y="489"/>
                  </a:lnTo>
                  <a:lnTo>
                    <a:pt x="1401" y="483"/>
                  </a:lnTo>
                  <a:lnTo>
                    <a:pt x="1407" y="480"/>
                  </a:lnTo>
                  <a:lnTo>
                    <a:pt x="1415" y="475"/>
                  </a:lnTo>
                  <a:lnTo>
                    <a:pt x="1418" y="472"/>
                  </a:lnTo>
                  <a:lnTo>
                    <a:pt x="1421" y="469"/>
                  </a:lnTo>
                  <a:lnTo>
                    <a:pt x="1424" y="466"/>
                  </a:lnTo>
                  <a:lnTo>
                    <a:pt x="1427" y="466"/>
                  </a:lnTo>
                  <a:lnTo>
                    <a:pt x="1424" y="466"/>
                  </a:lnTo>
                  <a:lnTo>
                    <a:pt x="1424" y="463"/>
                  </a:lnTo>
                  <a:lnTo>
                    <a:pt x="1427" y="463"/>
                  </a:lnTo>
                  <a:lnTo>
                    <a:pt x="1430" y="460"/>
                  </a:lnTo>
                  <a:lnTo>
                    <a:pt x="1433" y="458"/>
                  </a:lnTo>
                  <a:lnTo>
                    <a:pt x="1435" y="458"/>
                  </a:lnTo>
                  <a:lnTo>
                    <a:pt x="1438" y="452"/>
                  </a:lnTo>
                  <a:lnTo>
                    <a:pt x="1441" y="452"/>
                  </a:lnTo>
                  <a:lnTo>
                    <a:pt x="1444" y="449"/>
                  </a:lnTo>
                  <a:lnTo>
                    <a:pt x="1447" y="446"/>
                  </a:lnTo>
                  <a:lnTo>
                    <a:pt x="1450" y="443"/>
                  </a:lnTo>
                  <a:lnTo>
                    <a:pt x="1452" y="440"/>
                  </a:lnTo>
                  <a:lnTo>
                    <a:pt x="1458" y="438"/>
                  </a:lnTo>
                  <a:lnTo>
                    <a:pt x="1458" y="432"/>
                  </a:lnTo>
                  <a:lnTo>
                    <a:pt x="1461" y="429"/>
                  </a:lnTo>
                  <a:lnTo>
                    <a:pt x="1469" y="426"/>
                  </a:lnTo>
                  <a:lnTo>
                    <a:pt x="1472" y="423"/>
                  </a:lnTo>
                  <a:lnTo>
                    <a:pt x="1478" y="415"/>
                  </a:lnTo>
                  <a:lnTo>
                    <a:pt x="1489" y="412"/>
                  </a:lnTo>
                  <a:lnTo>
                    <a:pt x="1515" y="412"/>
                  </a:lnTo>
                  <a:lnTo>
                    <a:pt x="1518" y="412"/>
                  </a:lnTo>
                  <a:lnTo>
                    <a:pt x="1521" y="412"/>
                  </a:lnTo>
                  <a:lnTo>
                    <a:pt x="1526" y="412"/>
                  </a:lnTo>
                  <a:lnTo>
                    <a:pt x="1523" y="415"/>
                  </a:lnTo>
                  <a:lnTo>
                    <a:pt x="1526" y="418"/>
                  </a:lnTo>
                  <a:lnTo>
                    <a:pt x="1529" y="415"/>
                  </a:lnTo>
                  <a:lnTo>
                    <a:pt x="1529" y="412"/>
                  </a:lnTo>
                  <a:lnTo>
                    <a:pt x="1532" y="412"/>
                  </a:lnTo>
                  <a:lnTo>
                    <a:pt x="1543" y="415"/>
                  </a:lnTo>
                  <a:lnTo>
                    <a:pt x="1549" y="415"/>
                  </a:lnTo>
                  <a:lnTo>
                    <a:pt x="1549" y="412"/>
                  </a:lnTo>
                  <a:lnTo>
                    <a:pt x="1555" y="412"/>
                  </a:lnTo>
                  <a:lnTo>
                    <a:pt x="1558" y="415"/>
                  </a:lnTo>
                  <a:lnTo>
                    <a:pt x="1560" y="415"/>
                  </a:lnTo>
                  <a:lnTo>
                    <a:pt x="1563" y="415"/>
                  </a:lnTo>
                  <a:lnTo>
                    <a:pt x="1563" y="412"/>
                  </a:lnTo>
                  <a:lnTo>
                    <a:pt x="1560" y="412"/>
                  </a:lnTo>
                  <a:lnTo>
                    <a:pt x="1563" y="412"/>
                  </a:lnTo>
                  <a:lnTo>
                    <a:pt x="1566" y="412"/>
                  </a:lnTo>
                  <a:lnTo>
                    <a:pt x="1566" y="409"/>
                  </a:lnTo>
                  <a:lnTo>
                    <a:pt x="1566" y="406"/>
                  </a:lnTo>
                  <a:lnTo>
                    <a:pt x="1569" y="406"/>
                  </a:lnTo>
                  <a:lnTo>
                    <a:pt x="1566" y="404"/>
                  </a:lnTo>
                  <a:lnTo>
                    <a:pt x="1572" y="406"/>
                  </a:lnTo>
                  <a:lnTo>
                    <a:pt x="1583" y="409"/>
                  </a:lnTo>
                  <a:lnTo>
                    <a:pt x="1589" y="409"/>
                  </a:lnTo>
                  <a:lnTo>
                    <a:pt x="1586" y="412"/>
                  </a:lnTo>
                  <a:lnTo>
                    <a:pt x="1589" y="412"/>
                  </a:lnTo>
                  <a:lnTo>
                    <a:pt x="1592" y="409"/>
                  </a:lnTo>
                  <a:lnTo>
                    <a:pt x="1600" y="412"/>
                  </a:lnTo>
                  <a:lnTo>
                    <a:pt x="1600" y="415"/>
                  </a:lnTo>
                  <a:lnTo>
                    <a:pt x="1609" y="415"/>
                  </a:lnTo>
                  <a:lnTo>
                    <a:pt x="1603" y="418"/>
                  </a:lnTo>
                  <a:lnTo>
                    <a:pt x="1595" y="418"/>
                  </a:lnTo>
                  <a:lnTo>
                    <a:pt x="1592" y="418"/>
                  </a:lnTo>
                  <a:lnTo>
                    <a:pt x="1595" y="421"/>
                  </a:lnTo>
                  <a:lnTo>
                    <a:pt x="1595" y="423"/>
                  </a:lnTo>
                  <a:lnTo>
                    <a:pt x="1606" y="421"/>
                  </a:lnTo>
                  <a:lnTo>
                    <a:pt x="1612" y="421"/>
                  </a:lnTo>
                  <a:lnTo>
                    <a:pt x="1614" y="423"/>
                  </a:lnTo>
                  <a:lnTo>
                    <a:pt x="1617" y="418"/>
                  </a:lnTo>
                  <a:lnTo>
                    <a:pt x="1620" y="418"/>
                  </a:lnTo>
                  <a:lnTo>
                    <a:pt x="1623" y="418"/>
                  </a:lnTo>
                  <a:lnTo>
                    <a:pt x="1626" y="415"/>
                  </a:lnTo>
                  <a:lnTo>
                    <a:pt x="1626" y="418"/>
                  </a:lnTo>
                  <a:lnTo>
                    <a:pt x="1629" y="418"/>
                  </a:lnTo>
                  <a:lnTo>
                    <a:pt x="1631" y="418"/>
                  </a:lnTo>
                  <a:lnTo>
                    <a:pt x="1634" y="418"/>
                  </a:lnTo>
                  <a:lnTo>
                    <a:pt x="1637" y="418"/>
                  </a:lnTo>
                  <a:lnTo>
                    <a:pt x="1640" y="418"/>
                  </a:lnTo>
                  <a:lnTo>
                    <a:pt x="1640" y="415"/>
                  </a:lnTo>
                  <a:lnTo>
                    <a:pt x="1643" y="418"/>
                  </a:lnTo>
                  <a:lnTo>
                    <a:pt x="1643" y="415"/>
                  </a:lnTo>
                  <a:lnTo>
                    <a:pt x="1640" y="412"/>
                  </a:lnTo>
                  <a:lnTo>
                    <a:pt x="1637" y="412"/>
                  </a:lnTo>
                  <a:lnTo>
                    <a:pt x="1637" y="409"/>
                  </a:lnTo>
                  <a:lnTo>
                    <a:pt x="1634" y="409"/>
                  </a:lnTo>
                  <a:lnTo>
                    <a:pt x="1631" y="412"/>
                  </a:lnTo>
                  <a:lnTo>
                    <a:pt x="1629" y="412"/>
                  </a:lnTo>
                  <a:lnTo>
                    <a:pt x="1631" y="409"/>
                  </a:lnTo>
                  <a:lnTo>
                    <a:pt x="1634" y="409"/>
                  </a:lnTo>
                  <a:lnTo>
                    <a:pt x="1631" y="406"/>
                  </a:lnTo>
                  <a:lnTo>
                    <a:pt x="1631" y="404"/>
                  </a:lnTo>
                  <a:lnTo>
                    <a:pt x="1634" y="404"/>
                  </a:lnTo>
                  <a:lnTo>
                    <a:pt x="1634" y="401"/>
                  </a:lnTo>
                  <a:lnTo>
                    <a:pt x="1637" y="398"/>
                  </a:lnTo>
                  <a:lnTo>
                    <a:pt x="1646" y="392"/>
                  </a:lnTo>
                  <a:lnTo>
                    <a:pt x="1654" y="386"/>
                  </a:lnTo>
                  <a:lnTo>
                    <a:pt x="1654" y="384"/>
                  </a:lnTo>
                  <a:lnTo>
                    <a:pt x="1660" y="378"/>
                  </a:lnTo>
                  <a:lnTo>
                    <a:pt x="1663" y="378"/>
                  </a:lnTo>
                  <a:lnTo>
                    <a:pt x="1663" y="372"/>
                  </a:lnTo>
                  <a:lnTo>
                    <a:pt x="1666" y="372"/>
                  </a:lnTo>
                  <a:lnTo>
                    <a:pt x="1671" y="369"/>
                  </a:lnTo>
                  <a:lnTo>
                    <a:pt x="1674" y="369"/>
                  </a:lnTo>
                  <a:lnTo>
                    <a:pt x="1674" y="367"/>
                  </a:lnTo>
                  <a:lnTo>
                    <a:pt x="1683" y="367"/>
                  </a:lnTo>
                  <a:lnTo>
                    <a:pt x="1685" y="367"/>
                  </a:lnTo>
                  <a:lnTo>
                    <a:pt x="1691" y="367"/>
                  </a:lnTo>
                  <a:lnTo>
                    <a:pt x="1691" y="364"/>
                  </a:lnTo>
                  <a:lnTo>
                    <a:pt x="1694" y="367"/>
                  </a:lnTo>
                  <a:lnTo>
                    <a:pt x="1697" y="364"/>
                  </a:lnTo>
                  <a:lnTo>
                    <a:pt x="1700" y="367"/>
                  </a:lnTo>
                  <a:lnTo>
                    <a:pt x="1700" y="369"/>
                  </a:lnTo>
                  <a:lnTo>
                    <a:pt x="1703" y="369"/>
                  </a:lnTo>
                  <a:lnTo>
                    <a:pt x="1711" y="364"/>
                  </a:lnTo>
                  <a:lnTo>
                    <a:pt x="1711" y="372"/>
                  </a:lnTo>
                  <a:lnTo>
                    <a:pt x="1705" y="372"/>
                  </a:lnTo>
                  <a:lnTo>
                    <a:pt x="1705" y="375"/>
                  </a:lnTo>
                  <a:lnTo>
                    <a:pt x="1703" y="378"/>
                  </a:lnTo>
                  <a:lnTo>
                    <a:pt x="1705" y="378"/>
                  </a:lnTo>
                  <a:lnTo>
                    <a:pt x="1705" y="384"/>
                  </a:lnTo>
                  <a:lnTo>
                    <a:pt x="1711" y="381"/>
                  </a:lnTo>
                  <a:lnTo>
                    <a:pt x="1708" y="386"/>
                  </a:lnTo>
                  <a:lnTo>
                    <a:pt x="1708" y="389"/>
                  </a:lnTo>
                  <a:lnTo>
                    <a:pt x="1711" y="389"/>
                  </a:lnTo>
                  <a:lnTo>
                    <a:pt x="1711" y="386"/>
                  </a:lnTo>
                  <a:lnTo>
                    <a:pt x="1717" y="386"/>
                  </a:lnTo>
                  <a:lnTo>
                    <a:pt x="1725" y="378"/>
                  </a:lnTo>
                  <a:lnTo>
                    <a:pt x="1737" y="369"/>
                  </a:lnTo>
                  <a:lnTo>
                    <a:pt x="1742" y="369"/>
                  </a:lnTo>
                  <a:lnTo>
                    <a:pt x="1742" y="367"/>
                  </a:lnTo>
                  <a:lnTo>
                    <a:pt x="1742" y="369"/>
                  </a:lnTo>
                  <a:lnTo>
                    <a:pt x="1742" y="372"/>
                  </a:lnTo>
                  <a:lnTo>
                    <a:pt x="1745" y="372"/>
                  </a:lnTo>
                  <a:lnTo>
                    <a:pt x="1745" y="369"/>
                  </a:lnTo>
                  <a:lnTo>
                    <a:pt x="1751" y="369"/>
                  </a:lnTo>
                  <a:lnTo>
                    <a:pt x="1745" y="369"/>
                  </a:lnTo>
                  <a:lnTo>
                    <a:pt x="1745" y="367"/>
                  </a:lnTo>
                  <a:lnTo>
                    <a:pt x="1748" y="364"/>
                  </a:lnTo>
                  <a:lnTo>
                    <a:pt x="1745" y="361"/>
                  </a:lnTo>
                  <a:lnTo>
                    <a:pt x="1748" y="355"/>
                  </a:lnTo>
                  <a:lnTo>
                    <a:pt x="1748" y="352"/>
                  </a:lnTo>
                  <a:lnTo>
                    <a:pt x="1754" y="350"/>
                  </a:lnTo>
                  <a:lnTo>
                    <a:pt x="1759" y="350"/>
                  </a:lnTo>
                  <a:lnTo>
                    <a:pt x="1762" y="350"/>
                  </a:lnTo>
                  <a:lnTo>
                    <a:pt x="1768" y="350"/>
                  </a:lnTo>
                  <a:lnTo>
                    <a:pt x="1768" y="352"/>
                  </a:lnTo>
                  <a:lnTo>
                    <a:pt x="1771" y="352"/>
                  </a:lnTo>
                  <a:lnTo>
                    <a:pt x="1776" y="352"/>
                  </a:lnTo>
                  <a:lnTo>
                    <a:pt x="1779" y="352"/>
                  </a:lnTo>
                  <a:lnTo>
                    <a:pt x="1774" y="352"/>
                  </a:lnTo>
                  <a:lnTo>
                    <a:pt x="1774" y="355"/>
                  </a:lnTo>
                  <a:lnTo>
                    <a:pt x="1776" y="355"/>
                  </a:lnTo>
                  <a:lnTo>
                    <a:pt x="1774" y="355"/>
                  </a:lnTo>
                  <a:lnTo>
                    <a:pt x="1771" y="355"/>
                  </a:lnTo>
                  <a:lnTo>
                    <a:pt x="1768" y="355"/>
                  </a:lnTo>
                  <a:lnTo>
                    <a:pt x="1765" y="355"/>
                  </a:lnTo>
                  <a:lnTo>
                    <a:pt x="1759" y="358"/>
                  </a:lnTo>
                  <a:lnTo>
                    <a:pt x="1757" y="369"/>
                  </a:lnTo>
                  <a:lnTo>
                    <a:pt x="1754" y="372"/>
                  </a:lnTo>
                  <a:lnTo>
                    <a:pt x="1754" y="375"/>
                  </a:lnTo>
                  <a:lnTo>
                    <a:pt x="1754" y="372"/>
                  </a:lnTo>
                  <a:lnTo>
                    <a:pt x="1757" y="372"/>
                  </a:lnTo>
                  <a:lnTo>
                    <a:pt x="1757" y="378"/>
                  </a:lnTo>
                  <a:lnTo>
                    <a:pt x="1751" y="381"/>
                  </a:lnTo>
                  <a:lnTo>
                    <a:pt x="1754" y="384"/>
                  </a:lnTo>
                  <a:lnTo>
                    <a:pt x="1754" y="386"/>
                  </a:lnTo>
                  <a:lnTo>
                    <a:pt x="1751" y="384"/>
                  </a:lnTo>
                  <a:lnTo>
                    <a:pt x="1751" y="386"/>
                  </a:lnTo>
                  <a:lnTo>
                    <a:pt x="1745" y="386"/>
                  </a:lnTo>
                  <a:lnTo>
                    <a:pt x="1739" y="389"/>
                  </a:lnTo>
                  <a:lnTo>
                    <a:pt x="1737" y="389"/>
                  </a:lnTo>
                  <a:lnTo>
                    <a:pt x="1731" y="392"/>
                  </a:lnTo>
                  <a:lnTo>
                    <a:pt x="1731" y="398"/>
                  </a:lnTo>
                  <a:lnTo>
                    <a:pt x="1725" y="401"/>
                  </a:lnTo>
                  <a:lnTo>
                    <a:pt x="1725" y="404"/>
                  </a:lnTo>
                  <a:lnTo>
                    <a:pt x="1720" y="406"/>
                  </a:lnTo>
                  <a:lnTo>
                    <a:pt x="1714" y="409"/>
                  </a:lnTo>
                  <a:lnTo>
                    <a:pt x="1711" y="412"/>
                  </a:lnTo>
                  <a:lnTo>
                    <a:pt x="1708" y="415"/>
                  </a:lnTo>
                  <a:lnTo>
                    <a:pt x="1703" y="418"/>
                  </a:lnTo>
                  <a:lnTo>
                    <a:pt x="1703" y="421"/>
                  </a:lnTo>
                  <a:lnTo>
                    <a:pt x="1694" y="432"/>
                  </a:lnTo>
                  <a:lnTo>
                    <a:pt x="1683" y="438"/>
                  </a:lnTo>
                  <a:lnTo>
                    <a:pt x="1677" y="438"/>
                  </a:lnTo>
                  <a:lnTo>
                    <a:pt x="1674" y="440"/>
                  </a:lnTo>
                  <a:lnTo>
                    <a:pt x="1674" y="443"/>
                  </a:lnTo>
                  <a:lnTo>
                    <a:pt x="1671" y="443"/>
                  </a:lnTo>
                  <a:lnTo>
                    <a:pt x="1668" y="440"/>
                  </a:lnTo>
                  <a:lnTo>
                    <a:pt x="1666" y="443"/>
                  </a:lnTo>
                  <a:lnTo>
                    <a:pt x="1668" y="446"/>
                  </a:lnTo>
                  <a:lnTo>
                    <a:pt x="1668" y="452"/>
                  </a:lnTo>
                  <a:lnTo>
                    <a:pt x="1663" y="458"/>
                  </a:lnTo>
                  <a:lnTo>
                    <a:pt x="1663" y="455"/>
                  </a:lnTo>
                  <a:lnTo>
                    <a:pt x="1660" y="458"/>
                  </a:lnTo>
                  <a:lnTo>
                    <a:pt x="1660" y="460"/>
                  </a:lnTo>
                  <a:lnTo>
                    <a:pt x="1657" y="460"/>
                  </a:lnTo>
                  <a:lnTo>
                    <a:pt x="1651" y="472"/>
                  </a:lnTo>
                  <a:lnTo>
                    <a:pt x="1649" y="483"/>
                  </a:lnTo>
                  <a:lnTo>
                    <a:pt x="1649" y="489"/>
                  </a:lnTo>
                  <a:lnTo>
                    <a:pt x="1651" y="492"/>
                  </a:lnTo>
                  <a:lnTo>
                    <a:pt x="1649" y="492"/>
                  </a:lnTo>
                  <a:lnTo>
                    <a:pt x="1649" y="495"/>
                  </a:lnTo>
                  <a:lnTo>
                    <a:pt x="1651" y="497"/>
                  </a:lnTo>
                  <a:lnTo>
                    <a:pt x="1651" y="500"/>
                  </a:lnTo>
                  <a:lnTo>
                    <a:pt x="1651" y="503"/>
                  </a:lnTo>
                  <a:lnTo>
                    <a:pt x="1651" y="506"/>
                  </a:lnTo>
                  <a:lnTo>
                    <a:pt x="1651" y="509"/>
                  </a:lnTo>
                  <a:lnTo>
                    <a:pt x="1654" y="514"/>
                  </a:lnTo>
                  <a:lnTo>
                    <a:pt x="1657" y="531"/>
                  </a:lnTo>
                  <a:lnTo>
                    <a:pt x="1660" y="534"/>
                  </a:lnTo>
                  <a:lnTo>
                    <a:pt x="1657" y="537"/>
                  </a:lnTo>
                  <a:lnTo>
                    <a:pt x="1663" y="549"/>
                  </a:lnTo>
                  <a:lnTo>
                    <a:pt x="1660" y="551"/>
                  </a:lnTo>
                  <a:lnTo>
                    <a:pt x="1660" y="557"/>
                  </a:lnTo>
                  <a:lnTo>
                    <a:pt x="1663" y="557"/>
                  </a:lnTo>
                  <a:lnTo>
                    <a:pt x="1663" y="563"/>
                  </a:lnTo>
                  <a:lnTo>
                    <a:pt x="1663" y="566"/>
                  </a:lnTo>
                  <a:lnTo>
                    <a:pt x="1666" y="563"/>
                  </a:lnTo>
                  <a:lnTo>
                    <a:pt x="1671" y="557"/>
                  </a:lnTo>
                  <a:lnTo>
                    <a:pt x="1674" y="557"/>
                  </a:lnTo>
                  <a:lnTo>
                    <a:pt x="1677" y="554"/>
                  </a:lnTo>
                  <a:lnTo>
                    <a:pt x="1680" y="549"/>
                  </a:lnTo>
                  <a:lnTo>
                    <a:pt x="1685" y="546"/>
                  </a:lnTo>
                  <a:lnTo>
                    <a:pt x="1685" y="543"/>
                  </a:lnTo>
                  <a:lnTo>
                    <a:pt x="1685" y="540"/>
                  </a:lnTo>
                  <a:lnTo>
                    <a:pt x="1688" y="537"/>
                  </a:lnTo>
                  <a:lnTo>
                    <a:pt x="1685" y="534"/>
                  </a:lnTo>
                  <a:lnTo>
                    <a:pt x="1688" y="531"/>
                  </a:lnTo>
                  <a:lnTo>
                    <a:pt x="1685" y="529"/>
                  </a:lnTo>
                  <a:lnTo>
                    <a:pt x="1685" y="526"/>
                  </a:lnTo>
                  <a:lnTo>
                    <a:pt x="1688" y="529"/>
                  </a:lnTo>
                  <a:lnTo>
                    <a:pt x="1694" y="529"/>
                  </a:lnTo>
                  <a:lnTo>
                    <a:pt x="1700" y="526"/>
                  </a:lnTo>
                  <a:lnTo>
                    <a:pt x="1700" y="523"/>
                  </a:lnTo>
                  <a:lnTo>
                    <a:pt x="1703" y="523"/>
                  </a:lnTo>
                  <a:lnTo>
                    <a:pt x="1703" y="526"/>
                  </a:lnTo>
                  <a:lnTo>
                    <a:pt x="1705" y="529"/>
                  </a:lnTo>
                  <a:lnTo>
                    <a:pt x="1705" y="526"/>
                  </a:lnTo>
                  <a:lnTo>
                    <a:pt x="1705" y="523"/>
                  </a:lnTo>
                  <a:lnTo>
                    <a:pt x="1703" y="520"/>
                  </a:lnTo>
                  <a:lnTo>
                    <a:pt x="1705" y="520"/>
                  </a:lnTo>
                  <a:lnTo>
                    <a:pt x="1705" y="517"/>
                  </a:lnTo>
                  <a:lnTo>
                    <a:pt x="1703" y="517"/>
                  </a:lnTo>
                  <a:lnTo>
                    <a:pt x="1703" y="514"/>
                  </a:lnTo>
                  <a:lnTo>
                    <a:pt x="1705" y="509"/>
                  </a:lnTo>
                  <a:lnTo>
                    <a:pt x="1714" y="503"/>
                  </a:lnTo>
                  <a:lnTo>
                    <a:pt x="1711" y="500"/>
                  </a:lnTo>
                  <a:lnTo>
                    <a:pt x="1714" y="500"/>
                  </a:lnTo>
                  <a:lnTo>
                    <a:pt x="1720" y="500"/>
                  </a:lnTo>
                  <a:lnTo>
                    <a:pt x="1722" y="503"/>
                  </a:lnTo>
                  <a:lnTo>
                    <a:pt x="1728" y="503"/>
                  </a:lnTo>
                  <a:lnTo>
                    <a:pt x="1734" y="497"/>
                  </a:lnTo>
                  <a:lnTo>
                    <a:pt x="1734" y="495"/>
                  </a:lnTo>
                  <a:lnTo>
                    <a:pt x="1728" y="489"/>
                  </a:lnTo>
                  <a:lnTo>
                    <a:pt x="1728" y="483"/>
                  </a:lnTo>
                  <a:lnTo>
                    <a:pt x="1734" y="477"/>
                  </a:lnTo>
                  <a:lnTo>
                    <a:pt x="1731" y="477"/>
                  </a:lnTo>
                  <a:lnTo>
                    <a:pt x="1731" y="475"/>
                  </a:lnTo>
                  <a:lnTo>
                    <a:pt x="1737" y="472"/>
                  </a:lnTo>
                  <a:lnTo>
                    <a:pt x="1734" y="472"/>
                  </a:lnTo>
                  <a:lnTo>
                    <a:pt x="1737" y="469"/>
                  </a:lnTo>
                  <a:lnTo>
                    <a:pt x="1742" y="469"/>
                  </a:lnTo>
                  <a:lnTo>
                    <a:pt x="1745" y="466"/>
                  </a:lnTo>
                  <a:lnTo>
                    <a:pt x="1745" y="463"/>
                  </a:lnTo>
                  <a:lnTo>
                    <a:pt x="1742" y="463"/>
                  </a:lnTo>
                  <a:lnTo>
                    <a:pt x="1739" y="463"/>
                  </a:lnTo>
                  <a:lnTo>
                    <a:pt x="1739" y="460"/>
                  </a:lnTo>
                  <a:lnTo>
                    <a:pt x="1742" y="455"/>
                  </a:lnTo>
                  <a:lnTo>
                    <a:pt x="1739" y="452"/>
                  </a:lnTo>
                  <a:lnTo>
                    <a:pt x="1742" y="449"/>
                  </a:lnTo>
                  <a:lnTo>
                    <a:pt x="1745" y="449"/>
                  </a:lnTo>
                  <a:lnTo>
                    <a:pt x="1748" y="449"/>
                  </a:lnTo>
                  <a:lnTo>
                    <a:pt x="1745" y="446"/>
                  </a:lnTo>
                  <a:lnTo>
                    <a:pt x="1748" y="443"/>
                  </a:lnTo>
                  <a:lnTo>
                    <a:pt x="1745" y="443"/>
                  </a:lnTo>
                  <a:lnTo>
                    <a:pt x="1742" y="443"/>
                  </a:lnTo>
                  <a:lnTo>
                    <a:pt x="1739" y="440"/>
                  </a:lnTo>
                  <a:lnTo>
                    <a:pt x="1737" y="440"/>
                  </a:lnTo>
                  <a:lnTo>
                    <a:pt x="1737" y="443"/>
                  </a:lnTo>
                  <a:lnTo>
                    <a:pt x="1734" y="443"/>
                  </a:lnTo>
                  <a:lnTo>
                    <a:pt x="1731" y="440"/>
                  </a:lnTo>
                  <a:lnTo>
                    <a:pt x="1731" y="438"/>
                  </a:lnTo>
                  <a:lnTo>
                    <a:pt x="1734" y="435"/>
                  </a:lnTo>
                  <a:lnTo>
                    <a:pt x="1734" y="432"/>
                  </a:lnTo>
                  <a:lnTo>
                    <a:pt x="1734" y="429"/>
                  </a:lnTo>
                  <a:lnTo>
                    <a:pt x="1737" y="426"/>
                  </a:lnTo>
                  <a:lnTo>
                    <a:pt x="1739" y="423"/>
                  </a:lnTo>
                  <a:lnTo>
                    <a:pt x="1742" y="421"/>
                  </a:lnTo>
                  <a:lnTo>
                    <a:pt x="1742" y="418"/>
                  </a:lnTo>
                  <a:lnTo>
                    <a:pt x="1745" y="418"/>
                  </a:lnTo>
                  <a:lnTo>
                    <a:pt x="1745" y="415"/>
                  </a:lnTo>
                  <a:lnTo>
                    <a:pt x="1748" y="415"/>
                  </a:lnTo>
                  <a:lnTo>
                    <a:pt x="1748" y="412"/>
                  </a:lnTo>
                  <a:lnTo>
                    <a:pt x="1748" y="409"/>
                  </a:lnTo>
                  <a:lnTo>
                    <a:pt x="1751" y="404"/>
                  </a:lnTo>
                  <a:lnTo>
                    <a:pt x="1754" y="404"/>
                  </a:lnTo>
                  <a:lnTo>
                    <a:pt x="1757" y="401"/>
                  </a:lnTo>
                  <a:lnTo>
                    <a:pt x="1757" y="404"/>
                  </a:lnTo>
                  <a:lnTo>
                    <a:pt x="1759" y="404"/>
                  </a:lnTo>
                  <a:lnTo>
                    <a:pt x="1762" y="401"/>
                  </a:lnTo>
                  <a:lnTo>
                    <a:pt x="1765" y="401"/>
                  </a:lnTo>
                  <a:lnTo>
                    <a:pt x="1765" y="404"/>
                  </a:lnTo>
                  <a:lnTo>
                    <a:pt x="1768" y="406"/>
                  </a:lnTo>
                  <a:lnTo>
                    <a:pt x="1771" y="404"/>
                  </a:lnTo>
                  <a:lnTo>
                    <a:pt x="1771" y="401"/>
                  </a:lnTo>
                  <a:lnTo>
                    <a:pt x="1776" y="398"/>
                  </a:lnTo>
                  <a:lnTo>
                    <a:pt x="1779" y="395"/>
                  </a:lnTo>
                  <a:lnTo>
                    <a:pt x="1785" y="392"/>
                  </a:lnTo>
                  <a:lnTo>
                    <a:pt x="1788" y="392"/>
                  </a:lnTo>
                  <a:lnTo>
                    <a:pt x="1785" y="395"/>
                  </a:lnTo>
                  <a:lnTo>
                    <a:pt x="1788" y="398"/>
                  </a:lnTo>
                  <a:lnTo>
                    <a:pt x="1785" y="398"/>
                  </a:lnTo>
                  <a:lnTo>
                    <a:pt x="1782" y="404"/>
                  </a:lnTo>
                  <a:lnTo>
                    <a:pt x="1785" y="404"/>
                  </a:lnTo>
                  <a:lnTo>
                    <a:pt x="1788" y="404"/>
                  </a:lnTo>
                  <a:lnTo>
                    <a:pt x="1793" y="398"/>
                  </a:lnTo>
                  <a:lnTo>
                    <a:pt x="1796" y="395"/>
                  </a:lnTo>
                  <a:lnTo>
                    <a:pt x="1799" y="395"/>
                  </a:lnTo>
                  <a:lnTo>
                    <a:pt x="1805" y="392"/>
                  </a:lnTo>
                  <a:lnTo>
                    <a:pt x="1813" y="389"/>
                  </a:lnTo>
                  <a:lnTo>
                    <a:pt x="1816" y="392"/>
                  </a:lnTo>
                  <a:lnTo>
                    <a:pt x="1822" y="392"/>
                  </a:lnTo>
                  <a:lnTo>
                    <a:pt x="1830" y="395"/>
                  </a:lnTo>
                  <a:lnTo>
                    <a:pt x="1833" y="401"/>
                  </a:lnTo>
                  <a:lnTo>
                    <a:pt x="1839" y="404"/>
                  </a:lnTo>
                  <a:lnTo>
                    <a:pt x="1839" y="401"/>
                  </a:lnTo>
                  <a:lnTo>
                    <a:pt x="1842" y="395"/>
                  </a:lnTo>
                  <a:lnTo>
                    <a:pt x="1839" y="392"/>
                  </a:lnTo>
                  <a:lnTo>
                    <a:pt x="1842" y="392"/>
                  </a:lnTo>
                  <a:lnTo>
                    <a:pt x="1845" y="392"/>
                  </a:lnTo>
                  <a:lnTo>
                    <a:pt x="1853" y="389"/>
                  </a:lnTo>
                  <a:lnTo>
                    <a:pt x="1853" y="386"/>
                  </a:lnTo>
                  <a:lnTo>
                    <a:pt x="1853" y="389"/>
                  </a:lnTo>
                  <a:lnTo>
                    <a:pt x="1856" y="386"/>
                  </a:lnTo>
                  <a:lnTo>
                    <a:pt x="1859" y="386"/>
                  </a:lnTo>
                  <a:lnTo>
                    <a:pt x="1862" y="384"/>
                  </a:lnTo>
                  <a:lnTo>
                    <a:pt x="1859" y="381"/>
                  </a:lnTo>
                  <a:lnTo>
                    <a:pt x="1862" y="384"/>
                  </a:lnTo>
                  <a:lnTo>
                    <a:pt x="1865" y="381"/>
                  </a:lnTo>
                  <a:lnTo>
                    <a:pt x="1865" y="378"/>
                  </a:lnTo>
                  <a:lnTo>
                    <a:pt x="1867" y="381"/>
                  </a:lnTo>
                  <a:lnTo>
                    <a:pt x="1867" y="378"/>
                  </a:lnTo>
                  <a:lnTo>
                    <a:pt x="1867" y="375"/>
                  </a:lnTo>
                  <a:lnTo>
                    <a:pt x="1870" y="375"/>
                  </a:lnTo>
                  <a:lnTo>
                    <a:pt x="1873" y="375"/>
                  </a:lnTo>
                  <a:lnTo>
                    <a:pt x="1876" y="375"/>
                  </a:lnTo>
                  <a:lnTo>
                    <a:pt x="1879" y="372"/>
                  </a:lnTo>
                  <a:lnTo>
                    <a:pt x="1879" y="369"/>
                  </a:lnTo>
                  <a:lnTo>
                    <a:pt x="1882" y="369"/>
                  </a:lnTo>
                  <a:lnTo>
                    <a:pt x="1887" y="369"/>
                  </a:lnTo>
                  <a:lnTo>
                    <a:pt x="1893" y="367"/>
                  </a:lnTo>
                  <a:lnTo>
                    <a:pt x="1893" y="364"/>
                  </a:lnTo>
                  <a:lnTo>
                    <a:pt x="1899" y="364"/>
                  </a:lnTo>
                  <a:lnTo>
                    <a:pt x="1899" y="361"/>
                  </a:lnTo>
                  <a:lnTo>
                    <a:pt x="1901" y="361"/>
                  </a:lnTo>
                  <a:lnTo>
                    <a:pt x="1913" y="358"/>
                  </a:lnTo>
                  <a:lnTo>
                    <a:pt x="1919" y="355"/>
                  </a:lnTo>
                  <a:lnTo>
                    <a:pt x="1919" y="352"/>
                  </a:lnTo>
                  <a:lnTo>
                    <a:pt x="1916" y="352"/>
                  </a:lnTo>
                  <a:lnTo>
                    <a:pt x="1916" y="350"/>
                  </a:lnTo>
                  <a:lnTo>
                    <a:pt x="1919" y="352"/>
                  </a:lnTo>
                  <a:lnTo>
                    <a:pt x="1921" y="352"/>
                  </a:lnTo>
                  <a:lnTo>
                    <a:pt x="1921" y="350"/>
                  </a:lnTo>
                  <a:lnTo>
                    <a:pt x="1924" y="347"/>
                  </a:lnTo>
                  <a:lnTo>
                    <a:pt x="1924" y="350"/>
                  </a:lnTo>
                  <a:lnTo>
                    <a:pt x="1927" y="350"/>
                  </a:lnTo>
                  <a:lnTo>
                    <a:pt x="1927" y="347"/>
                  </a:lnTo>
                  <a:lnTo>
                    <a:pt x="1930" y="350"/>
                  </a:lnTo>
                  <a:lnTo>
                    <a:pt x="1927" y="350"/>
                  </a:lnTo>
                  <a:lnTo>
                    <a:pt x="1927" y="352"/>
                  </a:lnTo>
                  <a:lnTo>
                    <a:pt x="1924" y="352"/>
                  </a:lnTo>
                  <a:lnTo>
                    <a:pt x="1927" y="352"/>
                  </a:lnTo>
                  <a:lnTo>
                    <a:pt x="1930" y="352"/>
                  </a:lnTo>
                  <a:lnTo>
                    <a:pt x="1930" y="350"/>
                  </a:lnTo>
                  <a:lnTo>
                    <a:pt x="1933" y="350"/>
                  </a:lnTo>
                  <a:lnTo>
                    <a:pt x="1933" y="352"/>
                  </a:lnTo>
                  <a:lnTo>
                    <a:pt x="1947" y="355"/>
                  </a:lnTo>
                  <a:lnTo>
                    <a:pt x="1947" y="358"/>
                  </a:lnTo>
                  <a:lnTo>
                    <a:pt x="1950" y="358"/>
                  </a:lnTo>
                  <a:lnTo>
                    <a:pt x="1950" y="355"/>
                  </a:lnTo>
                  <a:lnTo>
                    <a:pt x="1953" y="352"/>
                  </a:lnTo>
                  <a:lnTo>
                    <a:pt x="1955" y="350"/>
                  </a:lnTo>
                  <a:lnTo>
                    <a:pt x="1955" y="347"/>
                  </a:lnTo>
                  <a:lnTo>
                    <a:pt x="1953" y="347"/>
                  </a:lnTo>
                  <a:lnTo>
                    <a:pt x="1953" y="344"/>
                  </a:lnTo>
                  <a:lnTo>
                    <a:pt x="1950" y="344"/>
                  </a:lnTo>
                  <a:lnTo>
                    <a:pt x="1950" y="341"/>
                  </a:lnTo>
                  <a:lnTo>
                    <a:pt x="1953" y="344"/>
                  </a:lnTo>
                  <a:lnTo>
                    <a:pt x="1955" y="344"/>
                  </a:lnTo>
                  <a:lnTo>
                    <a:pt x="1955" y="341"/>
                  </a:lnTo>
                  <a:lnTo>
                    <a:pt x="1953" y="341"/>
                  </a:lnTo>
                  <a:lnTo>
                    <a:pt x="1950" y="338"/>
                  </a:lnTo>
                  <a:lnTo>
                    <a:pt x="1947" y="335"/>
                  </a:lnTo>
                  <a:lnTo>
                    <a:pt x="1947" y="332"/>
                  </a:lnTo>
                  <a:lnTo>
                    <a:pt x="1944" y="335"/>
                  </a:lnTo>
                  <a:lnTo>
                    <a:pt x="1947" y="335"/>
                  </a:lnTo>
                  <a:lnTo>
                    <a:pt x="1944" y="335"/>
                  </a:lnTo>
                  <a:lnTo>
                    <a:pt x="1944" y="332"/>
                  </a:lnTo>
                  <a:lnTo>
                    <a:pt x="1941" y="332"/>
                  </a:lnTo>
                  <a:lnTo>
                    <a:pt x="1941" y="330"/>
                  </a:lnTo>
                  <a:lnTo>
                    <a:pt x="1944" y="330"/>
                  </a:lnTo>
                  <a:lnTo>
                    <a:pt x="1944" y="332"/>
                  </a:lnTo>
                  <a:lnTo>
                    <a:pt x="1944" y="330"/>
                  </a:lnTo>
                  <a:lnTo>
                    <a:pt x="1944" y="324"/>
                  </a:lnTo>
                  <a:lnTo>
                    <a:pt x="1941" y="324"/>
                  </a:lnTo>
                  <a:lnTo>
                    <a:pt x="1941" y="321"/>
                  </a:lnTo>
                  <a:lnTo>
                    <a:pt x="1944" y="321"/>
                  </a:lnTo>
                  <a:lnTo>
                    <a:pt x="1941" y="315"/>
                  </a:lnTo>
                  <a:lnTo>
                    <a:pt x="1941" y="313"/>
                  </a:lnTo>
                  <a:lnTo>
                    <a:pt x="1938" y="315"/>
                  </a:lnTo>
                  <a:lnTo>
                    <a:pt x="1938" y="318"/>
                  </a:lnTo>
                  <a:lnTo>
                    <a:pt x="1933" y="315"/>
                  </a:lnTo>
                  <a:lnTo>
                    <a:pt x="1930" y="313"/>
                  </a:lnTo>
                  <a:lnTo>
                    <a:pt x="1927" y="310"/>
                  </a:lnTo>
                  <a:lnTo>
                    <a:pt x="1930" y="310"/>
                  </a:lnTo>
                  <a:lnTo>
                    <a:pt x="1930" y="307"/>
                  </a:lnTo>
                  <a:lnTo>
                    <a:pt x="1927" y="307"/>
                  </a:lnTo>
                  <a:lnTo>
                    <a:pt x="1924" y="307"/>
                  </a:lnTo>
                  <a:lnTo>
                    <a:pt x="1924" y="310"/>
                  </a:lnTo>
                  <a:lnTo>
                    <a:pt x="1921" y="310"/>
                  </a:lnTo>
                  <a:lnTo>
                    <a:pt x="1921" y="313"/>
                  </a:lnTo>
                  <a:lnTo>
                    <a:pt x="1919" y="310"/>
                  </a:lnTo>
                  <a:lnTo>
                    <a:pt x="1913" y="310"/>
                  </a:lnTo>
                  <a:lnTo>
                    <a:pt x="1913" y="313"/>
                  </a:lnTo>
                  <a:lnTo>
                    <a:pt x="1916" y="315"/>
                  </a:lnTo>
                  <a:lnTo>
                    <a:pt x="1913" y="318"/>
                  </a:lnTo>
                  <a:lnTo>
                    <a:pt x="1907" y="321"/>
                  </a:lnTo>
                  <a:lnTo>
                    <a:pt x="1904" y="324"/>
                  </a:lnTo>
                  <a:lnTo>
                    <a:pt x="1899" y="324"/>
                  </a:lnTo>
                  <a:lnTo>
                    <a:pt x="1904" y="324"/>
                  </a:lnTo>
                  <a:lnTo>
                    <a:pt x="1907" y="321"/>
                  </a:lnTo>
                  <a:lnTo>
                    <a:pt x="1910" y="318"/>
                  </a:lnTo>
                  <a:lnTo>
                    <a:pt x="1913" y="315"/>
                  </a:lnTo>
                  <a:lnTo>
                    <a:pt x="1910" y="313"/>
                  </a:lnTo>
                  <a:lnTo>
                    <a:pt x="1910" y="310"/>
                  </a:lnTo>
                  <a:lnTo>
                    <a:pt x="1907" y="307"/>
                  </a:lnTo>
                  <a:lnTo>
                    <a:pt x="1904" y="307"/>
                  </a:lnTo>
                  <a:lnTo>
                    <a:pt x="1899" y="307"/>
                  </a:lnTo>
                  <a:lnTo>
                    <a:pt x="1899" y="310"/>
                  </a:lnTo>
                  <a:lnTo>
                    <a:pt x="1893" y="310"/>
                  </a:lnTo>
                  <a:lnTo>
                    <a:pt x="1893" y="313"/>
                  </a:lnTo>
                  <a:lnTo>
                    <a:pt x="1887" y="313"/>
                  </a:lnTo>
                  <a:lnTo>
                    <a:pt x="1884" y="315"/>
                  </a:lnTo>
                  <a:lnTo>
                    <a:pt x="1882" y="313"/>
                  </a:lnTo>
                  <a:lnTo>
                    <a:pt x="1884" y="310"/>
                  </a:lnTo>
                  <a:lnTo>
                    <a:pt x="1890" y="310"/>
                  </a:lnTo>
                  <a:lnTo>
                    <a:pt x="1893" y="310"/>
                  </a:lnTo>
                  <a:lnTo>
                    <a:pt x="1890" y="310"/>
                  </a:lnTo>
                  <a:lnTo>
                    <a:pt x="1887" y="310"/>
                  </a:lnTo>
                  <a:lnTo>
                    <a:pt x="1884" y="307"/>
                  </a:lnTo>
                  <a:lnTo>
                    <a:pt x="1884" y="304"/>
                  </a:lnTo>
                  <a:lnTo>
                    <a:pt x="1879" y="304"/>
                  </a:lnTo>
                  <a:lnTo>
                    <a:pt x="1879" y="301"/>
                  </a:lnTo>
                  <a:lnTo>
                    <a:pt x="1879" y="298"/>
                  </a:lnTo>
                  <a:lnTo>
                    <a:pt x="1879" y="296"/>
                  </a:lnTo>
                  <a:lnTo>
                    <a:pt x="1876" y="293"/>
                  </a:lnTo>
                  <a:lnTo>
                    <a:pt x="1879" y="296"/>
                  </a:lnTo>
                  <a:lnTo>
                    <a:pt x="1879" y="301"/>
                  </a:lnTo>
                  <a:lnTo>
                    <a:pt x="1882" y="301"/>
                  </a:lnTo>
                  <a:lnTo>
                    <a:pt x="1887" y="307"/>
                  </a:lnTo>
                  <a:lnTo>
                    <a:pt x="1890" y="310"/>
                  </a:lnTo>
                  <a:lnTo>
                    <a:pt x="1896" y="307"/>
                  </a:lnTo>
                  <a:lnTo>
                    <a:pt x="1904" y="307"/>
                  </a:lnTo>
                  <a:lnTo>
                    <a:pt x="1907" y="307"/>
                  </a:lnTo>
                  <a:lnTo>
                    <a:pt x="1907" y="304"/>
                  </a:lnTo>
                  <a:lnTo>
                    <a:pt x="1910" y="304"/>
                  </a:lnTo>
                  <a:lnTo>
                    <a:pt x="1916" y="304"/>
                  </a:lnTo>
                  <a:lnTo>
                    <a:pt x="1919" y="304"/>
                  </a:lnTo>
                  <a:lnTo>
                    <a:pt x="1921" y="307"/>
                  </a:lnTo>
                  <a:lnTo>
                    <a:pt x="1924" y="307"/>
                  </a:lnTo>
                  <a:lnTo>
                    <a:pt x="1927" y="307"/>
                  </a:lnTo>
                  <a:lnTo>
                    <a:pt x="1927" y="304"/>
                  </a:lnTo>
                  <a:lnTo>
                    <a:pt x="1924" y="304"/>
                  </a:lnTo>
                  <a:lnTo>
                    <a:pt x="1924" y="301"/>
                  </a:lnTo>
                  <a:lnTo>
                    <a:pt x="1921" y="301"/>
                  </a:lnTo>
                  <a:lnTo>
                    <a:pt x="1919" y="301"/>
                  </a:lnTo>
                  <a:lnTo>
                    <a:pt x="1916" y="301"/>
                  </a:lnTo>
                  <a:lnTo>
                    <a:pt x="1916" y="298"/>
                  </a:lnTo>
                  <a:lnTo>
                    <a:pt x="1916" y="301"/>
                  </a:lnTo>
                  <a:lnTo>
                    <a:pt x="1919" y="301"/>
                  </a:lnTo>
                  <a:lnTo>
                    <a:pt x="1921" y="301"/>
                  </a:lnTo>
                  <a:lnTo>
                    <a:pt x="1924" y="301"/>
                  </a:lnTo>
                  <a:lnTo>
                    <a:pt x="1927" y="304"/>
                  </a:lnTo>
                  <a:lnTo>
                    <a:pt x="1930" y="304"/>
                  </a:lnTo>
                  <a:lnTo>
                    <a:pt x="1930" y="307"/>
                  </a:lnTo>
                  <a:lnTo>
                    <a:pt x="1933" y="307"/>
                  </a:lnTo>
                  <a:lnTo>
                    <a:pt x="1936" y="307"/>
                  </a:lnTo>
                  <a:lnTo>
                    <a:pt x="1938" y="310"/>
                  </a:lnTo>
                  <a:lnTo>
                    <a:pt x="1941" y="307"/>
                  </a:lnTo>
                  <a:lnTo>
                    <a:pt x="1941" y="310"/>
                  </a:lnTo>
                  <a:lnTo>
                    <a:pt x="1953" y="307"/>
                  </a:lnTo>
                  <a:lnTo>
                    <a:pt x="1953" y="310"/>
                  </a:lnTo>
                  <a:lnTo>
                    <a:pt x="1941" y="310"/>
                  </a:lnTo>
                  <a:lnTo>
                    <a:pt x="1941" y="313"/>
                  </a:lnTo>
                  <a:lnTo>
                    <a:pt x="1953" y="313"/>
                  </a:lnTo>
                  <a:lnTo>
                    <a:pt x="1955" y="310"/>
                  </a:lnTo>
                  <a:lnTo>
                    <a:pt x="1955" y="307"/>
                  </a:lnTo>
                  <a:lnTo>
                    <a:pt x="1958" y="304"/>
                  </a:lnTo>
                  <a:lnTo>
                    <a:pt x="1961" y="301"/>
                  </a:lnTo>
                  <a:lnTo>
                    <a:pt x="1961" y="21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0" name="Freeform 2935"/>
            <p:cNvSpPr/>
            <p:nvPr/>
          </p:nvSpPr>
          <p:spPr>
            <a:xfrm>
              <a:off x="1016640" y="2292840"/>
              <a:ext cx="247680" cy="190080"/>
            </a:xfrm>
            <a:custGeom>
              <a:avLst/>
              <a:gdLst>
                <a:gd name="textAreaLeft" fmla="*/ 0 w 247680"/>
                <a:gd name="textAreaRight" fmla="*/ 248400 w 247680"/>
                <a:gd name="textAreaTop" fmla="*/ 0 h 190080"/>
                <a:gd name="textAreaBottom" fmla="*/ 190800 h 190080"/>
              </a:gdLst>
              <a:ahLst/>
              <a:cxnLst/>
              <a:rect l="textAreaLeft" t="textAreaTop" r="textAreaRight" b="textAreaBottom"/>
              <a:pathLst>
                <a:path w="125" h="99">
                  <a:moveTo>
                    <a:pt x="0" y="59"/>
                  </a:moveTo>
                  <a:lnTo>
                    <a:pt x="3" y="59"/>
                  </a:lnTo>
                  <a:lnTo>
                    <a:pt x="3" y="57"/>
                  </a:lnTo>
                  <a:lnTo>
                    <a:pt x="0" y="54"/>
                  </a:lnTo>
                  <a:lnTo>
                    <a:pt x="3" y="57"/>
                  </a:lnTo>
                  <a:lnTo>
                    <a:pt x="6" y="57"/>
                  </a:lnTo>
                  <a:lnTo>
                    <a:pt x="6" y="54"/>
                  </a:lnTo>
                  <a:lnTo>
                    <a:pt x="6" y="57"/>
                  </a:lnTo>
                  <a:lnTo>
                    <a:pt x="6" y="59"/>
                  </a:lnTo>
                  <a:lnTo>
                    <a:pt x="8" y="57"/>
                  </a:lnTo>
                  <a:lnTo>
                    <a:pt x="11" y="54"/>
                  </a:lnTo>
                  <a:lnTo>
                    <a:pt x="11" y="51"/>
                  </a:lnTo>
                  <a:lnTo>
                    <a:pt x="8" y="51"/>
                  </a:lnTo>
                  <a:lnTo>
                    <a:pt x="11" y="51"/>
                  </a:lnTo>
                  <a:lnTo>
                    <a:pt x="11" y="54"/>
                  </a:lnTo>
                  <a:lnTo>
                    <a:pt x="14" y="54"/>
                  </a:lnTo>
                  <a:lnTo>
                    <a:pt x="11" y="57"/>
                  </a:lnTo>
                  <a:lnTo>
                    <a:pt x="14" y="59"/>
                  </a:lnTo>
                  <a:lnTo>
                    <a:pt x="11" y="59"/>
                  </a:lnTo>
                  <a:lnTo>
                    <a:pt x="8" y="59"/>
                  </a:lnTo>
                  <a:lnTo>
                    <a:pt x="6" y="59"/>
                  </a:lnTo>
                  <a:lnTo>
                    <a:pt x="8" y="62"/>
                  </a:lnTo>
                  <a:lnTo>
                    <a:pt x="6" y="62"/>
                  </a:lnTo>
                  <a:lnTo>
                    <a:pt x="8" y="65"/>
                  </a:lnTo>
                  <a:lnTo>
                    <a:pt x="11" y="65"/>
                  </a:lnTo>
                  <a:lnTo>
                    <a:pt x="11" y="68"/>
                  </a:lnTo>
                  <a:lnTo>
                    <a:pt x="11" y="65"/>
                  </a:lnTo>
                  <a:lnTo>
                    <a:pt x="14" y="68"/>
                  </a:lnTo>
                  <a:lnTo>
                    <a:pt x="11" y="71"/>
                  </a:lnTo>
                  <a:lnTo>
                    <a:pt x="14" y="71"/>
                  </a:lnTo>
                  <a:lnTo>
                    <a:pt x="17" y="71"/>
                  </a:lnTo>
                  <a:lnTo>
                    <a:pt x="20" y="71"/>
                  </a:lnTo>
                  <a:lnTo>
                    <a:pt x="25" y="71"/>
                  </a:lnTo>
                  <a:lnTo>
                    <a:pt x="28" y="68"/>
                  </a:lnTo>
                  <a:lnTo>
                    <a:pt x="31" y="68"/>
                  </a:lnTo>
                  <a:lnTo>
                    <a:pt x="31" y="71"/>
                  </a:lnTo>
                  <a:lnTo>
                    <a:pt x="28" y="71"/>
                  </a:lnTo>
                  <a:lnTo>
                    <a:pt x="34" y="71"/>
                  </a:lnTo>
                  <a:lnTo>
                    <a:pt x="37" y="71"/>
                  </a:lnTo>
                  <a:lnTo>
                    <a:pt x="40" y="71"/>
                  </a:lnTo>
                  <a:lnTo>
                    <a:pt x="42" y="71"/>
                  </a:lnTo>
                  <a:lnTo>
                    <a:pt x="45" y="74"/>
                  </a:lnTo>
                  <a:lnTo>
                    <a:pt x="45" y="71"/>
                  </a:lnTo>
                  <a:lnTo>
                    <a:pt x="45" y="74"/>
                  </a:lnTo>
                  <a:lnTo>
                    <a:pt x="45" y="77"/>
                  </a:lnTo>
                  <a:lnTo>
                    <a:pt x="48" y="79"/>
                  </a:lnTo>
                  <a:lnTo>
                    <a:pt x="45" y="82"/>
                  </a:lnTo>
                  <a:lnTo>
                    <a:pt x="51" y="85"/>
                  </a:lnTo>
                  <a:lnTo>
                    <a:pt x="51" y="88"/>
                  </a:lnTo>
                  <a:lnTo>
                    <a:pt x="54" y="88"/>
                  </a:lnTo>
                  <a:lnTo>
                    <a:pt x="57" y="88"/>
                  </a:lnTo>
                  <a:lnTo>
                    <a:pt x="57" y="85"/>
                  </a:lnTo>
                  <a:lnTo>
                    <a:pt x="60" y="85"/>
                  </a:lnTo>
                  <a:lnTo>
                    <a:pt x="60" y="88"/>
                  </a:lnTo>
                  <a:lnTo>
                    <a:pt x="60" y="85"/>
                  </a:lnTo>
                  <a:lnTo>
                    <a:pt x="60" y="82"/>
                  </a:lnTo>
                  <a:lnTo>
                    <a:pt x="62" y="82"/>
                  </a:lnTo>
                  <a:lnTo>
                    <a:pt x="62" y="85"/>
                  </a:lnTo>
                  <a:lnTo>
                    <a:pt x="60" y="88"/>
                  </a:lnTo>
                  <a:lnTo>
                    <a:pt x="62" y="88"/>
                  </a:lnTo>
                  <a:lnTo>
                    <a:pt x="65" y="91"/>
                  </a:lnTo>
                  <a:lnTo>
                    <a:pt x="68" y="94"/>
                  </a:lnTo>
                  <a:lnTo>
                    <a:pt x="71" y="94"/>
                  </a:lnTo>
                  <a:lnTo>
                    <a:pt x="74" y="94"/>
                  </a:lnTo>
                  <a:lnTo>
                    <a:pt x="74" y="96"/>
                  </a:lnTo>
                  <a:lnTo>
                    <a:pt x="77" y="94"/>
                  </a:lnTo>
                  <a:lnTo>
                    <a:pt x="77" y="91"/>
                  </a:lnTo>
                  <a:lnTo>
                    <a:pt x="79" y="94"/>
                  </a:lnTo>
                  <a:lnTo>
                    <a:pt x="77" y="96"/>
                  </a:lnTo>
                  <a:lnTo>
                    <a:pt x="79" y="99"/>
                  </a:lnTo>
                  <a:lnTo>
                    <a:pt x="82" y="99"/>
                  </a:lnTo>
                  <a:lnTo>
                    <a:pt x="82" y="96"/>
                  </a:lnTo>
                  <a:lnTo>
                    <a:pt x="85" y="96"/>
                  </a:lnTo>
                  <a:lnTo>
                    <a:pt x="82" y="94"/>
                  </a:lnTo>
                  <a:lnTo>
                    <a:pt x="85" y="94"/>
                  </a:lnTo>
                  <a:lnTo>
                    <a:pt x="88" y="94"/>
                  </a:lnTo>
                  <a:lnTo>
                    <a:pt x="91" y="94"/>
                  </a:lnTo>
                  <a:lnTo>
                    <a:pt x="88" y="94"/>
                  </a:lnTo>
                  <a:lnTo>
                    <a:pt x="88" y="91"/>
                  </a:lnTo>
                  <a:lnTo>
                    <a:pt x="88" y="88"/>
                  </a:lnTo>
                  <a:lnTo>
                    <a:pt x="85" y="88"/>
                  </a:lnTo>
                  <a:lnTo>
                    <a:pt x="85" y="91"/>
                  </a:lnTo>
                  <a:lnTo>
                    <a:pt x="82" y="91"/>
                  </a:lnTo>
                  <a:lnTo>
                    <a:pt x="85" y="91"/>
                  </a:lnTo>
                  <a:lnTo>
                    <a:pt x="82" y="91"/>
                  </a:lnTo>
                  <a:lnTo>
                    <a:pt x="82" y="88"/>
                  </a:lnTo>
                  <a:lnTo>
                    <a:pt x="85" y="88"/>
                  </a:lnTo>
                  <a:lnTo>
                    <a:pt x="82" y="88"/>
                  </a:lnTo>
                  <a:lnTo>
                    <a:pt x="82" y="85"/>
                  </a:lnTo>
                  <a:lnTo>
                    <a:pt x="82" y="88"/>
                  </a:lnTo>
                  <a:lnTo>
                    <a:pt x="79" y="88"/>
                  </a:lnTo>
                  <a:lnTo>
                    <a:pt x="82" y="88"/>
                  </a:lnTo>
                  <a:lnTo>
                    <a:pt x="82" y="85"/>
                  </a:lnTo>
                  <a:lnTo>
                    <a:pt x="85" y="85"/>
                  </a:lnTo>
                  <a:lnTo>
                    <a:pt x="88" y="85"/>
                  </a:lnTo>
                  <a:lnTo>
                    <a:pt x="91" y="85"/>
                  </a:lnTo>
                  <a:lnTo>
                    <a:pt x="94" y="82"/>
                  </a:lnTo>
                  <a:lnTo>
                    <a:pt x="94" y="79"/>
                  </a:lnTo>
                  <a:lnTo>
                    <a:pt x="91" y="79"/>
                  </a:lnTo>
                  <a:lnTo>
                    <a:pt x="88" y="79"/>
                  </a:lnTo>
                  <a:lnTo>
                    <a:pt x="85" y="77"/>
                  </a:lnTo>
                  <a:lnTo>
                    <a:pt x="88" y="77"/>
                  </a:lnTo>
                  <a:lnTo>
                    <a:pt x="91" y="77"/>
                  </a:lnTo>
                  <a:lnTo>
                    <a:pt x="94" y="79"/>
                  </a:lnTo>
                  <a:lnTo>
                    <a:pt x="94" y="77"/>
                  </a:lnTo>
                  <a:lnTo>
                    <a:pt x="91" y="74"/>
                  </a:lnTo>
                  <a:lnTo>
                    <a:pt x="94" y="74"/>
                  </a:lnTo>
                  <a:lnTo>
                    <a:pt x="91" y="74"/>
                  </a:lnTo>
                  <a:lnTo>
                    <a:pt x="88" y="74"/>
                  </a:lnTo>
                  <a:lnTo>
                    <a:pt x="91" y="74"/>
                  </a:lnTo>
                  <a:lnTo>
                    <a:pt x="88" y="71"/>
                  </a:lnTo>
                  <a:lnTo>
                    <a:pt x="85" y="68"/>
                  </a:lnTo>
                  <a:lnTo>
                    <a:pt x="91" y="68"/>
                  </a:lnTo>
                  <a:lnTo>
                    <a:pt x="88" y="68"/>
                  </a:lnTo>
                  <a:lnTo>
                    <a:pt x="91" y="71"/>
                  </a:lnTo>
                  <a:lnTo>
                    <a:pt x="94" y="71"/>
                  </a:lnTo>
                  <a:lnTo>
                    <a:pt x="96" y="71"/>
                  </a:lnTo>
                  <a:lnTo>
                    <a:pt x="99" y="74"/>
                  </a:lnTo>
                  <a:lnTo>
                    <a:pt x="102" y="71"/>
                  </a:lnTo>
                  <a:lnTo>
                    <a:pt x="105" y="74"/>
                  </a:lnTo>
                  <a:lnTo>
                    <a:pt x="108" y="71"/>
                  </a:lnTo>
                  <a:lnTo>
                    <a:pt x="105" y="68"/>
                  </a:lnTo>
                  <a:lnTo>
                    <a:pt x="102" y="68"/>
                  </a:lnTo>
                  <a:lnTo>
                    <a:pt x="102" y="65"/>
                  </a:lnTo>
                  <a:lnTo>
                    <a:pt x="99" y="65"/>
                  </a:lnTo>
                  <a:lnTo>
                    <a:pt x="102" y="65"/>
                  </a:lnTo>
                  <a:lnTo>
                    <a:pt x="105" y="65"/>
                  </a:lnTo>
                  <a:lnTo>
                    <a:pt x="105" y="68"/>
                  </a:lnTo>
                  <a:lnTo>
                    <a:pt x="108" y="68"/>
                  </a:lnTo>
                  <a:lnTo>
                    <a:pt x="111" y="71"/>
                  </a:lnTo>
                  <a:lnTo>
                    <a:pt x="114" y="71"/>
                  </a:lnTo>
                  <a:lnTo>
                    <a:pt x="114" y="68"/>
                  </a:lnTo>
                  <a:lnTo>
                    <a:pt x="114" y="65"/>
                  </a:lnTo>
                  <a:lnTo>
                    <a:pt x="114" y="62"/>
                  </a:lnTo>
                  <a:lnTo>
                    <a:pt x="116" y="62"/>
                  </a:lnTo>
                  <a:lnTo>
                    <a:pt x="122" y="59"/>
                  </a:lnTo>
                  <a:lnTo>
                    <a:pt x="122" y="62"/>
                  </a:lnTo>
                  <a:lnTo>
                    <a:pt x="125" y="59"/>
                  </a:lnTo>
                  <a:lnTo>
                    <a:pt x="122" y="57"/>
                  </a:lnTo>
                  <a:lnTo>
                    <a:pt x="125" y="59"/>
                  </a:lnTo>
                  <a:lnTo>
                    <a:pt x="122" y="59"/>
                  </a:lnTo>
                  <a:lnTo>
                    <a:pt x="119" y="57"/>
                  </a:lnTo>
                  <a:lnTo>
                    <a:pt x="119" y="59"/>
                  </a:lnTo>
                  <a:lnTo>
                    <a:pt x="116" y="59"/>
                  </a:lnTo>
                  <a:lnTo>
                    <a:pt x="116" y="57"/>
                  </a:lnTo>
                  <a:lnTo>
                    <a:pt x="119" y="59"/>
                  </a:lnTo>
                  <a:lnTo>
                    <a:pt x="119" y="57"/>
                  </a:lnTo>
                  <a:lnTo>
                    <a:pt x="116" y="54"/>
                  </a:lnTo>
                  <a:lnTo>
                    <a:pt x="114" y="57"/>
                  </a:lnTo>
                  <a:lnTo>
                    <a:pt x="116" y="57"/>
                  </a:lnTo>
                  <a:lnTo>
                    <a:pt x="114" y="57"/>
                  </a:lnTo>
                  <a:lnTo>
                    <a:pt x="111" y="57"/>
                  </a:lnTo>
                  <a:lnTo>
                    <a:pt x="114" y="57"/>
                  </a:lnTo>
                  <a:lnTo>
                    <a:pt x="114" y="54"/>
                  </a:lnTo>
                  <a:lnTo>
                    <a:pt x="111" y="54"/>
                  </a:lnTo>
                  <a:lnTo>
                    <a:pt x="108" y="51"/>
                  </a:lnTo>
                  <a:lnTo>
                    <a:pt x="105" y="48"/>
                  </a:lnTo>
                  <a:lnTo>
                    <a:pt x="102" y="45"/>
                  </a:lnTo>
                  <a:lnTo>
                    <a:pt x="99" y="45"/>
                  </a:lnTo>
                  <a:lnTo>
                    <a:pt x="99" y="42"/>
                  </a:lnTo>
                  <a:lnTo>
                    <a:pt x="96" y="40"/>
                  </a:lnTo>
                  <a:lnTo>
                    <a:pt x="96" y="42"/>
                  </a:lnTo>
                  <a:lnTo>
                    <a:pt x="94" y="42"/>
                  </a:lnTo>
                  <a:lnTo>
                    <a:pt x="88" y="40"/>
                  </a:lnTo>
                  <a:lnTo>
                    <a:pt x="85" y="40"/>
                  </a:lnTo>
                  <a:lnTo>
                    <a:pt x="91" y="42"/>
                  </a:lnTo>
                  <a:lnTo>
                    <a:pt x="88" y="42"/>
                  </a:lnTo>
                  <a:lnTo>
                    <a:pt x="82" y="42"/>
                  </a:lnTo>
                  <a:lnTo>
                    <a:pt x="82" y="40"/>
                  </a:lnTo>
                  <a:lnTo>
                    <a:pt x="79" y="40"/>
                  </a:lnTo>
                  <a:lnTo>
                    <a:pt x="79" y="42"/>
                  </a:lnTo>
                  <a:lnTo>
                    <a:pt x="79" y="45"/>
                  </a:lnTo>
                  <a:lnTo>
                    <a:pt x="77" y="45"/>
                  </a:lnTo>
                  <a:lnTo>
                    <a:pt x="77" y="42"/>
                  </a:lnTo>
                  <a:lnTo>
                    <a:pt x="77" y="40"/>
                  </a:lnTo>
                  <a:lnTo>
                    <a:pt x="79" y="40"/>
                  </a:lnTo>
                  <a:lnTo>
                    <a:pt x="77" y="40"/>
                  </a:lnTo>
                  <a:lnTo>
                    <a:pt x="74" y="40"/>
                  </a:lnTo>
                  <a:lnTo>
                    <a:pt x="74" y="37"/>
                  </a:lnTo>
                  <a:lnTo>
                    <a:pt x="71" y="37"/>
                  </a:lnTo>
                  <a:lnTo>
                    <a:pt x="71" y="40"/>
                  </a:lnTo>
                  <a:lnTo>
                    <a:pt x="68" y="37"/>
                  </a:lnTo>
                  <a:lnTo>
                    <a:pt x="65" y="37"/>
                  </a:lnTo>
                  <a:lnTo>
                    <a:pt x="62" y="40"/>
                  </a:lnTo>
                  <a:lnTo>
                    <a:pt x="65" y="40"/>
                  </a:lnTo>
                  <a:lnTo>
                    <a:pt x="62" y="40"/>
                  </a:lnTo>
                  <a:lnTo>
                    <a:pt x="65" y="40"/>
                  </a:lnTo>
                  <a:lnTo>
                    <a:pt x="68" y="40"/>
                  </a:lnTo>
                  <a:lnTo>
                    <a:pt x="68" y="42"/>
                  </a:lnTo>
                  <a:lnTo>
                    <a:pt x="68" y="45"/>
                  </a:lnTo>
                  <a:lnTo>
                    <a:pt x="71" y="45"/>
                  </a:lnTo>
                  <a:lnTo>
                    <a:pt x="68" y="48"/>
                  </a:lnTo>
                  <a:lnTo>
                    <a:pt x="71" y="48"/>
                  </a:lnTo>
                  <a:lnTo>
                    <a:pt x="74" y="51"/>
                  </a:lnTo>
                  <a:lnTo>
                    <a:pt x="71" y="54"/>
                  </a:lnTo>
                  <a:lnTo>
                    <a:pt x="68" y="57"/>
                  </a:lnTo>
                  <a:lnTo>
                    <a:pt x="68" y="54"/>
                  </a:lnTo>
                  <a:lnTo>
                    <a:pt x="71" y="51"/>
                  </a:lnTo>
                  <a:lnTo>
                    <a:pt x="68" y="51"/>
                  </a:lnTo>
                  <a:lnTo>
                    <a:pt x="68" y="48"/>
                  </a:lnTo>
                  <a:lnTo>
                    <a:pt x="65" y="48"/>
                  </a:lnTo>
                  <a:lnTo>
                    <a:pt x="68" y="51"/>
                  </a:lnTo>
                  <a:lnTo>
                    <a:pt x="65" y="51"/>
                  </a:lnTo>
                  <a:lnTo>
                    <a:pt x="62" y="51"/>
                  </a:lnTo>
                  <a:lnTo>
                    <a:pt x="65" y="51"/>
                  </a:lnTo>
                  <a:lnTo>
                    <a:pt x="65" y="48"/>
                  </a:lnTo>
                  <a:lnTo>
                    <a:pt x="62" y="45"/>
                  </a:lnTo>
                  <a:lnTo>
                    <a:pt x="60" y="45"/>
                  </a:lnTo>
                  <a:lnTo>
                    <a:pt x="62" y="42"/>
                  </a:lnTo>
                  <a:lnTo>
                    <a:pt x="60" y="40"/>
                  </a:lnTo>
                  <a:lnTo>
                    <a:pt x="62" y="40"/>
                  </a:lnTo>
                  <a:lnTo>
                    <a:pt x="60" y="40"/>
                  </a:lnTo>
                  <a:lnTo>
                    <a:pt x="60" y="37"/>
                  </a:lnTo>
                  <a:lnTo>
                    <a:pt x="60" y="34"/>
                  </a:lnTo>
                  <a:lnTo>
                    <a:pt x="62" y="37"/>
                  </a:lnTo>
                  <a:lnTo>
                    <a:pt x="60" y="34"/>
                  </a:lnTo>
                  <a:lnTo>
                    <a:pt x="57" y="34"/>
                  </a:lnTo>
                  <a:lnTo>
                    <a:pt x="57" y="31"/>
                  </a:lnTo>
                  <a:lnTo>
                    <a:pt x="60" y="31"/>
                  </a:lnTo>
                  <a:lnTo>
                    <a:pt x="57" y="31"/>
                  </a:lnTo>
                  <a:lnTo>
                    <a:pt x="54" y="28"/>
                  </a:lnTo>
                  <a:lnTo>
                    <a:pt x="51" y="25"/>
                  </a:lnTo>
                  <a:lnTo>
                    <a:pt x="48" y="25"/>
                  </a:lnTo>
                  <a:lnTo>
                    <a:pt x="48" y="23"/>
                  </a:lnTo>
                  <a:lnTo>
                    <a:pt x="45" y="23"/>
                  </a:lnTo>
                  <a:lnTo>
                    <a:pt x="42" y="25"/>
                  </a:lnTo>
                  <a:lnTo>
                    <a:pt x="45" y="25"/>
                  </a:lnTo>
                  <a:lnTo>
                    <a:pt x="48" y="25"/>
                  </a:lnTo>
                  <a:lnTo>
                    <a:pt x="48" y="28"/>
                  </a:lnTo>
                  <a:lnTo>
                    <a:pt x="51" y="28"/>
                  </a:lnTo>
                  <a:lnTo>
                    <a:pt x="51" y="31"/>
                  </a:lnTo>
                  <a:lnTo>
                    <a:pt x="48" y="31"/>
                  </a:lnTo>
                  <a:lnTo>
                    <a:pt x="48" y="28"/>
                  </a:lnTo>
                  <a:lnTo>
                    <a:pt x="45" y="28"/>
                  </a:lnTo>
                  <a:lnTo>
                    <a:pt x="42" y="25"/>
                  </a:lnTo>
                  <a:lnTo>
                    <a:pt x="40" y="25"/>
                  </a:lnTo>
                  <a:lnTo>
                    <a:pt x="37" y="25"/>
                  </a:lnTo>
                  <a:lnTo>
                    <a:pt x="34" y="25"/>
                  </a:lnTo>
                  <a:lnTo>
                    <a:pt x="37" y="25"/>
                  </a:lnTo>
                  <a:lnTo>
                    <a:pt x="40" y="25"/>
                  </a:lnTo>
                  <a:lnTo>
                    <a:pt x="42" y="25"/>
                  </a:lnTo>
                  <a:lnTo>
                    <a:pt x="40" y="23"/>
                  </a:lnTo>
                  <a:lnTo>
                    <a:pt x="42" y="23"/>
                  </a:lnTo>
                  <a:lnTo>
                    <a:pt x="40" y="20"/>
                  </a:lnTo>
                  <a:lnTo>
                    <a:pt x="37" y="23"/>
                  </a:lnTo>
                  <a:lnTo>
                    <a:pt x="34" y="23"/>
                  </a:lnTo>
                  <a:lnTo>
                    <a:pt x="34" y="20"/>
                  </a:lnTo>
                  <a:lnTo>
                    <a:pt x="31" y="20"/>
                  </a:lnTo>
                  <a:lnTo>
                    <a:pt x="34" y="17"/>
                  </a:lnTo>
                  <a:lnTo>
                    <a:pt x="34" y="20"/>
                  </a:lnTo>
                  <a:lnTo>
                    <a:pt x="31" y="17"/>
                  </a:lnTo>
                  <a:lnTo>
                    <a:pt x="28" y="17"/>
                  </a:lnTo>
                  <a:lnTo>
                    <a:pt x="28" y="14"/>
                  </a:lnTo>
                  <a:lnTo>
                    <a:pt x="23" y="11"/>
                  </a:lnTo>
                  <a:lnTo>
                    <a:pt x="20" y="11"/>
                  </a:lnTo>
                  <a:lnTo>
                    <a:pt x="20" y="14"/>
                  </a:lnTo>
                  <a:lnTo>
                    <a:pt x="20" y="17"/>
                  </a:lnTo>
                  <a:lnTo>
                    <a:pt x="17" y="17"/>
                  </a:lnTo>
                  <a:lnTo>
                    <a:pt x="20" y="17"/>
                  </a:lnTo>
                  <a:lnTo>
                    <a:pt x="17" y="14"/>
                  </a:lnTo>
                  <a:lnTo>
                    <a:pt x="17" y="11"/>
                  </a:lnTo>
                  <a:lnTo>
                    <a:pt x="14" y="11"/>
                  </a:lnTo>
                  <a:lnTo>
                    <a:pt x="17" y="8"/>
                  </a:lnTo>
                  <a:lnTo>
                    <a:pt x="11" y="8"/>
                  </a:lnTo>
                  <a:lnTo>
                    <a:pt x="8" y="5"/>
                  </a:lnTo>
                  <a:lnTo>
                    <a:pt x="6" y="3"/>
                  </a:lnTo>
                  <a:lnTo>
                    <a:pt x="3" y="3"/>
                  </a:lnTo>
                  <a:lnTo>
                    <a:pt x="0" y="0"/>
                  </a:lnTo>
                  <a:lnTo>
                    <a:pt x="3" y="0"/>
                  </a:lnTo>
                  <a:lnTo>
                    <a:pt x="0" y="0"/>
                  </a:lnTo>
                  <a:lnTo>
                    <a:pt x="0" y="5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1" name="Freeform 2936"/>
            <p:cNvSpPr/>
            <p:nvPr/>
          </p:nvSpPr>
          <p:spPr>
            <a:xfrm>
              <a:off x="1016640" y="2423880"/>
              <a:ext cx="5400" cy="16560"/>
            </a:xfrm>
            <a:custGeom>
              <a:avLst/>
              <a:gdLst>
                <a:gd name="textAreaLeft" fmla="*/ 0 w 5400"/>
                <a:gd name="textAreaRight" fmla="*/ 6120 w 5400"/>
                <a:gd name="textAreaTop" fmla="*/ 0 h 16560"/>
                <a:gd name="textAreaBottom" fmla="*/ 17280 h 16560"/>
              </a:gdLst>
              <a:ahLst/>
              <a:cxnLst/>
              <a:rect l="textAreaLeft" t="textAreaTop" r="textAreaRight" b="textAreaBottom"/>
              <a:pathLst>
                <a:path w="3" h="9">
                  <a:moveTo>
                    <a:pt x="0" y="9"/>
                  </a:moveTo>
                  <a:lnTo>
                    <a:pt x="0" y="6"/>
                  </a:lnTo>
                  <a:lnTo>
                    <a:pt x="3" y="3"/>
                  </a:lnTo>
                  <a:lnTo>
                    <a:pt x="3" y="0"/>
                  </a:lnTo>
                  <a:lnTo>
                    <a:pt x="0" y="0"/>
                  </a:lnTo>
                  <a:lnTo>
                    <a:pt x="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2" name="Freeform 2937"/>
            <p:cNvSpPr/>
            <p:nvPr/>
          </p:nvSpPr>
          <p:spPr>
            <a:xfrm>
              <a:off x="8047800" y="1942200"/>
              <a:ext cx="29160" cy="10800"/>
            </a:xfrm>
            <a:custGeom>
              <a:avLst/>
              <a:gdLst>
                <a:gd name="textAreaLeft" fmla="*/ 0 w 29160"/>
                <a:gd name="textAreaRight" fmla="*/ 29880 w 29160"/>
                <a:gd name="textAreaTop" fmla="*/ 0 h 10800"/>
                <a:gd name="textAreaBottom" fmla="*/ 11520 h 10800"/>
              </a:gdLst>
              <a:ahLst/>
              <a:cxnLst/>
              <a:rect l="textAreaLeft" t="textAreaTop" r="textAreaRight" b="textAreaBottom"/>
              <a:pathLst>
                <a:path w="15" h="6">
                  <a:moveTo>
                    <a:pt x="6" y="6"/>
                  </a:moveTo>
                  <a:lnTo>
                    <a:pt x="12" y="6"/>
                  </a:lnTo>
                  <a:lnTo>
                    <a:pt x="15" y="6"/>
                  </a:lnTo>
                  <a:lnTo>
                    <a:pt x="15" y="3"/>
                  </a:lnTo>
                  <a:lnTo>
                    <a:pt x="12" y="0"/>
                  </a:lnTo>
                  <a:lnTo>
                    <a:pt x="9" y="0"/>
                  </a:lnTo>
                  <a:lnTo>
                    <a:pt x="9" y="3"/>
                  </a:lnTo>
                  <a:lnTo>
                    <a:pt x="6" y="0"/>
                  </a:lnTo>
                  <a:lnTo>
                    <a:pt x="6" y="3"/>
                  </a:lnTo>
                  <a:lnTo>
                    <a:pt x="3" y="3"/>
                  </a:lnTo>
                  <a:lnTo>
                    <a:pt x="0" y="3"/>
                  </a:lnTo>
                  <a:lnTo>
                    <a:pt x="3"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3" name="Freeform 2938"/>
            <p:cNvSpPr/>
            <p:nvPr/>
          </p:nvSpPr>
          <p:spPr>
            <a:xfrm>
              <a:off x="7918560" y="1674360"/>
              <a:ext cx="45000" cy="9000"/>
            </a:xfrm>
            <a:custGeom>
              <a:avLst/>
              <a:gdLst>
                <a:gd name="textAreaLeft" fmla="*/ 0 w 45000"/>
                <a:gd name="textAreaRight" fmla="*/ 45720 w 45000"/>
                <a:gd name="textAreaTop" fmla="*/ 0 h 9000"/>
                <a:gd name="textAreaBottom" fmla="*/ 9720 h 9000"/>
              </a:gdLst>
              <a:ahLst/>
              <a:cxnLst/>
              <a:rect l="textAreaLeft" t="textAreaTop" r="textAreaRight" b="textAreaBottom"/>
              <a:pathLst>
                <a:path w="23" h="5">
                  <a:moveTo>
                    <a:pt x="11" y="0"/>
                  </a:moveTo>
                  <a:lnTo>
                    <a:pt x="8" y="0"/>
                  </a:lnTo>
                  <a:lnTo>
                    <a:pt x="6" y="0"/>
                  </a:lnTo>
                  <a:lnTo>
                    <a:pt x="3" y="0"/>
                  </a:lnTo>
                  <a:lnTo>
                    <a:pt x="0" y="2"/>
                  </a:lnTo>
                  <a:lnTo>
                    <a:pt x="3" y="5"/>
                  </a:lnTo>
                  <a:lnTo>
                    <a:pt x="6" y="5"/>
                  </a:lnTo>
                  <a:lnTo>
                    <a:pt x="8" y="5"/>
                  </a:lnTo>
                  <a:lnTo>
                    <a:pt x="11" y="5"/>
                  </a:lnTo>
                  <a:lnTo>
                    <a:pt x="14" y="5"/>
                  </a:lnTo>
                  <a:lnTo>
                    <a:pt x="17" y="5"/>
                  </a:lnTo>
                  <a:lnTo>
                    <a:pt x="17" y="2"/>
                  </a:lnTo>
                  <a:lnTo>
                    <a:pt x="20" y="2"/>
                  </a:lnTo>
                  <a:lnTo>
                    <a:pt x="23" y="2"/>
                  </a:lnTo>
                  <a:lnTo>
                    <a:pt x="20" y="0"/>
                  </a:lnTo>
                  <a:lnTo>
                    <a:pt x="17" y="0"/>
                  </a:lnTo>
                  <a:lnTo>
                    <a:pt x="14" y="0"/>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4" name="Freeform 2939"/>
            <p:cNvSpPr/>
            <p:nvPr/>
          </p:nvSpPr>
          <p:spPr>
            <a:xfrm>
              <a:off x="7958160" y="1674360"/>
              <a:ext cx="152280" cy="70560"/>
            </a:xfrm>
            <a:custGeom>
              <a:avLst/>
              <a:gdLst>
                <a:gd name="textAreaLeft" fmla="*/ 0 w 152280"/>
                <a:gd name="textAreaRight" fmla="*/ 153000 w 152280"/>
                <a:gd name="textAreaTop" fmla="*/ 0 h 70560"/>
                <a:gd name="textAreaBottom" fmla="*/ 71280 h 70560"/>
              </a:gdLst>
              <a:ahLst/>
              <a:cxnLst/>
              <a:rect l="textAreaLeft" t="textAreaTop" r="textAreaRight" b="textAreaBottom"/>
              <a:pathLst>
                <a:path w="77" h="37">
                  <a:moveTo>
                    <a:pt x="42" y="5"/>
                  </a:moveTo>
                  <a:lnTo>
                    <a:pt x="40" y="2"/>
                  </a:lnTo>
                  <a:lnTo>
                    <a:pt x="42" y="2"/>
                  </a:lnTo>
                  <a:lnTo>
                    <a:pt x="45" y="2"/>
                  </a:lnTo>
                  <a:lnTo>
                    <a:pt x="42" y="2"/>
                  </a:lnTo>
                  <a:lnTo>
                    <a:pt x="45" y="0"/>
                  </a:lnTo>
                  <a:lnTo>
                    <a:pt x="48" y="0"/>
                  </a:lnTo>
                  <a:lnTo>
                    <a:pt x="51" y="0"/>
                  </a:lnTo>
                  <a:lnTo>
                    <a:pt x="54" y="0"/>
                  </a:lnTo>
                  <a:lnTo>
                    <a:pt x="57" y="2"/>
                  </a:lnTo>
                  <a:lnTo>
                    <a:pt x="60" y="2"/>
                  </a:lnTo>
                  <a:lnTo>
                    <a:pt x="60" y="5"/>
                  </a:lnTo>
                  <a:lnTo>
                    <a:pt x="60" y="8"/>
                  </a:lnTo>
                  <a:lnTo>
                    <a:pt x="62" y="8"/>
                  </a:lnTo>
                  <a:lnTo>
                    <a:pt x="65" y="8"/>
                  </a:lnTo>
                  <a:lnTo>
                    <a:pt x="65" y="11"/>
                  </a:lnTo>
                  <a:lnTo>
                    <a:pt x="68" y="11"/>
                  </a:lnTo>
                  <a:lnTo>
                    <a:pt x="71" y="11"/>
                  </a:lnTo>
                  <a:lnTo>
                    <a:pt x="68" y="11"/>
                  </a:lnTo>
                  <a:lnTo>
                    <a:pt x="71" y="11"/>
                  </a:lnTo>
                  <a:lnTo>
                    <a:pt x="74" y="14"/>
                  </a:lnTo>
                  <a:lnTo>
                    <a:pt x="77" y="14"/>
                  </a:lnTo>
                  <a:lnTo>
                    <a:pt x="77" y="17"/>
                  </a:lnTo>
                  <a:lnTo>
                    <a:pt x="74" y="17"/>
                  </a:lnTo>
                  <a:lnTo>
                    <a:pt x="71" y="19"/>
                  </a:lnTo>
                  <a:lnTo>
                    <a:pt x="71" y="22"/>
                  </a:lnTo>
                  <a:lnTo>
                    <a:pt x="74" y="22"/>
                  </a:lnTo>
                  <a:lnTo>
                    <a:pt x="74" y="25"/>
                  </a:lnTo>
                  <a:lnTo>
                    <a:pt x="77" y="25"/>
                  </a:lnTo>
                  <a:lnTo>
                    <a:pt x="74" y="28"/>
                  </a:lnTo>
                  <a:lnTo>
                    <a:pt x="71" y="28"/>
                  </a:lnTo>
                  <a:lnTo>
                    <a:pt x="68" y="28"/>
                  </a:lnTo>
                  <a:lnTo>
                    <a:pt x="65" y="28"/>
                  </a:lnTo>
                  <a:lnTo>
                    <a:pt x="62" y="28"/>
                  </a:lnTo>
                  <a:lnTo>
                    <a:pt x="60" y="31"/>
                  </a:lnTo>
                  <a:lnTo>
                    <a:pt x="57" y="31"/>
                  </a:lnTo>
                  <a:lnTo>
                    <a:pt x="54" y="31"/>
                  </a:lnTo>
                  <a:lnTo>
                    <a:pt x="54" y="28"/>
                  </a:lnTo>
                  <a:lnTo>
                    <a:pt x="51" y="28"/>
                  </a:lnTo>
                  <a:lnTo>
                    <a:pt x="51" y="31"/>
                  </a:lnTo>
                  <a:lnTo>
                    <a:pt x="48" y="31"/>
                  </a:lnTo>
                  <a:lnTo>
                    <a:pt x="45" y="31"/>
                  </a:lnTo>
                  <a:lnTo>
                    <a:pt x="42" y="31"/>
                  </a:lnTo>
                  <a:lnTo>
                    <a:pt x="42" y="34"/>
                  </a:lnTo>
                  <a:lnTo>
                    <a:pt x="40" y="34"/>
                  </a:lnTo>
                  <a:lnTo>
                    <a:pt x="37" y="34"/>
                  </a:lnTo>
                  <a:lnTo>
                    <a:pt x="34" y="34"/>
                  </a:lnTo>
                  <a:lnTo>
                    <a:pt x="31" y="37"/>
                  </a:lnTo>
                  <a:lnTo>
                    <a:pt x="28" y="37"/>
                  </a:lnTo>
                  <a:lnTo>
                    <a:pt x="25" y="34"/>
                  </a:lnTo>
                  <a:lnTo>
                    <a:pt x="23" y="34"/>
                  </a:lnTo>
                  <a:lnTo>
                    <a:pt x="20" y="34"/>
                  </a:lnTo>
                  <a:lnTo>
                    <a:pt x="17" y="34"/>
                  </a:lnTo>
                  <a:lnTo>
                    <a:pt x="11" y="34"/>
                  </a:lnTo>
                  <a:lnTo>
                    <a:pt x="8" y="31"/>
                  </a:lnTo>
                  <a:lnTo>
                    <a:pt x="6" y="31"/>
                  </a:lnTo>
                  <a:lnTo>
                    <a:pt x="6" y="28"/>
                  </a:lnTo>
                  <a:lnTo>
                    <a:pt x="3" y="28"/>
                  </a:lnTo>
                  <a:lnTo>
                    <a:pt x="0" y="28"/>
                  </a:lnTo>
                  <a:lnTo>
                    <a:pt x="3" y="28"/>
                  </a:lnTo>
                  <a:lnTo>
                    <a:pt x="3" y="25"/>
                  </a:lnTo>
                  <a:lnTo>
                    <a:pt x="6" y="25"/>
                  </a:lnTo>
                  <a:lnTo>
                    <a:pt x="8" y="25"/>
                  </a:lnTo>
                  <a:lnTo>
                    <a:pt x="11" y="22"/>
                  </a:lnTo>
                  <a:lnTo>
                    <a:pt x="11" y="19"/>
                  </a:lnTo>
                  <a:lnTo>
                    <a:pt x="14" y="19"/>
                  </a:lnTo>
                  <a:lnTo>
                    <a:pt x="11" y="19"/>
                  </a:lnTo>
                  <a:lnTo>
                    <a:pt x="11" y="17"/>
                  </a:lnTo>
                  <a:lnTo>
                    <a:pt x="8" y="17"/>
                  </a:lnTo>
                  <a:lnTo>
                    <a:pt x="11" y="17"/>
                  </a:lnTo>
                  <a:lnTo>
                    <a:pt x="11" y="14"/>
                  </a:lnTo>
                  <a:lnTo>
                    <a:pt x="14" y="14"/>
                  </a:lnTo>
                  <a:lnTo>
                    <a:pt x="14" y="11"/>
                  </a:lnTo>
                  <a:lnTo>
                    <a:pt x="17" y="11"/>
                  </a:lnTo>
                  <a:lnTo>
                    <a:pt x="20" y="11"/>
                  </a:lnTo>
                  <a:lnTo>
                    <a:pt x="20" y="8"/>
                  </a:lnTo>
                  <a:lnTo>
                    <a:pt x="23" y="8"/>
                  </a:lnTo>
                  <a:lnTo>
                    <a:pt x="25" y="8"/>
                  </a:lnTo>
                  <a:lnTo>
                    <a:pt x="28" y="8"/>
                  </a:lnTo>
                  <a:lnTo>
                    <a:pt x="31" y="8"/>
                  </a:lnTo>
                  <a:lnTo>
                    <a:pt x="34" y="8"/>
                  </a:lnTo>
                  <a:lnTo>
                    <a:pt x="37" y="5"/>
                  </a:lnTo>
                  <a:lnTo>
                    <a:pt x="40" y="5"/>
                  </a:lnTo>
                  <a:lnTo>
                    <a:pt x="42"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6280" rIns="90000" bIns="26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5" name="Freeform 2940"/>
            <p:cNvSpPr/>
            <p:nvPr/>
          </p:nvSpPr>
          <p:spPr>
            <a:xfrm>
              <a:off x="7940160" y="1739880"/>
              <a:ext cx="66960" cy="20520"/>
            </a:xfrm>
            <a:custGeom>
              <a:avLst/>
              <a:gdLst>
                <a:gd name="textAreaLeft" fmla="*/ 0 w 66960"/>
                <a:gd name="textAreaRight" fmla="*/ 67680 w 66960"/>
                <a:gd name="textAreaTop" fmla="*/ 0 h 20520"/>
                <a:gd name="textAreaBottom" fmla="*/ 21240 h 20520"/>
              </a:gdLst>
              <a:ahLst/>
              <a:cxnLst/>
              <a:rect l="textAreaLeft" t="textAreaTop" r="textAreaRight" b="textAreaBottom"/>
              <a:pathLst>
                <a:path w="34" h="11">
                  <a:moveTo>
                    <a:pt x="0" y="0"/>
                  </a:moveTo>
                  <a:lnTo>
                    <a:pt x="3" y="0"/>
                  </a:lnTo>
                  <a:lnTo>
                    <a:pt x="6" y="0"/>
                  </a:lnTo>
                  <a:lnTo>
                    <a:pt x="9" y="0"/>
                  </a:lnTo>
                  <a:lnTo>
                    <a:pt x="12" y="0"/>
                  </a:lnTo>
                  <a:lnTo>
                    <a:pt x="15" y="3"/>
                  </a:lnTo>
                  <a:lnTo>
                    <a:pt x="17" y="3"/>
                  </a:lnTo>
                  <a:lnTo>
                    <a:pt x="20" y="3"/>
                  </a:lnTo>
                  <a:lnTo>
                    <a:pt x="23" y="3"/>
                  </a:lnTo>
                  <a:lnTo>
                    <a:pt x="26" y="3"/>
                  </a:lnTo>
                  <a:lnTo>
                    <a:pt x="29" y="3"/>
                  </a:lnTo>
                  <a:lnTo>
                    <a:pt x="32" y="5"/>
                  </a:lnTo>
                  <a:lnTo>
                    <a:pt x="32" y="3"/>
                  </a:lnTo>
                  <a:lnTo>
                    <a:pt x="32" y="5"/>
                  </a:lnTo>
                  <a:lnTo>
                    <a:pt x="34" y="5"/>
                  </a:lnTo>
                  <a:lnTo>
                    <a:pt x="34" y="8"/>
                  </a:lnTo>
                  <a:lnTo>
                    <a:pt x="32" y="8"/>
                  </a:lnTo>
                  <a:lnTo>
                    <a:pt x="29" y="8"/>
                  </a:lnTo>
                  <a:lnTo>
                    <a:pt x="26" y="11"/>
                  </a:lnTo>
                  <a:lnTo>
                    <a:pt x="23" y="11"/>
                  </a:lnTo>
                  <a:lnTo>
                    <a:pt x="20" y="11"/>
                  </a:lnTo>
                  <a:lnTo>
                    <a:pt x="17" y="11"/>
                  </a:lnTo>
                  <a:lnTo>
                    <a:pt x="15" y="11"/>
                  </a:lnTo>
                  <a:lnTo>
                    <a:pt x="12" y="11"/>
                  </a:lnTo>
                  <a:lnTo>
                    <a:pt x="9" y="11"/>
                  </a:lnTo>
                  <a:lnTo>
                    <a:pt x="12" y="11"/>
                  </a:lnTo>
                  <a:lnTo>
                    <a:pt x="15" y="11"/>
                  </a:lnTo>
                  <a:lnTo>
                    <a:pt x="12" y="8"/>
                  </a:lnTo>
                  <a:lnTo>
                    <a:pt x="9" y="8"/>
                  </a:lnTo>
                  <a:lnTo>
                    <a:pt x="6" y="5"/>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6" name="Freeform 2941"/>
            <p:cNvSpPr/>
            <p:nvPr/>
          </p:nvSpPr>
          <p:spPr>
            <a:xfrm>
              <a:off x="7998120" y="1734120"/>
              <a:ext cx="174240" cy="80280"/>
            </a:xfrm>
            <a:custGeom>
              <a:avLst/>
              <a:gdLst>
                <a:gd name="textAreaLeft" fmla="*/ 0 w 174240"/>
                <a:gd name="textAreaRight" fmla="*/ 174960 w 174240"/>
                <a:gd name="textAreaTop" fmla="*/ 0 h 80280"/>
                <a:gd name="textAreaBottom" fmla="*/ 81000 h 80280"/>
              </a:gdLst>
              <a:ahLst/>
              <a:cxnLst/>
              <a:rect l="textAreaLeft" t="textAreaTop" r="textAreaRight" b="textAreaBottom"/>
              <a:pathLst>
                <a:path w="88" h="42">
                  <a:moveTo>
                    <a:pt x="0" y="20"/>
                  </a:moveTo>
                  <a:lnTo>
                    <a:pt x="3" y="17"/>
                  </a:lnTo>
                  <a:lnTo>
                    <a:pt x="5" y="17"/>
                  </a:lnTo>
                  <a:lnTo>
                    <a:pt x="8" y="14"/>
                  </a:lnTo>
                  <a:lnTo>
                    <a:pt x="11" y="14"/>
                  </a:lnTo>
                  <a:lnTo>
                    <a:pt x="14" y="14"/>
                  </a:lnTo>
                  <a:lnTo>
                    <a:pt x="17" y="11"/>
                  </a:lnTo>
                  <a:lnTo>
                    <a:pt x="17" y="8"/>
                  </a:lnTo>
                  <a:lnTo>
                    <a:pt x="22" y="8"/>
                  </a:lnTo>
                  <a:lnTo>
                    <a:pt x="20" y="8"/>
                  </a:lnTo>
                  <a:lnTo>
                    <a:pt x="20" y="6"/>
                  </a:lnTo>
                  <a:lnTo>
                    <a:pt x="22" y="6"/>
                  </a:lnTo>
                  <a:lnTo>
                    <a:pt x="25" y="6"/>
                  </a:lnTo>
                  <a:lnTo>
                    <a:pt x="25" y="3"/>
                  </a:lnTo>
                  <a:lnTo>
                    <a:pt x="28" y="3"/>
                  </a:lnTo>
                  <a:lnTo>
                    <a:pt x="31" y="3"/>
                  </a:lnTo>
                  <a:lnTo>
                    <a:pt x="34" y="3"/>
                  </a:lnTo>
                  <a:lnTo>
                    <a:pt x="37" y="3"/>
                  </a:lnTo>
                  <a:lnTo>
                    <a:pt x="40" y="0"/>
                  </a:lnTo>
                  <a:lnTo>
                    <a:pt x="42" y="0"/>
                  </a:lnTo>
                  <a:lnTo>
                    <a:pt x="45" y="0"/>
                  </a:lnTo>
                  <a:lnTo>
                    <a:pt x="48" y="0"/>
                  </a:lnTo>
                  <a:lnTo>
                    <a:pt x="51" y="0"/>
                  </a:lnTo>
                  <a:lnTo>
                    <a:pt x="54" y="0"/>
                  </a:lnTo>
                  <a:lnTo>
                    <a:pt x="57" y="0"/>
                  </a:lnTo>
                  <a:lnTo>
                    <a:pt x="59" y="3"/>
                  </a:lnTo>
                  <a:lnTo>
                    <a:pt x="62" y="3"/>
                  </a:lnTo>
                  <a:lnTo>
                    <a:pt x="62" y="6"/>
                  </a:lnTo>
                  <a:lnTo>
                    <a:pt x="59" y="6"/>
                  </a:lnTo>
                  <a:lnTo>
                    <a:pt x="59" y="8"/>
                  </a:lnTo>
                  <a:lnTo>
                    <a:pt x="57" y="8"/>
                  </a:lnTo>
                  <a:lnTo>
                    <a:pt x="57" y="11"/>
                  </a:lnTo>
                  <a:lnTo>
                    <a:pt x="54" y="11"/>
                  </a:lnTo>
                  <a:lnTo>
                    <a:pt x="57" y="11"/>
                  </a:lnTo>
                  <a:lnTo>
                    <a:pt x="59" y="11"/>
                  </a:lnTo>
                  <a:lnTo>
                    <a:pt x="59" y="8"/>
                  </a:lnTo>
                  <a:lnTo>
                    <a:pt x="62" y="8"/>
                  </a:lnTo>
                  <a:lnTo>
                    <a:pt x="65" y="6"/>
                  </a:lnTo>
                  <a:lnTo>
                    <a:pt x="68" y="6"/>
                  </a:lnTo>
                  <a:lnTo>
                    <a:pt x="71" y="6"/>
                  </a:lnTo>
                  <a:lnTo>
                    <a:pt x="74" y="6"/>
                  </a:lnTo>
                  <a:lnTo>
                    <a:pt x="76" y="6"/>
                  </a:lnTo>
                  <a:lnTo>
                    <a:pt x="79" y="6"/>
                  </a:lnTo>
                  <a:lnTo>
                    <a:pt x="82" y="8"/>
                  </a:lnTo>
                  <a:lnTo>
                    <a:pt x="85" y="8"/>
                  </a:lnTo>
                  <a:lnTo>
                    <a:pt x="88" y="8"/>
                  </a:lnTo>
                  <a:lnTo>
                    <a:pt x="85" y="11"/>
                  </a:lnTo>
                  <a:lnTo>
                    <a:pt x="88" y="11"/>
                  </a:lnTo>
                  <a:lnTo>
                    <a:pt x="88" y="14"/>
                  </a:lnTo>
                  <a:lnTo>
                    <a:pt x="85" y="14"/>
                  </a:lnTo>
                  <a:lnTo>
                    <a:pt x="85" y="17"/>
                  </a:lnTo>
                  <a:lnTo>
                    <a:pt x="85" y="20"/>
                  </a:lnTo>
                  <a:lnTo>
                    <a:pt x="85" y="23"/>
                  </a:lnTo>
                  <a:lnTo>
                    <a:pt x="85" y="25"/>
                  </a:lnTo>
                  <a:lnTo>
                    <a:pt x="82" y="25"/>
                  </a:lnTo>
                  <a:lnTo>
                    <a:pt x="79" y="25"/>
                  </a:lnTo>
                  <a:lnTo>
                    <a:pt x="76" y="25"/>
                  </a:lnTo>
                  <a:lnTo>
                    <a:pt x="74" y="25"/>
                  </a:lnTo>
                  <a:lnTo>
                    <a:pt x="74" y="28"/>
                  </a:lnTo>
                  <a:lnTo>
                    <a:pt x="76" y="28"/>
                  </a:lnTo>
                  <a:lnTo>
                    <a:pt x="79" y="28"/>
                  </a:lnTo>
                  <a:lnTo>
                    <a:pt x="79" y="31"/>
                  </a:lnTo>
                  <a:lnTo>
                    <a:pt x="82" y="34"/>
                  </a:lnTo>
                  <a:lnTo>
                    <a:pt x="79" y="34"/>
                  </a:lnTo>
                  <a:lnTo>
                    <a:pt x="82" y="34"/>
                  </a:lnTo>
                  <a:lnTo>
                    <a:pt x="82" y="37"/>
                  </a:lnTo>
                  <a:lnTo>
                    <a:pt x="85" y="37"/>
                  </a:lnTo>
                  <a:lnTo>
                    <a:pt x="82" y="40"/>
                  </a:lnTo>
                  <a:lnTo>
                    <a:pt x="79" y="40"/>
                  </a:lnTo>
                  <a:lnTo>
                    <a:pt x="76" y="40"/>
                  </a:lnTo>
                  <a:lnTo>
                    <a:pt x="74" y="40"/>
                  </a:lnTo>
                  <a:lnTo>
                    <a:pt x="71" y="40"/>
                  </a:lnTo>
                  <a:lnTo>
                    <a:pt x="68" y="40"/>
                  </a:lnTo>
                  <a:lnTo>
                    <a:pt x="65" y="42"/>
                  </a:lnTo>
                  <a:lnTo>
                    <a:pt x="62" y="42"/>
                  </a:lnTo>
                  <a:lnTo>
                    <a:pt x="59" y="42"/>
                  </a:lnTo>
                  <a:lnTo>
                    <a:pt x="57" y="40"/>
                  </a:lnTo>
                  <a:lnTo>
                    <a:pt x="54" y="40"/>
                  </a:lnTo>
                  <a:lnTo>
                    <a:pt x="51" y="40"/>
                  </a:lnTo>
                  <a:lnTo>
                    <a:pt x="48" y="40"/>
                  </a:lnTo>
                  <a:lnTo>
                    <a:pt x="48" y="37"/>
                  </a:lnTo>
                  <a:lnTo>
                    <a:pt x="45" y="37"/>
                  </a:lnTo>
                  <a:lnTo>
                    <a:pt x="42" y="37"/>
                  </a:lnTo>
                  <a:lnTo>
                    <a:pt x="40" y="34"/>
                  </a:lnTo>
                  <a:lnTo>
                    <a:pt x="37" y="34"/>
                  </a:lnTo>
                  <a:lnTo>
                    <a:pt x="34" y="34"/>
                  </a:lnTo>
                  <a:lnTo>
                    <a:pt x="34" y="31"/>
                  </a:lnTo>
                  <a:lnTo>
                    <a:pt x="31" y="34"/>
                  </a:lnTo>
                  <a:lnTo>
                    <a:pt x="28" y="34"/>
                  </a:lnTo>
                  <a:lnTo>
                    <a:pt x="25" y="34"/>
                  </a:lnTo>
                  <a:lnTo>
                    <a:pt x="25" y="37"/>
                  </a:lnTo>
                  <a:lnTo>
                    <a:pt x="22" y="34"/>
                  </a:lnTo>
                  <a:lnTo>
                    <a:pt x="20" y="34"/>
                  </a:lnTo>
                  <a:lnTo>
                    <a:pt x="20" y="31"/>
                  </a:lnTo>
                  <a:lnTo>
                    <a:pt x="17" y="31"/>
                  </a:lnTo>
                  <a:lnTo>
                    <a:pt x="14" y="28"/>
                  </a:lnTo>
                  <a:lnTo>
                    <a:pt x="11" y="28"/>
                  </a:lnTo>
                  <a:lnTo>
                    <a:pt x="11" y="25"/>
                  </a:lnTo>
                  <a:lnTo>
                    <a:pt x="14" y="25"/>
                  </a:lnTo>
                  <a:lnTo>
                    <a:pt x="11" y="23"/>
                  </a:lnTo>
                  <a:lnTo>
                    <a:pt x="14" y="23"/>
                  </a:lnTo>
                  <a:lnTo>
                    <a:pt x="11" y="23"/>
                  </a:lnTo>
                  <a:lnTo>
                    <a:pt x="11" y="20"/>
                  </a:lnTo>
                  <a:lnTo>
                    <a:pt x="8" y="20"/>
                  </a:lnTo>
                  <a:lnTo>
                    <a:pt x="5" y="20"/>
                  </a:lnTo>
                  <a:lnTo>
                    <a:pt x="3" y="20"/>
                  </a:lnTo>
                  <a:lnTo>
                    <a:pt x="3" y="20"/>
                  </a:lnTo>
                  <a:lnTo>
                    <a:pt x="3" y="20"/>
                  </a:lnTo>
                  <a:lnTo>
                    <a:pt x="0"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7" name="Freeform 2942"/>
            <p:cNvSpPr/>
            <p:nvPr/>
          </p:nvSpPr>
          <p:spPr>
            <a:xfrm>
              <a:off x="8148960" y="1778400"/>
              <a:ext cx="164160" cy="80280"/>
            </a:xfrm>
            <a:custGeom>
              <a:avLst/>
              <a:gdLst>
                <a:gd name="textAreaLeft" fmla="*/ 0 w 164160"/>
                <a:gd name="textAreaRight" fmla="*/ 164880 w 164160"/>
                <a:gd name="textAreaTop" fmla="*/ 0 h 80280"/>
                <a:gd name="textAreaBottom" fmla="*/ 81000 h 80280"/>
              </a:gdLst>
              <a:ahLst/>
              <a:cxnLst/>
              <a:rect l="textAreaLeft" t="textAreaTop" r="textAreaRight" b="textAreaBottom"/>
              <a:pathLst>
                <a:path w="83" h="42">
                  <a:moveTo>
                    <a:pt x="40" y="0"/>
                  </a:moveTo>
                  <a:lnTo>
                    <a:pt x="43" y="0"/>
                  </a:lnTo>
                  <a:lnTo>
                    <a:pt x="46" y="0"/>
                  </a:lnTo>
                  <a:lnTo>
                    <a:pt x="46" y="2"/>
                  </a:lnTo>
                  <a:lnTo>
                    <a:pt x="49" y="0"/>
                  </a:lnTo>
                  <a:lnTo>
                    <a:pt x="49" y="2"/>
                  </a:lnTo>
                  <a:lnTo>
                    <a:pt x="52" y="2"/>
                  </a:lnTo>
                  <a:lnTo>
                    <a:pt x="49" y="2"/>
                  </a:lnTo>
                  <a:lnTo>
                    <a:pt x="49" y="5"/>
                  </a:lnTo>
                  <a:lnTo>
                    <a:pt x="49" y="8"/>
                  </a:lnTo>
                  <a:lnTo>
                    <a:pt x="52" y="8"/>
                  </a:lnTo>
                  <a:lnTo>
                    <a:pt x="54" y="5"/>
                  </a:lnTo>
                  <a:lnTo>
                    <a:pt x="57" y="5"/>
                  </a:lnTo>
                  <a:lnTo>
                    <a:pt x="57" y="8"/>
                  </a:lnTo>
                  <a:lnTo>
                    <a:pt x="60" y="8"/>
                  </a:lnTo>
                  <a:lnTo>
                    <a:pt x="63" y="8"/>
                  </a:lnTo>
                  <a:lnTo>
                    <a:pt x="63" y="11"/>
                  </a:lnTo>
                  <a:lnTo>
                    <a:pt x="66" y="11"/>
                  </a:lnTo>
                  <a:lnTo>
                    <a:pt x="69" y="11"/>
                  </a:lnTo>
                  <a:lnTo>
                    <a:pt x="69" y="14"/>
                  </a:lnTo>
                  <a:lnTo>
                    <a:pt x="72" y="14"/>
                  </a:lnTo>
                  <a:lnTo>
                    <a:pt x="72" y="17"/>
                  </a:lnTo>
                  <a:lnTo>
                    <a:pt x="74" y="17"/>
                  </a:lnTo>
                  <a:lnTo>
                    <a:pt x="77" y="19"/>
                  </a:lnTo>
                  <a:lnTo>
                    <a:pt x="80" y="19"/>
                  </a:lnTo>
                  <a:lnTo>
                    <a:pt x="80" y="22"/>
                  </a:lnTo>
                  <a:lnTo>
                    <a:pt x="83" y="22"/>
                  </a:lnTo>
                  <a:lnTo>
                    <a:pt x="83" y="25"/>
                  </a:lnTo>
                  <a:lnTo>
                    <a:pt x="80" y="25"/>
                  </a:lnTo>
                  <a:lnTo>
                    <a:pt x="80" y="28"/>
                  </a:lnTo>
                  <a:lnTo>
                    <a:pt x="77" y="28"/>
                  </a:lnTo>
                  <a:lnTo>
                    <a:pt x="80" y="28"/>
                  </a:lnTo>
                  <a:lnTo>
                    <a:pt x="77" y="28"/>
                  </a:lnTo>
                  <a:lnTo>
                    <a:pt x="74" y="28"/>
                  </a:lnTo>
                  <a:lnTo>
                    <a:pt x="74" y="31"/>
                  </a:lnTo>
                  <a:lnTo>
                    <a:pt x="77" y="31"/>
                  </a:lnTo>
                  <a:lnTo>
                    <a:pt x="74" y="31"/>
                  </a:lnTo>
                  <a:lnTo>
                    <a:pt x="72" y="31"/>
                  </a:lnTo>
                  <a:lnTo>
                    <a:pt x="69" y="31"/>
                  </a:lnTo>
                  <a:lnTo>
                    <a:pt x="66" y="34"/>
                  </a:lnTo>
                  <a:lnTo>
                    <a:pt x="63" y="34"/>
                  </a:lnTo>
                  <a:lnTo>
                    <a:pt x="60" y="34"/>
                  </a:lnTo>
                  <a:lnTo>
                    <a:pt x="57" y="34"/>
                  </a:lnTo>
                  <a:lnTo>
                    <a:pt x="54" y="34"/>
                  </a:lnTo>
                  <a:lnTo>
                    <a:pt x="52" y="34"/>
                  </a:lnTo>
                  <a:lnTo>
                    <a:pt x="49" y="34"/>
                  </a:lnTo>
                  <a:lnTo>
                    <a:pt x="46" y="34"/>
                  </a:lnTo>
                  <a:lnTo>
                    <a:pt x="43" y="34"/>
                  </a:lnTo>
                  <a:lnTo>
                    <a:pt x="40" y="34"/>
                  </a:lnTo>
                  <a:lnTo>
                    <a:pt x="37" y="34"/>
                  </a:lnTo>
                  <a:lnTo>
                    <a:pt x="35" y="34"/>
                  </a:lnTo>
                  <a:lnTo>
                    <a:pt x="35" y="37"/>
                  </a:lnTo>
                  <a:lnTo>
                    <a:pt x="32" y="37"/>
                  </a:lnTo>
                  <a:lnTo>
                    <a:pt x="29" y="37"/>
                  </a:lnTo>
                  <a:lnTo>
                    <a:pt x="26" y="37"/>
                  </a:lnTo>
                  <a:lnTo>
                    <a:pt x="23" y="37"/>
                  </a:lnTo>
                  <a:lnTo>
                    <a:pt x="23" y="39"/>
                  </a:lnTo>
                  <a:lnTo>
                    <a:pt x="20" y="39"/>
                  </a:lnTo>
                  <a:lnTo>
                    <a:pt x="18" y="39"/>
                  </a:lnTo>
                  <a:lnTo>
                    <a:pt x="15" y="39"/>
                  </a:lnTo>
                  <a:lnTo>
                    <a:pt x="12" y="39"/>
                  </a:lnTo>
                  <a:lnTo>
                    <a:pt x="9" y="39"/>
                  </a:lnTo>
                  <a:lnTo>
                    <a:pt x="9" y="42"/>
                  </a:lnTo>
                  <a:lnTo>
                    <a:pt x="6" y="39"/>
                  </a:lnTo>
                  <a:lnTo>
                    <a:pt x="3" y="39"/>
                  </a:lnTo>
                  <a:lnTo>
                    <a:pt x="0" y="37"/>
                  </a:lnTo>
                  <a:lnTo>
                    <a:pt x="3" y="37"/>
                  </a:lnTo>
                  <a:lnTo>
                    <a:pt x="3" y="34"/>
                  </a:lnTo>
                  <a:lnTo>
                    <a:pt x="6" y="34"/>
                  </a:lnTo>
                  <a:lnTo>
                    <a:pt x="6" y="31"/>
                  </a:lnTo>
                  <a:lnTo>
                    <a:pt x="9" y="31"/>
                  </a:lnTo>
                  <a:lnTo>
                    <a:pt x="9" y="28"/>
                  </a:lnTo>
                  <a:lnTo>
                    <a:pt x="12" y="28"/>
                  </a:lnTo>
                  <a:lnTo>
                    <a:pt x="12" y="25"/>
                  </a:lnTo>
                  <a:lnTo>
                    <a:pt x="15" y="25"/>
                  </a:lnTo>
                  <a:lnTo>
                    <a:pt x="15" y="22"/>
                  </a:lnTo>
                  <a:lnTo>
                    <a:pt x="18" y="22"/>
                  </a:lnTo>
                  <a:lnTo>
                    <a:pt x="20" y="22"/>
                  </a:lnTo>
                  <a:lnTo>
                    <a:pt x="18" y="19"/>
                  </a:lnTo>
                  <a:lnTo>
                    <a:pt x="20" y="19"/>
                  </a:lnTo>
                  <a:lnTo>
                    <a:pt x="23" y="19"/>
                  </a:lnTo>
                  <a:lnTo>
                    <a:pt x="26" y="17"/>
                  </a:lnTo>
                  <a:lnTo>
                    <a:pt x="23" y="17"/>
                  </a:lnTo>
                  <a:lnTo>
                    <a:pt x="20" y="17"/>
                  </a:lnTo>
                  <a:lnTo>
                    <a:pt x="23" y="17"/>
                  </a:lnTo>
                  <a:lnTo>
                    <a:pt x="23" y="14"/>
                  </a:lnTo>
                  <a:lnTo>
                    <a:pt x="26" y="14"/>
                  </a:lnTo>
                  <a:lnTo>
                    <a:pt x="23" y="11"/>
                  </a:lnTo>
                  <a:lnTo>
                    <a:pt x="26" y="11"/>
                  </a:lnTo>
                  <a:lnTo>
                    <a:pt x="26" y="8"/>
                  </a:lnTo>
                  <a:lnTo>
                    <a:pt x="29" y="8"/>
                  </a:lnTo>
                  <a:lnTo>
                    <a:pt x="26" y="8"/>
                  </a:lnTo>
                  <a:lnTo>
                    <a:pt x="26" y="5"/>
                  </a:lnTo>
                  <a:lnTo>
                    <a:pt x="29" y="5"/>
                  </a:lnTo>
                  <a:lnTo>
                    <a:pt x="29" y="2"/>
                  </a:lnTo>
                  <a:lnTo>
                    <a:pt x="32" y="2"/>
                  </a:lnTo>
                  <a:lnTo>
                    <a:pt x="32" y="5"/>
                  </a:lnTo>
                  <a:lnTo>
                    <a:pt x="35" y="5"/>
                  </a:lnTo>
                  <a:lnTo>
                    <a:pt x="35" y="2"/>
                  </a:lnTo>
                  <a:lnTo>
                    <a:pt x="37" y="2"/>
                  </a:lnTo>
                  <a:lnTo>
                    <a:pt x="40" y="2"/>
                  </a:lnTo>
                  <a:lnTo>
                    <a:pt x="40" y="2"/>
                  </a:lnTo>
                  <a:lnTo>
                    <a:pt x="4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8" name="Freeform 2943"/>
            <p:cNvSpPr/>
            <p:nvPr/>
          </p:nvSpPr>
          <p:spPr>
            <a:xfrm>
              <a:off x="8325720" y="183816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0" y="3"/>
                  </a:moveTo>
                  <a:lnTo>
                    <a:pt x="0" y="6"/>
                  </a:lnTo>
                  <a:lnTo>
                    <a:pt x="2" y="6"/>
                  </a:lnTo>
                  <a:lnTo>
                    <a:pt x="5" y="3"/>
                  </a:lnTo>
                  <a:lnTo>
                    <a:pt x="8" y="3"/>
                  </a:lnTo>
                  <a:lnTo>
                    <a:pt x="5" y="3"/>
                  </a:lnTo>
                  <a:lnTo>
                    <a:pt x="8" y="3"/>
                  </a:lnTo>
                  <a:lnTo>
                    <a:pt x="8" y="0"/>
                  </a:lnTo>
                  <a:lnTo>
                    <a:pt x="11" y="0"/>
                  </a:lnTo>
                  <a:lnTo>
                    <a:pt x="8" y="0"/>
                  </a:lnTo>
                  <a:lnTo>
                    <a:pt x="5"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69" name="Freeform 2944"/>
            <p:cNvSpPr/>
            <p:nvPr/>
          </p:nvSpPr>
          <p:spPr>
            <a:xfrm>
              <a:off x="8341920" y="1849680"/>
              <a:ext cx="21240" cy="3240"/>
            </a:xfrm>
            <a:custGeom>
              <a:avLst/>
              <a:gdLst>
                <a:gd name="textAreaLeft" fmla="*/ 0 w 21240"/>
                <a:gd name="textAreaRight" fmla="*/ 21960 w 21240"/>
                <a:gd name="textAreaTop" fmla="*/ 0 h 3240"/>
                <a:gd name="textAreaBottom" fmla="*/ 3960 h 3240"/>
              </a:gdLst>
              <a:ahLst/>
              <a:cxnLst/>
              <a:rect l="textAreaLeft" t="textAreaTop" r="textAreaRight" b="textAreaBottom"/>
              <a:pathLst>
                <a:path w="11" h="2">
                  <a:moveTo>
                    <a:pt x="6" y="0"/>
                  </a:moveTo>
                  <a:lnTo>
                    <a:pt x="9" y="0"/>
                  </a:lnTo>
                  <a:lnTo>
                    <a:pt x="11" y="0"/>
                  </a:lnTo>
                  <a:lnTo>
                    <a:pt x="11" y="2"/>
                  </a:lnTo>
                  <a:lnTo>
                    <a:pt x="9" y="2"/>
                  </a:lnTo>
                  <a:lnTo>
                    <a:pt x="6" y="2"/>
                  </a:lnTo>
                  <a:lnTo>
                    <a:pt x="3" y="0"/>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0" name="Freeform 2945"/>
            <p:cNvSpPr/>
            <p:nvPr/>
          </p:nvSpPr>
          <p:spPr>
            <a:xfrm>
              <a:off x="8454960" y="2028600"/>
              <a:ext cx="51120" cy="22320"/>
            </a:xfrm>
            <a:custGeom>
              <a:avLst/>
              <a:gdLst>
                <a:gd name="textAreaLeft" fmla="*/ 0 w 51120"/>
                <a:gd name="textAreaRight" fmla="*/ 51840 w 51120"/>
                <a:gd name="textAreaTop" fmla="*/ 0 h 22320"/>
                <a:gd name="textAreaBottom" fmla="*/ 23040 h 22320"/>
              </a:gdLst>
              <a:ahLst/>
              <a:cxnLst/>
              <a:rect l="textAreaLeft" t="textAreaTop" r="textAreaRight" b="textAreaBottom"/>
              <a:pathLst>
                <a:path w="26" h="12">
                  <a:moveTo>
                    <a:pt x="11" y="12"/>
                  </a:moveTo>
                  <a:lnTo>
                    <a:pt x="6" y="9"/>
                  </a:lnTo>
                  <a:lnTo>
                    <a:pt x="0" y="9"/>
                  </a:lnTo>
                  <a:lnTo>
                    <a:pt x="0" y="6"/>
                  </a:lnTo>
                  <a:lnTo>
                    <a:pt x="3" y="3"/>
                  </a:lnTo>
                  <a:lnTo>
                    <a:pt x="6" y="6"/>
                  </a:lnTo>
                  <a:lnTo>
                    <a:pt x="8" y="3"/>
                  </a:lnTo>
                  <a:lnTo>
                    <a:pt x="6" y="3"/>
                  </a:lnTo>
                  <a:lnTo>
                    <a:pt x="8" y="0"/>
                  </a:lnTo>
                  <a:lnTo>
                    <a:pt x="14" y="3"/>
                  </a:lnTo>
                  <a:lnTo>
                    <a:pt x="23" y="0"/>
                  </a:lnTo>
                  <a:lnTo>
                    <a:pt x="26" y="3"/>
                  </a:lnTo>
                  <a:lnTo>
                    <a:pt x="23" y="9"/>
                  </a:lnTo>
                  <a:lnTo>
                    <a:pt x="17" y="12"/>
                  </a:lnTo>
                  <a:lnTo>
                    <a:pt x="11" y="1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1" name="Freeform 2946"/>
            <p:cNvSpPr/>
            <p:nvPr/>
          </p:nvSpPr>
          <p:spPr>
            <a:xfrm>
              <a:off x="8675640" y="2094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2" name="Freeform 2947"/>
            <p:cNvSpPr/>
            <p:nvPr/>
          </p:nvSpPr>
          <p:spPr>
            <a:xfrm>
              <a:off x="8669520" y="209052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3" y="2"/>
                  </a:lnTo>
                  <a:lnTo>
                    <a:pt x="0" y="2"/>
                  </a:lnTo>
                  <a:lnTo>
                    <a:pt x="3"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3" name="Freeform 2948"/>
            <p:cNvSpPr/>
            <p:nvPr/>
          </p:nvSpPr>
          <p:spPr>
            <a:xfrm>
              <a:off x="8663760" y="2094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4" name="Freeform 2949"/>
            <p:cNvSpPr/>
            <p:nvPr/>
          </p:nvSpPr>
          <p:spPr>
            <a:xfrm>
              <a:off x="8759160" y="2105640"/>
              <a:ext cx="45000" cy="10800"/>
            </a:xfrm>
            <a:custGeom>
              <a:avLst/>
              <a:gdLst>
                <a:gd name="textAreaLeft" fmla="*/ 0 w 45000"/>
                <a:gd name="textAreaRight" fmla="*/ 45720 w 45000"/>
                <a:gd name="textAreaTop" fmla="*/ 0 h 10800"/>
                <a:gd name="textAreaBottom" fmla="*/ 11520 h 10800"/>
              </a:gdLst>
              <a:ahLst/>
              <a:cxnLst/>
              <a:rect l="textAreaLeft" t="textAreaTop" r="textAreaRight" b="textAreaBottom"/>
              <a:pathLst>
                <a:path w="23" h="6">
                  <a:moveTo>
                    <a:pt x="23" y="3"/>
                  </a:moveTo>
                  <a:lnTo>
                    <a:pt x="20" y="0"/>
                  </a:lnTo>
                  <a:lnTo>
                    <a:pt x="17" y="0"/>
                  </a:lnTo>
                  <a:lnTo>
                    <a:pt x="9" y="0"/>
                  </a:lnTo>
                  <a:lnTo>
                    <a:pt x="6" y="3"/>
                  </a:lnTo>
                  <a:lnTo>
                    <a:pt x="0" y="3"/>
                  </a:lnTo>
                  <a:lnTo>
                    <a:pt x="3" y="6"/>
                  </a:lnTo>
                  <a:lnTo>
                    <a:pt x="9" y="3"/>
                  </a:lnTo>
                  <a:lnTo>
                    <a:pt x="17" y="6"/>
                  </a:lnTo>
                  <a:lnTo>
                    <a:pt x="20" y="6"/>
                  </a:lnTo>
                  <a:lnTo>
                    <a:pt x="2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5" name="Freeform 2950"/>
            <p:cNvSpPr/>
            <p:nvPr/>
          </p:nvSpPr>
          <p:spPr>
            <a:xfrm>
              <a:off x="8755200" y="210564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5" y="0"/>
                  </a:moveTo>
                  <a:lnTo>
                    <a:pt x="0" y="0"/>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6" name="Freeform 2951"/>
            <p:cNvSpPr/>
            <p:nvPr/>
          </p:nvSpPr>
          <p:spPr>
            <a:xfrm>
              <a:off x="8731440" y="2099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7" name="Freeform 2952"/>
            <p:cNvSpPr/>
            <p:nvPr/>
          </p:nvSpPr>
          <p:spPr>
            <a:xfrm>
              <a:off x="8749080" y="2072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8" name="Freeform 2953"/>
            <p:cNvSpPr/>
            <p:nvPr/>
          </p:nvSpPr>
          <p:spPr>
            <a:xfrm>
              <a:off x="8749080" y="20577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79" name="Freeform 2954"/>
            <p:cNvSpPr/>
            <p:nvPr/>
          </p:nvSpPr>
          <p:spPr>
            <a:xfrm>
              <a:off x="8782920" y="205776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5" y="0"/>
                  </a:moveTo>
                  <a:lnTo>
                    <a:pt x="0" y="2"/>
                  </a:lnTo>
                  <a:lnTo>
                    <a:pt x="3"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0" name="Freeform 2955"/>
            <p:cNvSpPr/>
            <p:nvPr/>
          </p:nvSpPr>
          <p:spPr>
            <a:xfrm>
              <a:off x="8822520" y="2090520"/>
              <a:ext cx="21240" cy="20520"/>
            </a:xfrm>
            <a:custGeom>
              <a:avLst/>
              <a:gdLst>
                <a:gd name="textAreaLeft" fmla="*/ 0 w 21240"/>
                <a:gd name="textAreaRight" fmla="*/ 21960 w 21240"/>
                <a:gd name="textAreaTop" fmla="*/ 0 h 20520"/>
                <a:gd name="textAreaBottom" fmla="*/ 21240 h 20520"/>
              </a:gdLst>
              <a:ahLst/>
              <a:cxnLst/>
              <a:rect l="textAreaLeft" t="textAreaTop" r="textAreaRight" b="textAreaBottom"/>
              <a:pathLst>
                <a:path w="11" h="11">
                  <a:moveTo>
                    <a:pt x="8" y="0"/>
                  </a:moveTo>
                  <a:lnTo>
                    <a:pt x="5" y="0"/>
                  </a:lnTo>
                  <a:lnTo>
                    <a:pt x="0" y="5"/>
                  </a:lnTo>
                  <a:lnTo>
                    <a:pt x="0" y="8"/>
                  </a:lnTo>
                  <a:lnTo>
                    <a:pt x="3" y="11"/>
                  </a:lnTo>
                  <a:lnTo>
                    <a:pt x="5" y="8"/>
                  </a:lnTo>
                  <a:lnTo>
                    <a:pt x="11" y="5"/>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1" name="Freeform 2956"/>
            <p:cNvSpPr/>
            <p:nvPr/>
          </p:nvSpPr>
          <p:spPr>
            <a:xfrm>
              <a:off x="8838720" y="2079000"/>
              <a:ext cx="17280" cy="14760"/>
            </a:xfrm>
            <a:custGeom>
              <a:avLst/>
              <a:gdLst>
                <a:gd name="textAreaLeft" fmla="*/ 0 w 17280"/>
                <a:gd name="textAreaRight" fmla="*/ 18000 w 17280"/>
                <a:gd name="textAreaTop" fmla="*/ 0 h 14760"/>
                <a:gd name="textAreaBottom" fmla="*/ 15480 h 14760"/>
              </a:gdLst>
              <a:ahLst/>
              <a:cxnLst/>
              <a:rect l="textAreaLeft" t="textAreaTop" r="textAreaRight" b="textAreaBottom"/>
              <a:pathLst>
                <a:path w="9" h="8">
                  <a:moveTo>
                    <a:pt x="3" y="3"/>
                  </a:moveTo>
                  <a:lnTo>
                    <a:pt x="0" y="6"/>
                  </a:lnTo>
                  <a:lnTo>
                    <a:pt x="3" y="8"/>
                  </a:lnTo>
                  <a:lnTo>
                    <a:pt x="6" y="8"/>
                  </a:lnTo>
                  <a:lnTo>
                    <a:pt x="6" y="6"/>
                  </a:lnTo>
                  <a:lnTo>
                    <a:pt x="9" y="3"/>
                  </a:lnTo>
                  <a:lnTo>
                    <a:pt x="9" y="0"/>
                  </a:lnTo>
                  <a:lnTo>
                    <a:pt x="6" y="0"/>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2" name="Freeform 2957"/>
            <p:cNvSpPr/>
            <p:nvPr/>
          </p:nvSpPr>
          <p:spPr>
            <a:xfrm>
              <a:off x="8878320" y="20847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0" y="0"/>
                  </a:lnTo>
                  <a:lnTo>
                    <a:pt x="3" y="0"/>
                  </a:lnTo>
                  <a:lnTo>
                    <a:pt x="6"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3" name="Freeform 2958"/>
            <p:cNvSpPr/>
            <p:nvPr/>
          </p:nvSpPr>
          <p:spPr>
            <a:xfrm>
              <a:off x="8896320" y="20941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0" y="0"/>
                  </a:lnTo>
                  <a:lnTo>
                    <a:pt x="2"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4" name="Freeform 2959"/>
            <p:cNvSpPr/>
            <p:nvPr/>
          </p:nvSpPr>
          <p:spPr>
            <a:xfrm>
              <a:off x="8900280" y="20941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0"/>
                  </a:lnTo>
                  <a:lnTo>
                    <a:pt x="6"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5" name="Freeform 2960"/>
            <p:cNvSpPr/>
            <p:nvPr/>
          </p:nvSpPr>
          <p:spPr>
            <a:xfrm>
              <a:off x="8890200" y="211140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0" y="3"/>
                  </a:moveTo>
                  <a:lnTo>
                    <a:pt x="8" y="0"/>
                  </a:lnTo>
                  <a:lnTo>
                    <a:pt x="11"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6" name="Freeform 2961"/>
            <p:cNvSpPr/>
            <p:nvPr/>
          </p:nvSpPr>
          <p:spPr>
            <a:xfrm>
              <a:off x="8878320" y="211752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3"/>
                  </a:moveTo>
                  <a:lnTo>
                    <a:pt x="6" y="0"/>
                  </a:lnTo>
                  <a:lnTo>
                    <a:pt x="9" y="3"/>
                  </a:lnTo>
                  <a:lnTo>
                    <a:pt x="9"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7" name="Freeform 2962"/>
            <p:cNvSpPr/>
            <p:nvPr/>
          </p:nvSpPr>
          <p:spPr>
            <a:xfrm>
              <a:off x="8896320" y="21175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0" y="0"/>
                  </a:lnTo>
                  <a:lnTo>
                    <a:pt x="2" y="0"/>
                  </a:lnTo>
                  <a:lnTo>
                    <a:pt x="5"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8" name="Freeform 2963"/>
            <p:cNvSpPr/>
            <p:nvPr/>
          </p:nvSpPr>
          <p:spPr>
            <a:xfrm>
              <a:off x="8890200" y="2099880"/>
              <a:ext cx="27000" cy="5040"/>
            </a:xfrm>
            <a:custGeom>
              <a:avLst/>
              <a:gdLst>
                <a:gd name="textAreaLeft" fmla="*/ 0 w 27000"/>
                <a:gd name="textAreaRight" fmla="*/ 27720 w 27000"/>
                <a:gd name="textAreaTop" fmla="*/ 0 h 5040"/>
                <a:gd name="textAreaBottom" fmla="*/ 5760 h 5040"/>
              </a:gdLst>
              <a:ahLst/>
              <a:cxnLst/>
              <a:rect l="textAreaLeft" t="textAreaTop" r="textAreaRight" b="textAreaBottom"/>
              <a:pathLst>
                <a:path w="14" h="3">
                  <a:moveTo>
                    <a:pt x="3" y="3"/>
                  </a:moveTo>
                  <a:lnTo>
                    <a:pt x="11" y="0"/>
                  </a:lnTo>
                  <a:lnTo>
                    <a:pt x="14" y="0"/>
                  </a:lnTo>
                  <a:lnTo>
                    <a:pt x="5"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89" name="Freeform 2964"/>
            <p:cNvSpPr/>
            <p:nvPr/>
          </p:nvSpPr>
          <p:spPr>
            <a:xfrm>
              <a:off x="8900280" y="210564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0" y="3"/>
                  </a:moveTo>
                  <a:lnTo>
                    <a:pt x="3" y="0"/>
                  </a:lnTo>
                  <a:lnTo>
                    <a:pt x="9"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0" name="Freeform 2965"/>
            <p:cNvSpPr/>
            <p:nvPr/>
          </p:nvSpPr>
          <p:spPr>
            <a:xfrm>
              <a:off x="8900280" y="211752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1" name="Freeform 2966"/>
            <p:cNvSpPr/>
            <p:nvPr/>
          </p:nvSpPr>
          <p:spPr>
            <a:xfrm>
              <a:off x="8866440" y="2129040"/>
              <a:ext cx="33120" cy="9000"/>
            </a:xfrm>
            <a:custGeom>
              <a:avLst/>
              <a:gdLst>
                <a:gd name="textAreaLeft" fmla="*/ 0 w 33120"/>
                <a:gd name="textAreaRight" fmla="*/ 33840 w 33120"/>
                <a:gd name="textAreaTop" fmla="*/ 0 h 9000"/>
                <a:gd name="textAreaBottom" fmla="*/ 9720 h 9000"/>
              </a:gdLst>
              <a:ahLst/>
              <a:cxnLst/>
              <a:rect l="textAreaLeft" t="textAreaTop" r="textAreaRight" b="textAreaBottom"/>
              <a:pathLst>
                <a:path w="17" h="5">
                  <a:moveTo>
                    <a:pt x="0" y="2"/>
                  </a:moveTo>
                  <a:lnTo>
                    <a:pt x="3" y="0"/>
                  </a:lnTo>
                  <a:lnTo>
                    <a:pt x="9" y="2"/>
                  </a:lnTo>
                  <a:lnTo>
                    <a:pt x="17" y="2"/>
                  </a:lnTo>
                  <a:lnTo>
                    <a:pt x="17" y="5"/>
                  </a:lnTo>
                  <a:lnTo>
                    <a:pt x="12" y="2"/>
                  </a:lnTo>
                  <a:lnTo>
                    <a:pt x="9" y="2"/>
                  </a:lnTo>
                  <a:lnTo>
                    <a:pt x="6" y="5"/>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2" name="Freeform 2967"/>
            <p:cNvSpPr/>
            <p:nvPr/>
          </p:nvSpPr>
          <p:spPr>
            <a:xfrm>
              <a:off x="8866440" y="2132640"/>
              <a:ext cx="51120" cy="22320"/>
            </a:xfrm>
            <a:custGeom>
              <a:avLst/>
              <a:gdLst>
                <a:gd name="textAreaLeft" fmla="*/ 0 w 51120"/>
                <a:gd name="textAreaRight" fmla="*/ 51840 w 51120"/>
                <a:gd name="textAreaTop" fmla="*/ 0 h 22320"/>
                <a:gd name="textAreaBottom" fmla="*/ 23040 h 22320"/>
              </a:gdLst>
              <a:ahLst/>
              <a:cxnLst/>
              <a:rect l="textAreaLeft" t="textAreaTop" r="textAreaRight" b="textAreaBottom"/>
              <a:pathLst>
                <a:path w="26" h="12">
                  <a:moveTo>
                    <a:pt x="0" y="0"/>
                  </a:moveTo>
                  <a:lnTo>
                    <a:pt x="3" y="0"/>
                  </a:lnTo>
                  <a:lnTo>
                    <a:pt x="6" y="3"/>
                  </a:lnTo>
                  <a:lnTo>
                    <a:pt x="9" y="3"/>
                  </a:lnTo>
                  <a:lnTo>
                    <a:pt x="15" y="3"/>
                  </a:lnTo>
                  <a:lnTo>
                    <a:pt x="17" y="6"/>
                  </a:lnTo>
                  <a:lnTo>
                    <a:pt x="23" y="3"/>
                  </a:lnTo>
                  <a:lnTo>
                    <a:pt x="26" y="3"/>
                  </a:lnTo>
                  <a:lnTo>
                    <a:pt x="26" y="6"/>
                  </a:lnTo>
                  <a:lnTo>
                    <a:pt x="20" y="6"/>
                  </a:lnTo>
                  <a:lnTo>
                    <a:pt x="23" y="9"/>
                  </a:lnTo>
                  <a:lnTo>
                    <a:pt x="20" y="9"/>
                  </a:lnTo>
                  <a:lnTo>
                    <a:pt x="17" y="9"/>
                  </a:lnTo>
                  <a:lnTo>
                    <a:pt x="17" y="12"/>
                  </a:lnTo>
                  <a:lnTo>
                    <a:pt x="15" y="12"/>
                  </a:lnTo>
                  <a:lnTo>
                    <a:pt x="15" y="9"/>
                  </a:lnTo>
                  <a:lnTo>
                    <a:pt x="12" y="9"/>
                  </a:lnTo>
                  <a:lnTo>
                    <a:pt x="12" y="6"/>
                  </a:lnTo>
                  <a:lnTo>
                    <a:pt x="9" y="6"/>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3" name="Freeform 2968"/>
            <p:cNvSpPr/>
            <p:nvPr/>
          </p:nvSpPr>
          <p:spPr>
            <a:xfrm>
              <a:off x="8900280" y="212904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0" y="5"/>
                  </a:moveTo>
                  <a:lnTo>
                    <a:pt x="0" y="2"/>
                  </a:lnTo>
                  <a:lnTo>
                    <a:pt x="3" y="2"/>
                  </a:lnTo>
                  <a:lnTo>
                    <a:pt x="6" y="0"/>
                  </a:lnTo>
                  <a:lnTo>
                    <a:pt x="9" y="2"/>
                  </a:lnTo>
                  <a:lnTo>
                    <a:pt x="6" y="2"/>
                  </a:lnTo>
                  <a:lnTo>
                    <a:pt x="9" y="2"/>
                  </a:lnTo>
                  <a:lnTo>
                    <a:pt x="3"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4" name="Freeform 2969"/>
            <p:cNvSpPr/>
            <p:nvPr/>
          </p:nvSpPr>
          <p:spPr>
            <a:xfrm>
              <a:off x="8906040" y="21502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0"/>
                  </a:lnTo>
                  <a:lnTo>
                    <a:pt x="0"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5" name="Freeform 2970"/>
            <p:cNvSpPr/>
            <p:nvPr/>
          </p:nvSpPr>
          <p:spPr>
            <a:xfrm>
              <a:off x="8924040" y="2165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6" name="Freeform 2971"/>
            <p:cNvSpPr/>
            <p:nvPr/>
          </p:nvSpPr>
          <p:spPr>
            <a:xfrm>
              <a:off x="9099000" y="2165400"/>
              <a:ext cx="33120" cy="10800"/>
            </a:xfrm>
            <a:custGeom>
              <a:avLst/>
              <a:gdLst>
                <a:gd name="textAreaLeft" fmla="*/ 0 w 33120"/>
                <a:gd name="textAreaRight" fmla="*/ 33840 w 33120"/>
                <a:gd name="textAreaTop" fmla="*/ 0 h 10800"/>
                <a:gd name="textAreaBottom" fmla="*/ 11520 h 10800"/>
              </a:gdLst>
              <a:ahLst/>
              <a:cxnLst/>
              <a:rect l="textAreaLeft" t="textAreaTop" r="textAreaRight" b="textAreaBottom"/>
              <a:pathLst>
                <a:path w="17" h="6">
                  <a:moveTo>
                    <a:pt x="6" y="3"/>
                  </a:moveTo>
                  <a:lnTo>
                    <a:pt x="3" y="3"/>
                  </a:lnTo>
                  <a:lnTo>
                    <a:pt x="0" y="3"/>
                  </a:lnTo>
                  <a:lnTo>
                    <a:pt x="0" y="0"/>
                  </a:lnTo>
                  <a:lnTo>
                    <a:pt x="3" y="3"/>
                  </a:lnTo>
                  <a:lnTo>
                    <a:pt x="6" y="0"/>
                  </a:lnTo>
                  <a:lnTo>
                    <a:pt x="6" y="0"/>
                  </a:lnTo>
                  <a:lnTo>
                    <a:pt x="8" y="0"/>
                  </a:lnTo>
                  <a:lnTo>
                    <a:pt x="11" y="0"/>
                  </a:lnTo>
                  <a:lnTo>
                    <a:pt x="14" y="3"/>
                  </a:lnTo>
                  <a:lnTo>
                    <a:pt x="17" y="0"/>
                  </a:lnTo>
                  <a:lnTo>
                    <a:pt x="14" y="3"/>
                  </a:lnTo>
                  <a:lnTo>
                    <a:pt x="11" y="6"/>
                  </a:lnTo>
                  <a:lnTo>
                    <a:pt x="11" y="3"/>
                  </a:lnTo>
                  <a:lnTo>
                    <a:pt x="8" y="3"/>
                  </a:lnTo>
                  <a:lnTo>
                    <a:pt x="8"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7" name="Freeform 2972"/>
            <p:cNvSpPr/>
            <p:nvPr/>
          </p:nvSpPr>
          <p:spPr>
            <a:xfrm>
              <a:off x="9132840" y="216540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6" y="3"/>
                  </a:moveTo>
                  <a:lnTo>
                    <a:pt x="3" y="0"/>
                  </a:lnTo>
                  <a:lnTo>
                    <a:pt x="3" y="3"/>
                  </a:lnTo>
                  <a:lnTo>
                    <a:pt x="0" y="3"/>
                  </a:lnTo>
                  <a:lnTo>
                    <a:pt x="0" y="6"/>
                  </a:lnTo>
                  <a:lnTo>
                    <a:pt x="3" y="6"/>
                  </a:lnTo>
                  <a:lnTo>
                    <a:pt x="3" y="9"/>
                  </a:lnTo>
                  <a:lnTo>
                    <a:pt x="3" y="6"/>
                  </a:lnTo>
                  <a:lnTo>
                    <a:pt x="9" y="6"/>
                  </a:lnTo>
                  <a:lnTo>
                    <a:pt x="11" y="3"/>
                  </a:lnTo>
                  <a:lnTo>
                    <a:pt x="11" y="0"/>
                  </a:lnTo>
                  <a:lnTo>
                    <a:pt x="9"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8" name="Freeform 2973"/>
            <p:cNvSpPr/>
            <p:nvPr/>
          </p:nvSpPr>
          <p:spPr>
            <a:xfrm>
              <a:off x="9432720" y="217116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11" y="3"/>
                  </a:moveTo>
                  <a:lnTo>
                    <a:pt x="5" y="3"/>
                  </a:lnTo>
                  <a:lnTo>
                    <a:pt x="2" y="6"/>
                  </a:lnTo>
                  <a:lnTo>
                    <a:pt x="0" y="6"/>
                  </a:lnTo>
                  <a:lnTo>
                    <a:pt x="5"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599" name="Freeform 2974"/>
            <p:cNvSpPr/>
            <p:nvPr/>
          </p:nvSpPr>
          <p:spPr>
            <a:xfrm>
              <a:off x="9696960" y="2254320"/>
              <a:ext cx="17280" cy="20520"/>
            </a:xfrm>
            <a:custGeom>
              <a:avLst/>
              <a:gdLst>
                <a:gd name="textAreaLeft" fmla="*/ 0 w 17280"/>
                <a:gd name="textAreaRight" fmla="*/ 18000 w 17280"/>
                <a:gd name="textAreaTop" fmla="*/ 0 h 20520"/>
                <a:gd name="textAreaBottom" fmla="*/ 21240 h 20520"/>
              </a:gdLst>
              <a:ahLst/>
              <a:cxnLst/>
              <a:rect l="textAreaLeft" t="textAreaTop" r="textAreaRight" b="textAreaBottom"/>
              <a:pathLst>
                <a:path w="9" h="11">
                  <a:moveTo>
                    <a:pt x="6" y="6"/>
                  </a:moveTo>
                  <a:lnTo>
                    <a:pt x="9" y="3"/>
                  </a:lnTo>
                  <a:lnTo>
                    <a:pt x="6" y="0"/>
                  </a:lnTo>
                  <a:lnTo>
                    <a:pt x="3" y="0"/>
                  </a:lnTo>
                  <a:lnTo>
                    <a:pt x="0" y="0"/>
                  </a:lnTo>
                  <a:lnTo>
                    <a:pt x="0" y="3"/>
                  </a:lnTo>
                  <a:lnTo>
                    <a:pt x="0" y="6"/>
                  </a:lnTo>
                  <a:lnTo>
                    <a:pt x="3" y="8"/>
                  </a:lnTo>
                  <a:lnTo>
                    <a:pt x="6" y="11"/>
                  </a:lnTo>
                  <a:lnTo>
                    <a:pt x="9" y="11"/>
                  </a:lnTo>
                  <a:lnTo>
                    <a:pt x="6" y="8"/>
                  </a:lnTo>
                  <a:lnTo>
                    <a:pt x="6" y="8"/>
                  </a:lnTo>
                  <a:lnTo>
                    <a:pt x="9" y="8"/>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0" name="Freeform 2975"/>
            <p:cNvSpPr/>
            <p:nvPr/>
          </p:nvSpPr>
          <p:spPr>
            <a:xfrm>
              <a:off x="9714960" y="226008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5" y="0"/>
                  </a:moveTo>
                  <a:lnTo>
                    <a:pt x="3" y="0"/>
                  </a:lnTo>
                  <a:lnTo>
                    <a:pt x="0" y="3"/>
                  </a:lnTo>
                  <a:lnTo>
                    <a:pt x="3" y="5"/>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1" name="Freeform 2976"/>
            <p:cNvSpPr/>
            <p:nvPr/>
          </p:nvSpPr>
          <p:spPr>
            <a:xfrm>
              <a:off x="9714960" y="2248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2" name="Freeform 2977"/>
            <p:cNvSpPr/>
            <p:nvPr/>
          </p:nvSpPr>
          <p:spPr>
            <a:xfrm>
              <a:off x="9714960" y="2269440"/>
              <a:ext cx="9360" cy="22320"/>
            </a:xfrm>
            <a:custGeom>
              <a:avLst/>
              <a:gdLst>
                <a:gd name="textAreaLeft" fmla="*/ 0 w 9360"/>
                <a:gd name="textAreaRight" fmla="*/ 10080 w 9360"/>
                <a:gd name="textAreaTop" fmla="*/ 0 h 22320"/>
                <a:gd name="textAreaBottom" fmla="*/ 23040 h 22320"/>
              </a:gdLst>
              <a:ahLst/>
              <a:cxnLst/>
              <a:rect l="textAreaLeft" t="textAreaTop" r="textAreaRight" b="textAreaBottom"/>
              <a:pathLst>
                <a:path w="5" h="12">
                  <a:moveTo>
                    <a:pt x="3" y="0"/>
                  </a:moveTo>
                  <a:lnTo>
                    <a:pt x="3" y="6"/>
                  </a:lnTo>
                  <a:lnTo>
                    <a:pt x="5" y="6"/>
                  </a:lnTo>
                  <a:lnTo>
                    <a:pt x="5" y="12"/>
                  </a:lnTo>
                  <a:lnTo>
                    <a:pt x="3" y="12"/>
                  </a:lnTo>
                  <a:lnTo>
                    <a:pt x="3" y="6"/>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3" name="Freeform 2978"/>
            <p:cNvSpPr/>
            <p:nvPr/>
          </p:nvSpPr>
          <p:spPr>
            <a:xfrm>
              <a:off x="9748800" y="22154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0"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4" name="Freeform 2979"/>
            <p:cNvSpPr/>
            <p:nvPr/>
          </p:nvSpPr>
          <p:spPr>
            <a:xfrm>
              <a:off x="9895680" y="2236680"/>
              <a:ext cx="38880" cy="28080"/>
            </a:xfrm>
            <a:custGeom>
              <a:avLst/>
              <a:gdLst>
                <a:gd name="textAreaLeft" fmla="*/ 0 w 38880"/>
                <a:gd name="textAreaRight" fmla="*/ 39600 w 38880"/>
                <a:gd name="textAreaTop" fmla="*/ 0 h 28080"/>
                <a:gd name="textAreaBottom" fmla="*/ 28800 h 28080"/>
              </a:gdLst>
              <a:ahLst/>
              <a:cxnLst/>
              <a:rect l="textAreaLeft" t="textAreaTop" r="textAreaRight" b="textAreaBottom"/>
              <a:pathLst>
                <a:path w="20" h="15">
                  <a:moveTo>
                    <a:pt x="17" y="12"/>
                  </a:moveTo>
                  <a:lnTo>
                    <a:pt x="14" y="15"/>
                  </a:lnTo>
                  <a:lnTo>
                    <a:pt x="8" y="12"/>
                  </a:lnTo>
                  <a:lnTo>
                    <a:pt x="5" y="9"/>
                  </a:lnTo>
                  <a:lnTo>
                    <a:pt x="3" y="9"/>
                  </a:lnTo>
                  <a:lnTo>
                    <a:pt x="0" y="6"/>
                  </a:lnTo>
                  <a:lnTo>
                    <a:pt x="0" y="3"/>
                  </a:lnTo>
                  <a:lnTo>
                    <a:pt x="5" y="0"/>
                  </a:lnTo>
                  <a:lnTo>
                    <a:pt x="11" y="3"/>
                  </a:lnTo>
                  <a:lnTo>
                    <a:pt x="20" y="6"/>
                  </a:lnTo>
                  <a:lnTo>
                    <a:pt x="20" y="9"/>
                  </a:lnTo>
                  <a:lnTo>
                    <a:pt x="17" y="9"/>
                  </a:lnTo>
                  <a:lnTo>
                    <a:pt x="17" y="1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5" name="Freeform 2980"/>
            <p:cNvSpPr/>
            <p:nvPr/>
          </p:nvSpPr>
          <p:spPr>
            <a:xfrm>
              <a:off x="9945360" y="22482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6" name="Freeform 2981"/>
            <p:cNvSpPr/>
            <p:nvPr/>
          </p:nvSpPr>
          <p:spPr>
            <a:xfrm>
              <a:off x="1044360" y="23022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6"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7" name="Freeform 2982"/>
            <p:cNvSpPr/>
            <p:nvPr/>
          </p:nvSpPr>
          <p:spPr>
            <a:xfrm>
              <a:off x="9776520" y="2670480"/>
              <a:ext cx="33120" cy="26280"/>
            </a:xfrm>
            <a:custGeom>
              <a:avLst/>
              <a:gdLst>
                <a:gd name="textAreaLeft" fmla="*/ 0 w 33120"/>
                <a:gd name="textAreaRight" fmla="*/ 33840 w 33120"/>
                <a:gd name="textAreaTop" fmla="*/ 0 h 26280"/>
                <a:gd name="textAreaBottom" fmla="*/ 27000 h 26280"/>
              </a:gdLst>
              <a:ahLst/>
              <a:cxnLst/>
              <a:rect l="textAreaLeft" t="textAreaTop" r="textAreaRight" b="textAreaBottom"/>
              <a:pathLst>
                <a:path w="17" h="14">
                  <a:moveTo>
                    <a:pt x="17" y="3"/>
                  </a:moveTo>
                  <a:lnTo>
                    <a:pt x="14" y="3"/>
                  </a:lnTo>
                  <a:lnTo>
                    <a:pt x="14" y="0"/>
                  </a:lnTo>
                  <a:lnTo>
                    <a:pt x="14" y="3"/>
                  </a:lnTo>
                  <a:lnTo>
                    <a:pt x="6" y="6"/>
                  </a:lnTo>
                  <a:lnTo>
                    <a:pt x="3" y="11"/>
                  </a:lnTo>
                  <a:lnTo>
                    <a:pt x="0" y="14"/>
                  </a:lnTo>
                  <a:lnTo>
                    <a:pt x="9" y="8"/>
                  </a:lnTo>
                  <a:lnTo>
                    <a:pt x="14" y="8"/>
                  </a:lnTo>
                  <a:lnTo>
                    <a:pt x="17" y="8"/>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8" name="Freeform 2983"/>
            <p:cNvSpPr/>
            <p:nvPr/>
          </p:nvSpPr>
          <p:spPr>
            <a:xfrm>
              <a:off x="9758880" y="276840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6" y="0"/>
                  </a:moveTo>
                  <a:lnTo>
                    <a:pt x="0" y="6"/>
                  </a:lnTo>
                  <a:lnTo>
                    <a:pt x="3" y="9"/>
                  </a:lnTo>
                  <a:lnTo>
                    <a:pt x="9" y="6"/>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09" name="Rectangle 2984"/>
            <p:cNvSpPr/>
            <p:nvPr/>
          </p:nvSpPr>
          <p:spPr>
            <a:xfrm>
              <a:off x="9595800" y="296136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0" name="Freeform 2985"/>
            <p:cNvSpPr/>
            <p:nvPr/>
          </p:nvSpPr>
          <p:spPr>
            <a:xfrm>
              <a:off x="9579960" y="29556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0"/>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1" name="Freeform 2986"/>
            <p:cNvSpPr/>
            <p:nvPr/>
          </p:nvSpPr>
          <p:spPr>
            <a:xfrm>
              <a:off x="9573840" y="2961360"/>
              <a:ext cx="21240" cy="26280"/>
            </a:xfrm>
            <a:custGeom>
              <a:avLst/>
              <a:gdLst>
                <a:gd name="textAreaLeft" fmla="*/ 0 w 21240"/>
                <a:gd name="textAreaRight" fmla="*/ 21960 w 21240"/>
                <a:gd name="textAreaTop" fmla="*/ 0 h 26280"/>
                <a:gd name="textAreaBottom" fmla="*/ 27000 h 26280"/>
              </a:gdLst>
              <a:ahLst/>
              <a:cxnLst/>
              <a:rect l="textAreaLeft" t="textAreaTop" r="textAreaRight" b="textAreaBottom"/>
              <a:pathLst>
                <a:path w="11" h="14">
                  <a:moveTo>
                    <a:pt x="8" y="0"/>
                  </a:moveTo>
                  <a:lnTo>
                    <a:pt x="8" y="2"/>
                  </a:lnTo>
                  <a:lnTo>
                    <a:pt x="5" y="5"/>
                  </a:lnTo>
                  <a:lnTo>
                    <a:pt x="0" y="8"/>
                  </a:lnTo>
                  <a:lnTo>
                    <a:pt x="0" y="11"/>
                  </a:lnTo>
                  <a:lnTo>
                    <a:pt x="0" y="14"/>
                  </a:lnTo>
                  <a:lnTo>
                    <a:pt x="3" y="11"/>
                  </a:lnTo>
                  <a:lnTo>
                    <a:pt x="8" y="11"/>
                  </a:lnTo>
                  <a:lnTo>
                    <a:pt x="8" y="8"/>
                  </a:lnTo>
                  <a:lnTo>
                    <a:pt x="11" y="5"/>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2" name="Freeform 2987"/>
            <p:cNvSpPr/>
            <p:nvPr/>
          </p:nvSpPr>
          <p:spPr>
            <a:xfrm>
              <a:off x="9555840" y="29977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3" name="Freeform 2988"/>
            <p:cNvSpPr/>
            <p:nvPr/>
          </p:nvSpPr>
          <p:spPr>
            <a:xfrm>
              <a:off x="9540000" y="30211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4" name="Freeform 2989"/>
            <p:cNvSpPr/>
            <p:nvPr/>
          </p:nvSpPr>
          <p:spPr>
            <a:xfrm>
              <a:off x="9448560" y="26762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6" y="0"/>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5" name="Freeform 2990"/>
            <p:cNvSpPr/>
            <p:nvPr/>
          </p:nvSpPr>
          <p:spPr>
            <a:xfrm>
              <a:off x="9856080" y="281880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0" y="0"/>
                  </a:moveTo>
                  <a:lnTo>
                    <a:pt x="0" y="3"/>
                  </a:lnTo>
                  <a:lnTo>
                    <a:pt x="0" y="5"/>
                  </a:lnTo>
                  <a:lnTo>
                    <a:pt x="3" y="5"/>
                  </a:lnTo>
                  <a:lnTo>
                    <a:pt x="5" y="5"/>
                  </a:lnTo>
                  <a:lnTo>
                    <a:pt x="5" y="8"/>
                  </a:lnTo>
                  <a:lnTo>
                    <a:pt x="8" y="8"/>
                  </a:lnTo>
                  <a:lnTo>
                    <a:pt x="8" y="5"/>
                  </a:lnTo>
                  <a:lnTo>
                    <a:pt x="5" y="5"/>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6" name="Freeform 2991"/>
            <p:cNvSpPr/>
            <p:nvPr/>
          </p:nvSpPr>
          <p:spPr>
            <a:xfrm>
              <a:off x="9889920" y="283392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0"/>
                  </a:moveTo>
                  <a:lnTo>
                    <a:pt x="3" y="0"/>
                  </a:lnTo>
                  <a:lnTo>
                    <a:pt x="6" y="0"/>
                  </a:lnTo>
                  <a:lnTo>
                    <a:pt x="6" y="3"/>
                  </a:lnTo>
                  <a:lnTo>
                    <a:pt x="8" y="3"/>
                  </a:lnTo>
                  <a:lnTo>
                    <a:pt x="8" y="6"/>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7" name="Freeform 2992"/>
            <p:cNvSpPr/>
            <p:nvPr/>
          </p:nvSpPr>
          <p:spPr>
            <a:xfrm>
              <a:off x="9420840" y="3101760"/>
              <a:ext cx="27000" cy="22320"/>
            </a:xfrm>
            <a:custGeom>
              <a:avLst/>
              <a:gdLst>
                <a:gd name="textAreaLeft" fmla="*/ 0 w 27000"/>
                <a:gd name="textAreaRight" fmla="*/ 27720 w 27000"/>
                <a:gd name="textAreaTop" fmla="*/ 0 h 22320"/>
                <a:gd name="textAreaBottom" fmla="*/ 23040 h 22320"/>
              </a:gdLst>
              <a:ahLst/>
              <a:cxnLst/>
              <a:rect l="textAreaLeft" t="textAreaTop" r="textAreaRight" b="textAreaBottom"/>
              <a:pathLst>
                <a:path w="14" h="12">
                  <a:moveTo>
                    <a:pt x="14" y="0"/>
                  </a:moveTo>
                  <a:lnTo>
                    <a:pt x="11" y="0"/>
                  </a:lnTo>
                  <a:lnTo>
                    <a:pt x="11" y="3"/>
                  </a:lnTo>
                  <a:lnTo>
                    <a:pt x="6" y="6"/>
                  </a:lnTo>
                  <a:lnTo>
                    <a:pt x="0" y="12"/>
                  </a:lnTo>
                  <a:lnTo>
                    <a:pt x="6" y="9"/>
                  </a:lnTo>
                  <a:lnTo>
                    <a:pt x="11" y="6"/>
                  </a:lnTo>
                  <a:lnTo>
                    <a:pt x="14" y="3"/>
                  </a:lnTo>
                  <a:lnTo>
                    <a:pt x="1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8" name="Freeform 2993"/>
            <p:cNvSpPr/>
            <p:nvPr/>
          </p:nvSpPr>
          <p:spPr>
            <a:xfrm>
              <a:off x="9319680" y="3157920"/>
              <a:ext cx="27000" cy="26280"/>
            </a:xfrm>
            <a:custGeom>
              <a:avLst/>
              <a:gdLst>
                <a:gd name="textAreaLeft" fmla="*/ 0 w 27000"/>
                <a:gd name="textAreaRight" fmla="*/ 27720 w 27000"/>
                <a:gd name="textAreaTop" fmla="*/ 0 h 26280"/>
                <a:gd name="textAreaBottom" fmla="*/ 27000 h 26280"/>
              </a:gdLst>
              <a:ahLst/>
              <a:cxnLst/>
              <a:rect l="textAreaLeft" t="textAreaTop" r="textAreaRight" b="textAreaBottom"/>
              <a:pathLst>
                <a:path w="14" h="14">
                  <a:moveTo>
                    <a:pt x="0" y="11"/>
                  </a:moveTo>
                  <a:lnTo>
                    <a:pt x="3" y="14"/>
                  </a:lnTo>
                  <a:lnTo>
                    <a:pt x="3" y="11"/>
                  </a:lnTo>
                  <a:lnTo>
                    <a:pt x="3" y="8"/>
                  </a:lnTo>
                  <a:lnTo>
                    <a:pt x="5" y="8"/>
                  </a:lnTo>
                  <a:lnTo>
                    <a:pt x="8" y="6"/>
                  </a:lnTo>
                  <a:lnTo>
                    <a:pt x="8" y="3"/>
                  </a:lnTo>
                  <a:lnTo>
                    <a:pt x="11" y="3"/>
                  </a:lnTo>
                  <a:lnTo>
                    <a:pt x="14" y="3"/>
                  </a:lnTo>
                  <a:lnTo>
                    <a:pt x="14" y="0"/>
                  </a:lnTo>
                  <a:lnTo>
                    <a:pt x="14" y="3"/>
                  </a:lnTo>
                  <a:lnTo>
                    <a:pt x="14" y="0"/>
                  </a:lnTo>
                  <a:lnTo>
                    <a:pt x="11" y="0"/>
                  </a:lnTo>
                  <a:lnTo>
                    <a:pt x="8" y="0"/>
                  </a:lnTo>
                  <a:lnTo>
                    <a:pt x="5" y="6"/>
                  </a:lnTo>
                  <a:lnTo>
                    <a:pt x="5" y="8"/>
                  </a:lnTo>
                  <a:lnTo>
                    <a:pt x="3" y="8"/>
                  </a:lnTo>
                  <a:lnTo>
                    <a:pt x="0" y="8"/>
                  </a:lnTo>
                  <a:lnTo>
                    <a:pt x="0" y="8"/>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19" name="Freeform 2994"/>
            <p:cNvSpPr/>
            <p:nvPr/>
          </p:nvSpPr>
          <p:spPr>
            <a:xfrm>
              <a:off x="9359280" y="3125160"/>
              <a:ext cx="48960" cy="32040"/>
            </a:xfrm>
            <a:custGeom>
              <a:avLst/>
              <a:gdLst>
                <a:gd name="textAreaLeft" fmla="*/ 0 w 48960"/>
                <a:gd name="textAreaRight" fmla="*/ 49680 w 48960"/>
                <a:gd name="textAreaTop" fmla="*/ 0 h 32040"/>
                <a:gd name="textAreaBottom" fmla="*/ 32760 h 32040"/>
              </a:gdLst>
              <a:ahLst/>
              <a:cxnLst/>
              <a:rect l="textAreaLeft" t="textAreaTop" r="textAreaRight" b="textAreaBottom"/>
              <a:pathLst>
                <a:path w="25" h="17">
                  <a:moveTo>
                    <a:pt x="5" y="14"/>
                  </a:moveTo>
                  <a:lnTo>
                    <a:pt x="3" y="17"/>
                  </a:lnTo>
                  <a:lnTo>
                    <a:pt x="0" y="17"/>
                  </a:lnTo>
                  <a:lnTo>
                    <a:pt x="0" y="14"/>
                  </a:lnTo>
                  <a:lnTo>
                    <a:pt x="3" y="14"/>
                  </a:lnTo>
                  <a:lnTo>
                    <a:pt x="3" y="11"/>
                  </a:lnTo>
                  <a:lnTo>
                    <a:pt x="5" y="11"/>
                  </a:lnTo>
                  <a:lnTo>
                    <a:pt x="5" y="8"/>
                  </a:lnTo>
                  <a:lnTo>
                    <a:pt x="8" y="8"/>
                  </a:lnTo>
                  <a:lnTo>
                    <a:pt x="11" y="6"/>
                  </a:lnTo>
                  <a:lnTo>
                    <a:pt x="11" y="3"/>
                  </a:lnTo>
                  <a:lnTo>
                    <a:pt x="14" y="3"/>
                  </a:lnTo>
                  <a:lnTo>
                    <a:pt x="14" y="6"/>
                  </a:lnTo>
                  <a:lnTo>
                    <a:pt x="17" y="3"/>
                  </a:lnTo>
                  <a:lnTo>
                    <a:pt x="20" y="3"/>
                  </a:lnTo>
                  <a:lnTo>
                    <a:pt x="22" y="3"/>
                  </a:lnTo>
                  <a:lnTo>
                    <a:pt x="22" y="0"/>
                  </a:lnTo>
                  <a:lnTo>
                    <a:pt x="25" y="0"/>
                  </a:lnTo>
                  <a:lnTo>
                    <a:pt x="22" y="3"/>
                  </a:lnTo>
                  <a:lnTo>
                    <a:pt x="25" y="3"/>
                  </a:lnTo>
                  <a:lnTo>
                    <a:pt x="22" y="3"/>
                  </a:lnTo>
                  <a:lnTo>
                    <a:pt x="20" y="6"/>
                  </a:lnTo>
                  <a:lnTo>
                    <a:pt x="14" y="6"/>
                  </a:lnTo>
                  <a:lnTo>
                    <a:pt x="11" y="8"/>
                  </a:lnTo>
                  <a:lnTo>
                    <a:pt x="8" y="11"/>
                  </a:lnTo>
                  <a:lnTo>
                    <a:pt x="5"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0" name="Freeform 2995"/>
            <p:cNvSpPr/>
            <p:nvPr/>
          </p:nvSpPr>
          <p:spPr>
            <a:xfrm>
              <a:off x="9341280" y="3178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1" name="Freeform 2996"/>
            <p:cNvSpPr/>
            <p:nvPr/>
          </p:nvSpPr>
          <p:spPr>
            <a:xfrm>
              <a:off x="9359280" y="31694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2"/>
                  </a:lnTo>
                  <a:lnTo>
                    <a:pt x="3" y="0"/>
                  </a:lnTo>
                  <a:lnTo>
                    <a:pt x="0" y="0"/>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2" name="Freeform 2997"/>
            <p:cNvSpPr/>
            <p:nvPr/>
          </p:nvSpPr>
          <p:spPr>
            <a:xfrm>
              <a:off x="9178560" y="3125160"/>
              <a:ext cx="150480" cy="124560"/>
            </a:xfrm>
            <a:custGeom>
              <a:avLst/>
              <a:gdLst>
                <a:gd name="textAreaLeft" fmla="*/ 0 w 150480"/>
                <a:gd name="textAreaRight" fmla="*/ 151200 w 150480"/>
                <a:gd name="textAreaTop" fmla="*/ 0 h 124560"/>
                <a:gd name="textAreaBottom" fmla="*/ 125280 h 124560"/>
              </a:gdLst>
              <a:ahLst/>
              <a:cxnLst/>
              <a:rect l="textAreaLeft" t="textAreaTop" r="textAreaRight" b="textAreaBottom"/>
              <a:pathLst>
                <a:path w="76" h="65">
                  <a:moveTo>
                    <a:pt x="68" y="31"/>
                  </a:moveTo>
                  <a:lnTo>
                    <a:pt x="68" y="28"/>
                  </a:lnTo>
                  <a:lnTo>
                    <a:pt x="68" y="25"/>
                  </a:lnTo>
                  <a:lnTo>
                    <a:pt x="71" y="23"/>
                  </a:lnTo>
                  <a:lnTo>
                    <a:pt x="71" y="20"/>
                  </a:lnTo>
                  <a:lnTo>
                    <a:pt x="68" y="20"/>
                  </a:lnTo>
                  <a:lnTo>
                    <a:pt x="68" y="23"/>
                  </a:lnTo>
                  <a:lnTo>
                    <a:pt x="65" y="23"/>
                  </a:lnTo>
                  <a:lnTo>
                    <a:pt x="65" y="25"/>
                  </a:lnTo>
                  <a:lnTo>
                    <a:pt x="62" y="25"/>
                  </a:lnTo>
                  <a:lnTo>
                    <a:pt x="59" y="25"/>
                  </a:lnTo>
                  <a:lnTo>
                    <a:pt x="57" y="25"/>
                  </a:lnTo>
                  <a:lnTo>
                    <a:pt x="57" y="23"/>
                  </a:lnTo>
                  <a:lnTo>
                    <a:pt x="54" y="23"/>
                  </a:lnTo>
                  <a:lnTo>
                    <a:pt x="51" y="23"/>
                  </a:lnTo>
                  <a:lnTo>
                    <a:pt x="54" y="23"/>
                  </a:lnTo>
                  <a:lnTo>
                    <a:pt x="51" y="23"/>
                  </a:lnTo>
                  <a:lnTo>
                    <a:pt x="48" y="20"/>
                  </a:lnTo>
                  <a:lnTo>
                    <a:pt x="45" y="20"/>
                  </a:lnTo>
                  <a:lnTo>
                    <a:pt x="42" y="17"/>
                  </a:lnTo>
                  <a:lnTo>
                    <a:pt x="40" y="14"/>
                  </a:lnTo>
                  <a:lnTo>
                    <a:pt x="37" y="11"/>
                  </a:lnTo>
                  <a:lnTo>
                    <a:pt x="31" y="6"/>
                  </a:lnTo>
                  <a:lnTo>
                    <a:pt x="31" y="3"/>
                  </a:lnTo>
                  <a:lnTo>
                    <a:pt x="28" y="3"/>
                  </a:lnTo>
                  <a:lnTo>
                    <a:pt x="28" y="0"/>
                  </a:lnTo>
                  <a:lnTo>
                    <a:pt x="25" y="3"/>
                  </a:lnTo>
                  <a:lnTo>
                    <a:pt x="22" y="3"/>
                  </a:lnTo>
                  <a:lnTo>
                    <a:pt x="22" y="6"/>
                  </a:lnTo>
                  <a:lnTo>
                    <a:pt x="25" y="11"/>
                  </a:lnTo>
                  <a:lnTo>
                    <a:pt x="25" y="17"/>
                  </a:lnTo>
                  <a:lnTo>
                    <a:pt x="25" y="20"/>
                  </a:lnTo>
                  <a:lnTo>
                    <a:pt x="22" y="23"/>
                  </a:lnTo>
                  <a:lnTo>
                    <a:pt x="22" y="25"/>
                  </a:lnTo>
                  <a:lnTo>
                    <a:pt x="20" y="25"/>
                  </a:lnTo>
                  <a:lnTo>
                    <a:pt x="20" y="28"/>
                  </a:lnTo>
                  <a:lnTo>
                    <a:pt x="20" y="31"/>
                  </a:lnTo>
                  <a:lnTo>
                    <a:pt x="20" y="34"/>
                  </a:lnTo>
                  <a:lnTo>
                    <a:pt x="20" y="37"/>
                  </a:lnTo>
                  <a:lnTo>
                    <a:pt x="17" y="37"/>
                  </a:lnTo>
                  <a:lnTo>
                    <a:pt x="14" y="37"/>
                  </a:lnTo>
                  <a:lnTo>
                    <a:pt x="11" y="37"/>
                  </a:lnTo>
                  <a:lnTo>
                    <a:pt x="8" y="34"/>
                  </a:lnTo>
                  <a:lnTo>
                    <a:pt x="5" y="34"/>
                  </a:lnTo>
                  <a:lnTo>
                    <a:pt x="5" y="37"/>
                  </a:lnTo>
                  <a:lnTo>
                    <a:pt x="8" y="40"/>
                  </a:lnTo>
                  <a:lnTo>
                    <a:pt x="5" y="42"/>
                  </a:lnTo>
                  <a:lnTo>
                    <a:pt x="3" y="42"/>
                  </a:lnTo>
                  <a:lnTo>
                    <a:pt x="3" y="45"/>
                  </a:lnTo>
                  <a:lnTo>
                    <a:pt x="0" y="45"/>
                  </a:lnTo>
                  <a:lnTo>
                    <a:pt x="0" y="48"/>
                  </a:lnTo>
                  <a:lnTo>
                    <a:pt x="0" y="51"/>
                  </a:lnTo>
                  <a:lnTo>
                    <a:pt x="0" y="54"/>
                  </a:lnTo>
                  <a:lnTo>
                    <a:pt x="3" y="54"/>
                  </a:lnTo>
                  <a:lnTo>
                    <a:pt x="3" y="57"/>
                  </a:lnTo>
                  <a:lnTo>
                    <a:pt x="3" y="60"/>
                  </a:lnTo>
                  <a:lnTo>
                    <a:pt x="3" y="62"/>
                  </a:lnTo>
                  <a:lnTo>
                    <a:pt x="3" y="65"/>
                  </a:lnTo>
                  <a:lnTo>
                    <a:pt x="5" y="62"/>
                  </a:lnTo>
                  <a:lnTo>
                    <a:pt x="8" y="62"/>
                  </a:lnTo>
                  <a:lnTo>
                    <a:pt x="8" y="60"/>
                  </a:lnTo>
                  <a:lnTo>
                    <a:pt x="11" y="60"/>
                  </a:lnTo>
                  <a:lnTo>
                    <a:pt x="14" y="60"/>
                  </a:lnTo>
                  <a:lnTo>
                    <a:pt x="17" y="60"/>
                  </a:lnTo>
                  <a:lnTo>
                    <a:pt x="17" y="57"/>
                  </a:lnTo>
                  <a:lnTo>
                    <a:pt x="14" y="57"/>
                  </a:lnTo>
                  <a:lnTo>
                    <a:pt x="14" y="54"/>
                  </a:lnTo>
                  <a:lnTo>
                    <a:pt x="11" y="54"/>
                  </a:lnTo>
                  <a:lnTo>
                    <a:pt x="8" y="54"/>
                  </a:lnTo>
                  <a:lnTo>
                    <a:pt x="5" y="54"/>
                  </a:lnTo>
                  <a:lnTo>
                    <a:pt x="5" y="48"/>
                  </a:lnTo>
                  <a:lnTo>
                    <a:pt x="8" y="48"/>
                  </a:lnTo>
                  <a:lnTo>
                    <a:pt x="11" y="48"/>
                  </a:lnTo>
                  <a:lnTo>
                    <a:pt x="14" y="51"/>
                  </a:lnTo>
                  <a:lnTo>
                    <a:pt x="17" y="51"/>
                  </a:lnTo>
                  <a:lnTo>
                    <a:pt x="17" y="48"/>
                  </a:lnTo>
                  <a:lnTo>
                    <a:pt x="22" y="45"/>
                  </a:lnTo>
                  <a:lnTo>
                    <a:pt x="28" y="48"/>
                  </a:lnTo>
                  <a:lnTo>
                    <a:pt x="31" y="51"/>
                  </a:lnTo>
                  <a:lnTo>
                    <a:pt x="37" y="54"/>
                  </a:lnTo>
                  <a:lnTo>
                    <a:pt x="40" y="54"/>
                  </a:lnTo>
                  <a:lnTo>
                    <a:pt x="42" y="57"/>
                  </a:lnTo>
                  <a:lnTo>
                    <a:pt x="45" y="54"/>
                  </a:lnTo>
                  <a:lnTo>
                    <a:pt x="45" y="51"/>
                  </a:lnTo>
                  <a:lnTo>
                    <a:pt x="45" y="48"/>
                  </a:lnTo>
                  <a:lnTo>
                    <a:pt x="48" y="45"/>
                  </a:lnTo>
                  <a:lnTo>
                    <a:pt x="51" y="42"/>
                  </a:lnTo>
                  <a:lnTo>
                    <a:pt x="54" y="42"/>
                  </a:lnTo>
                  <a:lnTo>
                    <a:pt x="57" y="40"/>
                  </a:lnTo>
                  <a:lnTo>
                    <a:pt x="59" y="40"/>
                  </a:lnTo>
                  <a:lnTo>
                    <a:pt x="59" y="42"/>
                  </a:lnTo>
                  <a:lnTo>
                    <a:pt x="62" y="42"/>
                  </a:lnTo>
                  <a:lnTo>
                    <a:pt x="65" y="42"/>
                  </a:lnTo>
                  <a:lnTo>
                    <a:pt x="62" y="40"/>
                  </a:lnTo>
                  <a:lnTo>
                    <a:pt x="65" y="40"/>
                  </a:lnTo>
                  <a:lnTo>
                    <a:pt x="68" y="40"/>
                  </a:lnTo>
                  <a:lnTo>
                    <a:pt x="71" y="37"/>
                  </a:lnTo>
                  <a:lnTo>
                    <a:pt x="74" y="40"/>
                  </a:lnTo>
                  <a:lnTo>
                    <a:pt x="74" y="37"/>
                  </a:lnTo>
                  <a:lnTo>
                    <a:pt x="76" y="34"/>
                  </a:lnTo>
                  <a:lnTo>
                    <a:pt x="74" y="34"/>
                  </a:lnTo>
                  <a:lnTo>
                    <a:pt x="74" y="37"/>
                  </a:lnTo>
                  <a:lnTo>
                    <a:pt x="71" y="37"/>
                  </a:lnTo>
                  <a:lnTo>
                    <a:pt x="68" y="37"/>
                  </a:lnTo>
                  <a:lnTo>
                    <a:pt x="68" y="34"/>
                  </a:lnTo>
                  <a:lnTo>
                    <a:pt x="68" y="31"/>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3" name="Freeform 2998"/>
            <p:cNvSpPr/>
            <p:nvPr/>
          </p:nvSpPr>
          <p:spPr>
            <a:xfrm>
              <a:off x="9110880" y="2813040"/>
              <a:ext cx="27000" cy="14760"/>
            </a:xfrm>
            <a:custGeom>
              <a:avLst/>
              <a:gdLst>
                <a:gd name="textAreaLeft" fmla="*/ 0 w 27000"/>
                <a:gd name="textAreaRight" fmla="*/ 27720 w 27000"/>
                <a:gd name="textAreaTop" fmla="*/ 0 h 14760"/>
                <a:gd name="textAreaBottom" fmla="*/ 15480 h 14760"/>
              </a:gdLst>
              <a:ahLst/>
              <a:cxnLst/>
              <a:rect l="textAreaLeft" t="textAreaTop" r="textAreaRight" b="textAreaBottom"/>
              <a:pathLst>
                <a:path w="14" h="8">
                  <a:moveTo>
                    <a:pt x="0" y="8"/>
                  </a:moveTo>
                  <a:lnTo>
                    <a:pt x="0" y="6"/>
                  </a:lnTo>
                  <a:lnTo>
                    <a:pt x="2" y="3"/>
                  </a:lnTo>
                  <a:lnTo>
                    <a:pt x="5" y="0"/>
                  </a:lnTo>
                  <a:lnTo>
                    <a:pt x="8" y="0"/>
                  </a:lnTo>
                  <a:lnTo>
                    <a:pt x="11" y="0"/>
                  </a:lnTo>
                  <a:lnTo>
                    <a:pt x="11" y="3"/>
                  </a:lnTo>
                  <a:lnTo>
                    <a:pt x="14" y="3"/>
                  </a:lnTo>
                  <a:lnTo>
                    <a:pt x="11" y="6"/>
                  </a:lnTo>
                  <a:lnTo>
                    <a:pt x="8" y="6"/>
                  </a:lnTo>
                  <a:lnTo>
                    <a:pt x="8" y="8"/>
                  </a:lnTo>
                  <a:lnTo>
                    <a:pt x="5" y="8"/>
                  </a:lnTo>
                  <a:lnTo>
                    <a:pt x="2" y="6"/>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4" name="Freeform 2999"/>
            <p:cNvSpPr/>
            <p:nvPr/>
          </p:nvSpPr>
          <p:spPr>
            <a:xfrm>
              <a:off x="9222120" y="2840040"/>
              <a:ext cx="78840" cy="272880"/>
            </a:xfrm>
            <a:custGeom>
              <a:avLst/>
              <a:gdLst>
                <a:gd name="textAreaLeft" fmla="*/ 0 w 78840"/>
                <a:gd name="textAreaRight" fmla="*/ 79560 w 78840"/>
                <a:gd name="textAreaTop" fmla="*/ 0 h 272880"/>
                <a:gd name="textAreaBottom" fmla="*/ 273600 h 272880"/>
              </a:gdLst>
              <a:ahLst/>
              <a:cxnLst/>
              <a:rect l="textAreaLeft" t="textAreaTop" r="textAreaRight" b="textAreaBottom"/>
              <a:pathLst>
                <a:path w="40" h="142">
                  <a:moveTo>
                    <a:pt x="26" y="63"/>
                  </a:moveTo>
                  <a:lnTo>
                    <a:pt x="29" y="68"/>
                  </a:lnTo>
                  <a:lnTo>
                    <a:pt x="29" y="74"/>
                  </a:lnTo>
                  <a:lnTo>
                    <a:pt x="32" y="80"/>
                  </a:lnTo>
                  <a:lnTo>
                    <a:pt x="32" y="82"/>
                  </a:lnTo>
                  <a:lnTo>
                    <a:pt x="35" y="85"/>
                  </a:lnTo>
                  <a:lnTo>
                    <a:pt x="35" y="88"/>
                  </a:lnTo>
                  <a:lnTo>
                    <a:pt x="37" y="91"/>
                  </a:lnTo>
                  <a:lnTo>
                    <a:pt x="40" y="94"/>
                  </a:lnTo>
                  <a:lnTo>
                    <a:pt x="40" y="97"/>
                  </a:lnTo>
                  <a:lnTo>
                    <a:pt x="40" y="100"/>
                  </a:lnTo>
                  <a:lnTo>
                    <a:pt x="40" y="97"/>
                  </a:lnTo>
                  <a:lnTo>
                    <a:pt x="37" y="94"/>
                  </a:lnTo>
                  <a:lnTo>
                    <a:pt x="35" y="91"/>
                  </a:lnTo>
                  <a:lnTo>
                    <a:pt x="35" y="88"/>
                  </a:lnTo>
                  <a:lnTo>
                    <a:pt x="32" y="88"/>
                  </a:lnTo>
                  <a:lnTo>
                    <a:pt x="29" y="88"/>
                  </a:lnTo>
                  <a:lnTo>
                    <a:pt x="26" y="88"/>
                  </a:lnTo>
                  <a:lnTo>
                    <a:pt x="23" y="88"/>
                  </a:lnTo>
                  <a:lnTo>
                    <a:pt x="26" y="85"/>
                  </a:lnTo>
                  <a:lnTo>
                    <a:pt x="29" y="85"/>
                  </a:lnTo>
                  <a:lnTo>
                    <a:pt x="26" y="85"/>
                  </a:lnTo>
                  <a:lnTo>
                    <a:pt x="23" y="85"/>
                  </a:lnTo>
                  <a:lnTo>
                    <a:pt x="23" y="88"/>
                  </a:lnTo>
                  <a:lnTo>
                    <a:pt x="20" y="88"/>
                  </a:lnTo>
                  <a:lnTo>
                    <a:pt x="18" y="91"/>
                  </a:lnTo>
                  <a:lnTo>
                    <a:pt x="18" y="94"/>
                  </a:lnTo>
                  <a:lnTo>
                    <a:pt x="18" y="97"/>
                  </a:lnTo>
                  <a:lnTo>
                    <a:pt x="15" y="100"/>
                  </a:lnTo>
                  <a:lnTo>
                    <a:pt x="15" y="105"/>
                  </a:lnTo>
                  <a:lnTo>
                    <a:pt x="12" y="108"/>
                  </a:lnTo>
                  <a:lnTo>
                    <a:pt x="12" y="111"/>
                  </a:lnTo>
                  <a:lnTo>
                    <a:pt x="15" y="114"/>
                  </a:lnTo>
                  <a:lnTo>
                    <a:pt x="15" y="117"/>
                  </a:lnTo>
                  <a:lnTo>
                    <a:pt x="18" y="119"/>
                  </a:lnTo>
                  <a:lnTo>
                    <a:pt x="18" y="122"/>
                  </a:lnTo>
                  <a:lnTo>
                    <a:pt x="20" y="125"/>
                  </a:lnTo>
                  <a:lnTo>
                    <a:pt x="23" y="128"/>
                  </a:lnTo>
                  <a:lnTo>
                    <a:pt x="23" y="125"/>
                  </a:lnTo>
                  <a:lnTo>
                    <a:pt x="26" y="125"/>
                  </a:lnTo>
                  <a:lnTo>
                    <a:pt x="26" y="128"/>
                  </a:lnTo>
                  <a:lnTo>
                    <a:pt x="26" y="131"/>
                  </a:lnTo>
                  <a:lnTo>
                    <a:pt x="26" y="134"/>
                  </a:lnTo>
                  <a:lnTo>
                    <a:pt x="26" y="136"/>
                  </a:lnTo>
                  <a:lnTo>
                    <a:pt x="26" y="139"/>
                  </a:lnTo>
                  <a:lnTo>
                    <a:pt x="23" y="139"/>
                  </a:lnTo>
                  <a:lnTo>
                    <a:pt x="23" y="136"/>
                  </a:lnTo>
                  <a:lnTo>
                    <a:pt x="23" y="134"/>
                  </a:lnTo>
                  <a:lnTo>
                    <a:pt x="20" y="134"/>
                  </a:lnTo>
                  <a:lnTo>
                    <a:pt x="23" y="134"/>
                  </a:lnTo>
                  <a:lnTo>
                    <a:pt x="23" y="131"/>
                  </a:lnTo>
                  <a:lnTo>
                    <a:pt x="20" y="131"/>
                  </a:lnTo>
                  <a:lnTo>
                    <a:pt x="18" y="131"/>
                  </a:lnTo>
                  <a:lnTo>
                    <a:pt x="15" y="131"/>
                  </a:lnTo>
                  <a:lnTo>
                    <a:pt x="15" y="128"/>
                  </a:lnTo>
                  <a:lnTo>
                    <a:pt x="12" y="128"/>
                  </a:lnTo>
                  <a:lnTo>
                    <a:pt x="12" y="131"/>
                  </a:lnTo>
                  <a:lnTo>
                    <a:pt x="9" y="134"/>
                  </a:lnTo>
                  <a:lnTo>
                    <a:pt x="9" y="136"/>
                  </a:lnTo>
                  <a:lnTo>
                    <a:pt x="6" y="142"/>
                  </a:lnTo>
                  <a:lnTo>
                    <a:pt x="3" y="139"/>
                  </a:lnTo>
                  <a:lnTo>
                    <a:pt x="6" y="136"/>
                  </a:lnTo>
                  <a:lnTo>
                    <a:pt x="3" y="134"/>
                  </a:lnTo>
                  <a:lnTo>
                    <a:pt x="3" y="131"/>
                  </a:lnTo>
                  <a:lnTo>
                    <a:pt x="3" y="128"/>
                  </a:lnTo>
                  <a:lnTo>
                    <a:pt x="6" y="125"/>
                  </a:lnTo>
                  <a:lnTo>
                    <a:pt x="6" y="122"/>
                  </a:lnTo>
                  <a:lnTo>
                    <a:pt x="6" y="119"/>
                  </a:lnTo>
                  <a:lnTo>
                    <a:pt x="6" y="117"/>
                  </a:lnTo>
                  <a:lnTo>
                    <a:pt x="6" y="114"/>
                  </a:lnTo>
                  <a:lnTo>
                    <a:pt x="6" y="111"/>
                  </a:lnTo>
                  <a:lnTo>
                    <a:pt x="9" y="108"/>
                  </a:lnTo>
                  <a:lnTo>
                    <a:pt x="6" y="102"/>
                  </a:lnTo>
                  <a:lnTo>
                    <a:pt x="6" y="100"/>
                  </a:lnTo>
                  <a:lnTo>
                    <a:pt x="3" y="97"/>
                  </a:lnTo>
                  <a:lnTo>
                    <a:pt x="6" y="94"/>
                  </a:lnTo>
                  <a:lnTo>
                    <a:pt x="6" y="88"/>
                  </a:lnTo>
                  <a:lnTo>
                    <a:pt x="9" y="80"/>
                  </a:lnTo>
                  <a:lnTo>
                    <a:pt x="9" y="68"/>
                  </a:lnTo>
                  <a:lnTo>
                    <a:pt x="6" y="65"/>
                  </a:lnTo>
                  <a:lnTo>
                    <a:pt x="6" y="63"/>
                  </a:lnTo>
                  <a:lnTo>
                    <a:pt x="9" y="57"/>
                  </a:lnTo>
                  <a:lnTo>
                    <a:pt x="6" y="54"/>
                  </a:lnTo>
                  <a:lnTo>
                    <a:pt x="6" y="51"/>
                  </a:lnTo>
                  <a:lnTo>
                    <a:pt x="6" y="48"/>
                  </a:lnTo>
                  <a:lnTo>
                    <a:pt x="3" y="48"/>
                  </a:lnTo>
                  <a:lnTo>
                    <a:pt x="3" y="46"/>
                  </a:lnTo>
                  <a:lnTo>
                    <a:pt x="0" y="43"/>
                  </a:lnTo>
                  <a:lnTo>
                    <a:pt x="3" y="43"/>
                  </a:lnTo>
                  <a:lnTo>
                    <a:pt x="0" y="40"/>
                  </a:lnTo>
                  <a:lnTo>
                    <a:pt x="0" y="34"/>
                  </a:lnTo>
                  <a:lnTo>
                    <a:pt x="3" y="31"/>
                  </a:lnTo>
                  <a:lnTo>
                    <a:pt x="3" y="28"/>
                  </a:lnTo>
                  <a:lnTo>
                    <a:pt x="6" y="23"/>
                  </a:lnTo>
                  <a:lnTo>
                    <a:pt x="3" y="20"/>
                  </a:lnTo>
                  <a:lnTo>
                    <a:pt x="3" y="17"/>
                  </a:lnTo>
                  <a:lnTo>
                    <a:pt x="6" y="17"/>
                  </a:lnTo>
                  <a:lnTo>
                    <a:pt x="9" y="17"/>
                  </a:lnTo>
                  <a:lnTo>
                    <a:pt x="6" y="17"/>
                  </a:lnTo>
                  <a:lnTo>
                    <a:pt x="9" y="17"/>
                  </a:lnTo>
                  <a:lnTo>
                    <a:pt x="12" y="17"/>
                  </a:lnTo>
                  <a:lnTo>
                    <a:pt x="15" y="14"/>
                  </a:lnTo>
                  <a:lnTo>
                    <a:pt x="12" y="14"/>
                  </a:lnTo>
                  <a:lnTo>
                    <a:pt x="12" y="11"/>
                  </a:lnTo>
                  <a:lnTo>
                    <a:pt x="15" y="11"/>
                  </a:lnTo>
                  <a:lnTo>
                    <a:pt x="15" y="14"/>
                  </a:lnTo>
                  <a:lnTo>
                    <a:pt x="15" y="11"/>
                  </a:lnTo>
                  <a:lnTo>
                    <a:pt x="18" y="11"/>
                  </a:lnTo>
                  <a:lnTo>
                    <a:pt x="18" y="9"/>
                  </a:lnTo>
                  <a:lnTo>
                    <a:pt x="15" y="9"/>
                  </a:lnTo>
                  <a:lnTo>
                    <a:pt x="15" y="11"/>
                  </a:lnTo>
                  <a:lnTo>
                    <a:pt x="12" y="11"/>
                  </a:lnTo>
                  <a:lnTo>
                    <a:pt x="12" y="9"/>
                  </a:lnTo>
                  <a:lnTo>
                    <a:pt x="15" y="9"/>
                  </a:lnTo>
                  <a:lnTo>
                    <a:pt x="15" y="6"/>
                  </a:lnTo>
                  <a:lnTo>
                    <a:pt x="12" y="6"/>
                  </a:lnTo>
                  <a:lnTo>
                    <a:pt x="9" y="3"/>
                  </a:lnTo>
                  <a:lnTo>
                    <a:pt x="9" y="0"/>
                  </a:lnTo>
                  <a:lnTo>
                    <a:pt x="9" y="3"/>
                  </a:lnTo>
                  <a:lnTo>
                    <a:pt x="15" y="3"/>
                  </a:lnTo>
                  <a:lnTo>
                    <a:pt x="15" y="0"/>
                  </a:lnTo>
                  <a:lnTo>
                    <a:pt x="18" y="3"/>
                  </a:lnTo>
                  <a:lnTo>
                    <a:pt x="20" y="6"/>
                  </a:lnTo>
                  <a:lnTo>
                    <a:pt x="18" y="9"/>
                  </a:lnTo>
                  <a:lnTo>
                    <a:pt x="18" y="11"/>
                  </a:lnTo>
                  <a:lnTo>
                    <a:pt x="20" y="14"/>
                  </a:lnTo>
                  <a:lnTo>
                    <a:pt x="20" y="17"/>
                  </a:lnTo>
                  <a:lnTo>
                    <a:pt x="23" y="20"/>
                  </a:lnTo>
                  <a:lnTo>
                    <a:pt x="23" y="23"/>
                  </a:lnTo>
                  <a:lnTo>
                    <a:pt x="23" y="26"/>
                  </a:lnTo>
                  <a:lnTo>
                    <a:pt x="20" y="20"/>
                  </a:lnTo>
                  <a:lnTo>
                    <a:pt x="20" y="26"/>
                  </a:lnTo>
                  <a:lnTo>
                    <a:pt x="23" y="28"/>
                  </a:lnTo>
                  <a:lnTo>
                    <a:pt x="23" y="31"/>
                  </a:lnTo>
                  <a:lnTo>
                    <a:pt x="20" y="34"/>
                  </a:lnTo>
                  <a:lnTo>
                    <a:pt x="23" y="31"/>
                  </a:lnTo>
                  <a:lnTo>
                    <a:pt x="20" y="31"/>
                  </a:lnTo>
                  <a:lnTo>
                    <a:pt x="20" y="34"/>
                  </a:lnTo>
                  <a:lnTo>
                    <a:pt x="18" y="37"/>
                  </a:lnTo>
                  <a:lnTo>
                    <a:pt x="20" y="37"/>
                  </a:lnTo>
                  <a:lnTo>
                    <a:pt x="20" y="40"/>
                  </a:lnTo>
                  <a:lnTo>
                    <a:pt x="20" y="43"/>
                  </a:lnTo>
                  <a:lnTo>
                    <a:pt x="23" y="46"/>
                  </a:lnTo>
                  <a:lnTo>
                    <a:pt x="23" y="48"/>
                  </a:lnTo>
                  <a:lnTo>
                    <a:pt x="26" y="51"/>
                  </a:lnTo>
                  <a:lnTo>
                    <a:pt x="23" y="54"/>
                  </a:lnTo>
                  <a:lnTo>
                    <a:pt x="26" y="54"/>
                  </a:lnTo>
                  <a:lnTo>
                    <a:pt x="26" y="60"/>
                  </a:lnTo>
                  <a:lnTo>
                    <a:pt x="26" y="63"/>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5" name="Freeform 3000"/>
            <p:cNvSpPr/>
            <p:nvPr/>
          </p:nvSpPr>
          <p:spPr>
            <a:xfrm>
              <a:off x="9212040" y="31366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6" name="Rectangle 3001"/>
            <p:cNvSpPr/>
            <p:nvPr/>
          </p:nvSpPr>
          <p:spPr>
            <a:xfrm>
              <a:off x="9206280" y="3130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7" name="Freeform 3002"/>
            <p:cNvSpPr/>
            <p:nvPr/>
          </p:nvSpPr>
          <p:spPr>
            <a:xfrm>
              <a:off x="9104760" y="28400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3" y="6"/>
                  </a:moveTo>
                  <a:lnTo>
                    <a:pt x="0" y="6"/>
                  </a:lnTo>
                  <a:lnTo>
                    <a:pt x="3" y="3"/>
                  </a:lnTo>
                  <a:lnTo>
                    <a:pt x="8" y="0"/>
                  </a:lnTo>
                  <a:lnTo>
                    <a:pt x="8" y="6"/>
                  </a:lnTo>
                  <a:lnTo>
                    <a:pt x="5"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8" name="Freeform 3003"/>
            <p:cNvSpPr/>
            <p:nvPr/>
          </p:nvSpPr>
          <p:spPr>
            <a:xfrm>
              <a:off x="9099000" y="28130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0" y="6"/>
                  </a:lnTo>
                  <a:lnTo>
                    <a:pt x="0" y="3"/>
                  </a:lnTo>
                  <a:lnTo>
                    <a:pt x="6" y="0"/>
                  </a:lnTo>
                  <a:lnTo>
                    <a:pt x="6"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29" name="Freeform 3004"/>
            <p:cNvSpPr/>
            <p:nvPr/>
          </p:nvSpPr>
          <p:spPr>
            <a:xfrm>
              <a:off x="8946000" y="3244320"/>
              <a:ext cx="287280" cy="230400"/>
            </a:xfrm>
            <a:custGeom>
              <a:avLst/>
              <a:gdLst>
                <a:gd name="textAreaLeft" fmla="*/ 0 w 287280"/>
                <a:gd name="textAreaRight" fmla="*/ 288000 w 287280"/>
                <a:gd name="textAreaTop" fmla="*/ 0 h 230400"/>
                <a:gd name="textAreaBottom" fmla="*/ 231120 h 230400"/>
              </a:gdLst>
              <a:ahLst/>
              <a:cxnLst/>
              <a:rect l="textAreaLeft" t="textAreaTop" r="textAreaRight" b="textAreaBottom"/>
              <a:pathLst>
                <a:path w="145" h="120">
                  <a:moveTo>
                    <a:pt x="108" y="54"/>
                  </a:moveTo>
                  <a:lnTo>
                    <a:pt x="111" y="52"/>
                  </a:lnTo>
                  <a:lnTo>
                    <a:pt x="111" y="49"/>
                  </a:lnTo>
                  <a:lnTo>
                    <a:pt x="111" y="46"/>
                  </a:lnTo>
                  <a:lnTo>
                    <a:pt x="114" y="43"/>
                  </a:lnTo>
                  <a:lnTo>
                    <a:pt x="117" y="40"/>
                  </a:lnTo>
                  <a:lnTo>
                    <a:pt x="117" y="37"/>
                  </a:lnTo>
                  <a:lnTo>
                    <a:pt x="117" y="34"/>
                  </a:lnTo>
                  <a:lnTo>
                    <a:pt x="120" y="32"/>
                  </a:lnTo>
                  <a:lnTo>
                    <a:pt x="120" y="29"/>
                  </a:lnTo>
                  <a:lnTo>
                    <a:pt x="120" y="26"/>
                  </a:lnTo>
                  <a:lnTo>
                    <a:pt x="117" y="26"/>
                  </a:lnTo>
                  <a:lnTo>
                    <a:pt x="114" y="26"/>
                  </a:lnTo>
                  <a:lnTo>
                    <a:pt x="114" y="23"/>
                  </a:lnTo>
                  <a:lnTo>
                    <a:pt x="117" y="23"/>
                  </a:lnTo>
                  <a:lnTo>
                    <a:pt x="120" y="20"/>
                  </a:lnTo>
                  <a:lnTo>
                    <a:pt x="117" y="17"/>
                  </a:lnTo>
                  <a:lnTo>
                    <a:pt x="117" y="15"/>
                  </a:lnTo>
                  <a:lnTo>
                    <a:pt x="117" y="12"/>
                  </a:lnTo>
                  <a:lnTo>
                    <a:pt x="120" y="12"/>
                  </a:lnTo>
                  <a:lnTo>
                    <a:pt x="122" y="12"/>
                  </a:lnTo>
                  <a:lnTo>
                    <a:pt x="122" y="9"/>
                  </a:lnTo>
                  <a:lnTo>
                    <a:pt x="122" y="6"/>
                  </a:lnTo>
                  <a:lnTo>
                    <a:pt x="125" y="6"/>
                  </a:lnTo>
                  <a:lnTo>
                    <a:pt x="128" y="6"/>
                  </a:lnTo>
                  <a:lnTo>
                    <a:pt x="128" y="9"/>
                  </a:lnTo>
                  <a:lnTo>
                    <a:pt x="128" y="12"/>
                  </a:lnTo>
                  <a:lnTo>
                    <a:pt x="128" y="9"/>
                  </a:lnTo>
                  <a:lnTo>
                    <a:pt x="131" y="9"/>
                  </a:lnTo>
                  <a:lnTo>
                    <a:pt x="134" y="9"/>
                  </a:lnTo>
                  <a:lnTo>
                    <a:pt x="134" y="6"/>
                  </a:lnTo>
                  <a:lnTo>
                    <a:pt x="131" y="6"/>
                  </a:lnTo>
                  <a:lnTo>
                    <a:pt x="128" y="6"/>
                  </a:lnTo>
                  <a:lnTo>
                    <a:pt x="128" y="3"/>
                  </a:lnTo>
                  <a:lnTo>
                    <a:pt x="131" y="3"/>
                  </a:lnTo>
                  <a:lnTo>
                    <a:pt x="131" y="0"/>
                  </a:lnTo>
                  <a:lnTo>
                    <a:pt x="134" y="3"/>
                  </a:lnTo>
                  <a:lnTo>
                    <a:pt x="137" y="3"/>
                  </a:lnTo>
                  <a:lnTo>
                    <a:pt x="137" y="6"/>
                  </a:lnTo>
                  <a:lnTo>
                    <a:pt x="137" y="12"/>
                  </a:lnTo>
                  <a:lnTo>
                    <a:pt x="137" y="15"/>
                  </a:lnTo>
                  <a:lnTo>
                    <a:pt x="139" y="15"/>
                  </a:lnTo>
                  <a:lnTo>
                    <a:pt x="142" y="17"/>
                  </a:lnTo>
                  <a:lnTo>
                    <a:pt x="142" y="20"/>
                  </a:lnTo>
                  <a:lnTo>
                    <a:pt x="142" y="23"/>
                  </a:lnTo>
                  <a:lnTo>
                    <a:pt x="142" y="26"/>
                  </a:lnTo>
                  <a:lnTo>
                    <a:pt x="145" y="26"/>
                  </a:lnTo>
                  <a:lnTo>
                    <a:pt x="142" y="26"/>
                  </a:lnTo>
                  <a:lnTo>
                    <a:pt x="145" y="26"/>
                  </a:lnTo>
                  <a:lnTo>
                    <a:pt x="142" y="26"/>
                  </a:lnTo>
                  <a:lnTo>
                    <a:pt x="142" y="29"/>
                  </a:lnTo>
                  <a:lnTo>
                    <a:pt x="145" y="29"/>
                  </a:lnTo>
                  <a:lnTo>
                    <a:pt x="142" y="29"/>
                  </a:lnTo>
                  <a:lnTo>
                    <a:pt x="145" y="32"/>
                  </a:lnTo>
                  <a:lnTo>
                    <a:pt x="142" y="32"/>
                  </a:lnTo>
                  <a:lnTo>
                    <a:pt x="145" y="32"/>
                  </a:lnTo>
                  <a:lnTo>
                    <a:pt x="142" y="34"/>
                  </a:lnTo>
                  <a:lnTo>
                    <a:pt x="142" y="37"/>
                  </a:lnTo>
                  <a:lnTo>
                    <a:pt x="139" y="40"/>
                  </a:lnTo>
                  <a:lnTo>
                    <a:pt x="139" y="43"/>
                  </a:lnTo>
                  <a:lnTo>
                    <a:pt x="137" y="43"/>
                  </a:lnTo>
                  <a:lnTo>
                    <a:pt x="139" y="46"/>
                  </a:lnTo>
                  <a:lnTo>
                    <a:pt x="137" y="46"/>
                  </a:lnTo>
                  <a:lnTo>
                    <a:pt x="139" y="46"/>
                  </a:lnTo>
                  <a:lnTo>
                    <a:pt x="139" y="49"/>
                  </a:lnTo>
                  <a:lnTo>
                    <a:pt x="139" y="52"/>
                  </a:lnTo>
                  <a:lnTo>
                    <a:pt x="139" y="49"/>
                  </a:lnTo>
                  <a:lnTo>
                    <a:pt x="137" y="49"/>
                  </a:lnTo>
                  <a:lnTo>
                    <a:pt x="134" y="49"/>
                  </a:lnTo>
                  <a:lnTo>
                    <a:pt x="131" y="52"/>
                  </a:lnTo>
                  <a:lnTo>
                    <a:pt x="131" y="54"/>
                  </a:lnTo>
                  <a:lnTo>
                    <a:pt x="131" y="57"/>
                  </a:lnTo>
                  <a:lnTo>
                    <a:pt x="131" y="66"/>
                  </a:lnTo>
                  <a:lnTo>
                    <a:pt x="131" y="69"/>
                  </a:lnTo>
                  <a:lnTo>
                    <a:pt x="128" y="69"/>
                  </a:lnTo>
                  <a:lnTo>
                    <a:pt x="128" y="71"/>
                  </a:lnTo>
                  <a:lnTo>
                    <a:pt x="128" y="74"/>
                  </a:lnTo>
                  <a:lnTo>
                    <a:pt x="125" y="80"/>
                  </a:lnTo>
                  <a:lnTo>
                    <a:pt x="128" y="83"/>
                  </a:lnTo>
                  <a:lnTo>
                    <a:pt x="131" y="86"/>
                  </a:lnTo>
                  <a:lnTo>
                    <a:pt x="125" y="88"/>
                  </a:lnTo>
                  <a:lnTo>
                    <a:pt x="122" y="88"/>
                  </a:lnTo>
                  <a:lnTo>
                    <a:pt x="122" y="94"/>
                  </a:lnTo>
                  <a:lnTo>
                    <a:pt x="120" y="97"/>
                  </a:lnTo>
                  <a:lnTo>
                    <a:pt x="117" y="97"/>
                  </a:lnTo>
                  <a:lnTo>
                    <a:pt x="117" y="100"/>
                  </a:lnTo>
                  <a:lnTo>
                    <a:pt x="114" y="100"/>
                  </a:lnTo>
                  <a:lnTo>
                    <a:pt x="117" y="97"/>
                  </a:lnTo>
                  <a:lnTo>
                    <a:pt x="117" y="94"/>
                  </a:lnTo>
                  <a:lnTo>
                    <a:pt x="114" y="94"/>
                  </a:lnTo>
                  <a:lnTo>
                    <a:pt x="117" y="91"/>
                  </a:lnTo>
                  <a:lnTo>
                    <a:pt x="120" y="88"/>
                  </a:lnTo>
                  <a:lnTo>
                    <a:pt x="120" y="86"/>
                  </a:lnTo>
                  <a:lnTo>
                    <a:pt x="117" y="86"/>
                  </a:lnTo>
                  <a:lnTo>
                    <a:pt x="114" y="88"/>
                  </a:lnTo>
                  <a:lnTo>
                    <a:pt x="114" y="91"/>
                  </a:lnTo>
                  <a:lnTo>
                    <a:pt x="114" y="94"/>
                  </a:lnTo>
                  <a:lnTo>
                    <a:pt x="111" y="94"/>
                  </a:lnTo>
                  <a:lnTo>
                    <a:pt x="108" y="91"/>
                  </a:lnTo>
                  <a:lnTo>
                    <a:pt x="108" y="94"/>
                  </a:lnTo>
                  <a:lnTo>
                    <a:pt x="105" y="97"/>
                  </a:lnTo>
                  <a:lnTo>
                    <a:pt x="105" y="100"/>
                  </a:lnTo>
                  <a:lnTo>
                    <a:pt x="105" y="103"/>
                  </a:lnTo>
                  <a:lnTo>
                    <a:pt x="103" y="103"/>
                  </a:lnTo>
                  <a:lnTo>
                    <a:pt x="103" y="100"/>
                  </a:lnTo>
                  <a:lnTo>
                    <a:pt x="103" y="97"/>
                  </a:lnTo>
                  <a:lnTo>
                    <a:pt x="103" y="94"/>
                  </a:lnTo>
                  <a:lnTo>
                    <a:pt x="100" y="97"/>
                  </a:lnTo>
                  <a:lnTo>
                    <a:pt x="97" y="100"/>
                  </a:lnTo>
                  <a:lnTo>
                    <a:pt x="97" y="103"/>
                  </a:lnTo>
                  <a:lnTo>
                    <a:pt x="91" y="103"/>
                  </a:lnTo>
                  <a:lnTo>
                    <a:pt x="85" y="103"/>
                  </a:lnTo>
                  <a:lnTo>
                    <a:pt x="83" y="103"/>
                  </a:lnTo>
                  <a:lnTo>
                    <a:pt x="80" y="103"/>
                  </a:lnTo>
                  <a:lnTo>
                    <a:pt x="83" y="103"/>
                  </a:lnTo>
                  <a:lnTo>
                    <a:pt x="85" y="103"/>
                  </a:lnTo>
                  <a:lnTo>
                    <a:pt x="85" y="100"/>
                  </a:lnTo>
                  <a:lnTo>
                    <a:pt x="83" y="100"/>
                  </a:lnTo>
                  <a:lnTo>
                    <a:pt x="80" y="100"/>
                  </a:lnTo>
                  <a:lnTo>
                    <a:pt x="77" y="97"/>
                  </a:lnTo>
                  <a:lnTo>
                    <a:pt x="77" y="100"/>
                  </a:lnTo>
                  <a:lnTo>
                    <a:pt x="77" y="97"/>
                  </a:lnTo>
                  <a:lnTo>
                    <a:pt x="74" y="97"/>
                  </a:lnTo>
                  <a:lnTo>
                    <a:pt x="74" y="100"/>
                  </a:lnTo>
                  <a:lnTo>
                    <a:pt x="74" y="103"/>
                  </a:lnTo>
                  <a:lnTo>
                    <a:pt x="77" y="106"/>
                  </a:lnTo>
                  <a:lnTo>
                    <a:pt x="80" y="106"/>
                  </a:lnTo>
                  <a:lnTo>
                    <a:pt x="80" y="108"/>
                  </a:lnTo>
                  <a:lnTo>
                    <a:pt x="77" y="108"/>
                  </a:lnTo>
                  <a:lnTo>
                    <a:pt x="74" y="106"/>
                  </a:lnTo>
                  <a:lnTo>
                    <a:pt x="74" y="108"/>
                  </a:lnTo>
                  <a:lnTo>
                    <a:pt x="71" y="111"/>
                  </a:lnTo>
                  <a:lnTo>
                    <a:pt x="68" y="114"/>
                  </a:lnTo>
                  <a:lnTo>
                    <a:pt x="66" y="120"/>
                  </a:lnTo>
                  <a:lnTo>
                    <a:pt x="63" y="120"/>
                  </a:lnTo>
                  <a:lnTo>
                    <a:pt x="60" y="120"/>
                  </a:lnTo>
                  <a:lnTo>
                    <a:pt x="57" y="117"/>
                  </a:lnTo>
                  <a:lnTo>
                    <a:pt x="57" y="114"/>
                  </a:lnTo>
                  <a:lnTo>
                    <a:pt x="54" y="111"/>
                  </a:lnTo>
                  <a:lnTo>
                    <a:pt x="57" y="111"/>
                  </a:lnTo>
                  <a:lnTo>
                    <a:pt x="54" y="111"/>
                  </a:lnTo>
                  <a:lnTo>
                    <a:pt x="57" y="108"/>
                  </a:lnTo>
                  <a:lnTo>
                    <a:pt x="54" y="108"/>
                  </a:lnTo>
                  <a:lnTo>
                    <a:pt x="57" y="108"/>
                  </a:lnTo>
                  <a:lnTo>
                    <a:pt x="57" y="106"/>
                  </a:lnTo>
                  <a:lnTo>
                    <a:pt x="60" y="106"/>
                  </a:lnTo>
                  <a:lnTo>
                    <a:pt x="60" y="103"/>
                  </a:lnTo>
                  <a:lnTo>
                    <a:pt x="60" y="100"/>
                  </a:lnTo>
                  <a:lnTo>
                    <a:pt x="57" y="100"/>
                  </a:lnTo>
                  <a:lnTo>
                    <a:pt x="57" y="103"/>
                  </a:lnTo>
                  <a:lnTo>
                    <a:pt x="54" y="103"/>
                  </a:lnTo>
                  <a:lnTo>
                    <a:pt x="51" y="100"/>
                  </a:lnTo>
                  <a:lnTo>
                    <a:pt x="49" y="100"/>
                  </a:lnTo>
                  <a:lnTo>
                    <a:pt x="46" y="103"/>
                  </a:lnTo>
                  <a:lnTo>
                    <a:pt x="43" y="103"/>
                  </a:lnTo>
                  <a:lnTo>
                    <a:pt x="43" y="106"/>
                  </a:lnTo>
                  <a:lnTo>
                    <a:pt x="40" y="106"/>
                  </a:lnTo>
                  <a:lnTo>
                    <a:pt x="37" y="106"/>
                  </a:lnTo>
                  <a:lnTo>
                    <a:pt x="34" y="106"/>
                  </a:lnTo>
                  <a:lnTo>
                    <a:pt x="31" y="106"/>
                  </a:lnTo>
                  <a:lnTo>
                    <a:pt x="29" y="106"/>
                  </a:lnTo>
                  <a:lnTo>
                    <a:pt x="26" y="106"/>
                  </a:lnTo>
                  <a:lnTo>
                    <a:pt x="23" y="108"/>
                  </a:lnTo>
                  <a:lnTo>
                    <a:pt x="23" y="106"/>
                  </a:lnTo>
                  <a:lnTo>
                    <a:pt x="20" y="106"/>
                  </a:lnTo>
                  <a:lnTo>
                    <a:pt x="17" y="108"/>
                  </a:lnTo>
                  <a:lnTo>
                    <a:pt x="17" y="111"/>
                  </a:lnTo>
                  <a:lnTo>
                    <a:pt x="17" y="114"/>
                  </a:lnTo>
                  <a:lnTo>
                    <a:pt x="14" y="114"/>
                  </a:lnTo>
                  <a:lnTo>
                    <a:pt x="14" y="111"/>
                  </a:lnTo>
                  <a:lnTo>
                    <a:pt x="12" y="111"/>
                  </a:lnTo>
                  <a:lnTo>
                    <a:pt x="9" y="111"/>
                  </a:lnTo>
                  <a:lnTo>
                    <a:pt x="6" y="111"/>
                  </a:lnTo>
                  <a:lnTo>
                    <a:pt x="3" y="111"/>
                  </a:lnTo>
                  <a:lnTo>
                    <a:pt x="0" y="111"/>
                  </a:lnTo>
                  <a:lnTo>
                    <a:pt x="3" y="108"/>
                  </a:lnTo>
                  <a:lnTo>
                    <a:pt x="0" y="108"/>
                  </a:lnTo>
                  <a:lnTo>
                    <a:pt x="3" y="106"/>
                  </a:lnTo>
                  <a:lnTo>
                    <a:pt x="6" y="106"/>
                  </a:lnTo>
                  <a:lnTo>
                    <a:pt x="9" y="106"/>
                  </a:lnTo>
                  <a:lnTo>
                    <a:pt x="9" y="103"/>
                  </a:lnTo>
                  <a:lnTo>
                    <a:pt x="12" y="103"/>
                  </a:lnTo>
                  <a:lnTo>
                    <a:pt x="14" y="100"/>
                  </a:lnTo>
                  <a:lnTo>
                    <a:pt x="17" y="97"/>
                  </a:lnTo>
                  <a:lnTo>
                    <a:pt x="20" y="97"/>
                  </a:lnTo>
                  <a:lnTo>
                    <a:pt x="23" y="94"/>
                  </a:lnTo>
                  <a:lnTo>
                    <a:pt x="23" y="91"/>
                  </a:lnTo>
                  <a:lnTo>
                    <a:pt x="26" y="88"/>
                  </a:lnTo>
                  <a:lnTo>
                    <a:pt x="29" y="88"/>
                  </a:lnTo>
                  <a:lnTo>
                    <a:pt x="31" y="88"/>
                  </a:lnTo>
                  <a:lnTo>
                    <a:pt x="31" y="91"/>
                  </a:lnTo>
                  <a:lnTo>
                    <a:pt x="34" y="88"/>
                  </a:lnTo>
                  <a:lnTo>
                    <a:pt x="37" y="88"/>
                  </a:lnTo>
                  <a:lnTo>
                    <a:pt x="40" y="88"/>
                  </a:lnTo>
                  <a:lnTo>
                    <a:pt x="46" y="88"/>
                  </a:lnTo>
                  <a:lnTo>
                    <a:pt x="49" y="88"/>
                  </a:lnTo>
                  <a:lnTo>
                    <a:pt x="54" y="88"/>
                  </a:lnTo>
                  <a:lnTo>
                    <a:pt x="54" y="86"/>
                  </a:lnTo>
                  <a:lnTo>
                    <a:pt x="57" y="86"/>
                  </a:lnTo>
                  <a:lnTo>
                    <a:pt x="57" y="88"/>
                  </a:lnTo>
                  <a:lnTo>
                    <a:pt x="60" y="88"/>
                  </a:lnTo>
                  <a:lnTo>
                    <a:pt x="60" y="91"/>
                  </a:lnTo>
                  <a:lnTo>
                    <a:pt x="63" y="88"/>
                  </a:lnTo>
                  <a:lnTo>
                    <a:pt x="66" y="88"/>
                  </a:lnTo>
                  <a:lnTo>
                    <a:pt x="66" y="86"/>
                  </a:lnTo>
                  <a:lnTo>
                    <a:pt x="68" y="86"/>
                  </a:lnTo>
                  <a:lnTo>
                    <a:pt x="68" y="88"/>
                  </a:lnTo>
                  <a:lnTo>
                    <a:pt x="68" y="86"/>
                  </a:lnTo>
                  <a:lnTo>
                    <a:pt x="66" y="83"/>
                  </a:lnTo>
                  <a:lnTo>
                    <a:pt x="68" y="80"/>
                  </a:lnTo>
                  <a:lnTo>
                    <a:pt x="71" y="77"/>
                  </a:lnTo>
                  <a:lnTo>
                    <a:pt x="74" y="71"/>
                  </a:lnTo>
                  <a:lnTo>
                    <a:pt x="77" y="69"/>
                  </a:lnTo>
                  <a:lnTo>
                    <a:pt x="74" y="66"/>
                  </a:lnTo>
                  <a:lnTo>
                    <a:pt x="77" y="63"/>
                  </a:lnTo>
                  <a:lnTo>
                    <a:pt x="80" y="63"/>
                  </a:lnTo>
                  <a:lnTo>
                    <a:pt x="83" y="60"/>
                  </a:lnTo>
                  <a:lnTo>
                    <a:pt x="85" y="60"/>
                  </a:lnTo>
                  <a:lnTo>
                    <a:pt x="83" y="60"/>
                  </a:lnTo>
                  <a:lnTo>
                    <a:pt x="83" y="63"/>
                  </a:lnTo>
                  <a:lnTo>
                    <a:pt x="80" y="63"/>
                  </a:lnTo>
                  <a:lnTo>
                    <a:pt x="80" y="66"/>
                  </a:lnTo>
                  <a:lnTo>
                    <a:pt x="77" y="66"/>
                  </a:lnTo>
                  <a:lnTo>
                    <a:pt x="77" y="69"/>
                  </a:lnTo>
                  <a:lnTo>
                    <a:pt x="80" y="69"/>
                  </a:lnTo>
                  <a:lnTo>
                    <a:pt x="80" y="66"/>
                  </a:lnTo>
                  <a:lnTo>
                    <a:pt x="80" y="69"/>
                  </a:lnTo>
                  <a:lnTo>
                    <a:pt x="80" y="71"/>
                  </a:lnTo>
                  <a:lnTo>
                    <a:pt x="83" y="71"/>
                  </a:lnTo>
                  <a:lnTo>
                    <a:pt x="85" y="69"/>
                  </a:lnTo>
                  <a:lnTo>
                    <a:pt x="88" y="69"/>
                  </a:lnTo>
                  <a:lnTo>
                    <a:pt x="91" y="69"/>
                  </a:lnTo>
                  <a:lnTo>
                    <a:pt x="94" y="66"/>
                  </a:lnTo>
                  <a:lnTo>
                    <a:pt x="97" y="66"/>
                  </a:lnTo>
                  <a:lnTo>
                    <a:pt x="100" y="60"/>
                  </a:lnTo>
                  <a:lnTo>
                    <a:pt x="103" y="57"/>
                  </a:lnTo>
                  <a:lnTo>
                    <a:pt x="105" y="54"/>
                  </a:lnTo>
                  <a:lnTo>
                    <a:pt x="108" y="54"/>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0" name="Freeform 3005"/>
            <p:cNvSpPr/>
            <p:nvPr/>
          </p:nvSpPr>
          <p:spPr>
            <a:xfrm>
              <a:off x="9132840" y="333900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5"/>
                  </a:moveTo>
                  <a:lnTo>
                    <a:pt x="0" y="5"/>
                  </a:lnTo>
                  <a:lnTo>
                    <a:pt x="0" y="3"/>
                  </a:lnTo>
                  <a:lnTo>
                    <a:pt x="3" y="0"/>
                  </a:lnTo>
                  <a:lnTo>
                    <a:pt x="6" y="0"/>
                  </a:lnTo>
                  <a:lnTo>
                    <a:pt x="3" y="3"/>
                  </a:lnTo>
                  <a:lnTo>
                    <a:pt x="6" y="3"/>
                  </a:lnTo>
                  <a:lnTo>
                    <a:pt x="6" y="5"/>
                  </a:lnTo>
                  <a:lnTo>
                    <a:pt x="3" y="8"/>
                  </a:lnTo>
                  <a:lnTo>
                    <a:pt x="0" y="8"/>
                  </a:lnTo>
                  <a:lnTo>
                    <a:pt x="3" y="8"/>
                  </a:lnTo>
                  <a:lnTo>
                    <a:pt x="3" y="8"/>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1" name="Freeform 3006"/>
            <p:cNvSpPr/>
            <p:nvPr/>
          </p:nvSpPr>
          <p:spPr>
            <a:xfrm>
              <a:off x="9043200" y="344304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0" y="5"/>
                  </a:moveTo>
                  <a:lnTo>
                    <a:pt x="0" y="3"/>
                  </a:lnTo>
                  <a:lnTo>
                    <a:pt x="2" y="3"/>
                  </a:lnTo>
                  <a:lnTo>
                    <a:pt x="5" y="0"/>
                  </a:lnTo>
                  <a:lnTo>
                    <a:pt x="2" y="3"/>
                  </a:lnTo>
                  <a:lnTo>
                    <a:pt x="5" y="5"/>
                  </a:lnTo>
                  <a:lnTo>
                    <a:pt x="2"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2" name="Freeform 3007"/>
            <p:cNvSpPr/>
            <p:nvPr/>
          </p:nvSpPr>
          <p:spPr>
            <a:xfrm>
              <a:off x="9025560" y="344880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3" name="Freeform 3008"/>
            <p:cNvSpPr/>
            <p:nvPr/>
          </p:nvSpPr>
          <p:spPr>
            <a:xfrm>
              <a:off x="8973720" y="3448800"/>
              <a:ext cx="72720" cy="47520"/>
            </a:xfrm>
            <a:custGeom>
              <a:avLst/>
              <a:gdLst>
                <a:gd name="textAreaLeft" fmla="*/ 0 w 72720"/>
                <a:gd name="textAreaRight" fmla="*/ 73440 w 72720"/>
                <a:gd name="textAreaTop" fmla="*/ 0 h 47520"/>
                <a:gd name="textAreaBottom" fmla="*/ 48240 h 47520"/>
              </a:gdLst>
              <a:ahLst/>
              <a:cxnLst/>
              <a:rect l="textAreaLeft" t="textAreaTop" r="textAreaRight" b="textAreaBottom"/>
              <a:pathLst>
                <a:path w="37" h="25">
                  <a:moveTo>
                    <a:pt x="35" y="2"/>
                  </a:moveTo>
                  <a:lnTo>
                    <a:pt x="35" y="5"/>
                  </a:lnTo>
                  <a:lnTo>
                    <a:pt x="35" y="8"/>
                  </a:lnTo>
                  <a:lnTo>
                    <a:pt x="37" y="8"/>
                  </a:lnTo>
                  <a:lnTo>
                    <a:pt x="32" y="11"/>
                  </a:lnTo>
                  <a:lnTo>
                    <a:pt x="29" y="14"/>
                  </a:lnTo>
                  <a:lnTo>
                    <a:pt x="29" y="17"/>
                  </a:lnTo>
                  <a:lnTo>
                    <a:pt x="26" y="14"/>
                  </a:lnTo>
                  <a:lnTo>
                    <a:pt x="23" y="14"/>
                  </a:lnTo>
                  <a:lnTo>
                    <a:pt x="20" y="14"/>
                  </a:lnTo>
                  <a:lnTo>
                    <a:pt x="17" y="17"/>
                  </a:lnTo>
                  <a:lnTo>
                    <a:pt x="15" y="17"/>
                  </a:lnTo>
                  <a:lnTo>
                    <a:pt x="15" y="22"/>
                  </a:lnTo>
                  <a:lnTo>
                    <a:pt x="15" y="25"/>
                  </a:lnTo>
                  <a:lnTo>
                    <a:pt x="12" y="22"/>
                  </a:lnTo>
                  <a:lnTo>
                    <a:pt x="9" y="22"/>
                  </a:lnTo>
                  <a:lnTo>
                    <a:pt x="6" y="22"/>
                  </a:lnTo>
                  <a:lnTo>
                    <a:pt x="9" y="19"/>
                  </a:lnTo>
                  <a:lnTo>
                    <a:pt x="6" y="19"/>
                  </a:lnTo>
                  <a:lnTo>
                    <a:pt x="9" y="19"/>
                  </a:lnTo>
                  <a:lnTo>
                    <a:pt x="6" y="17"/>
                  </a:lnTo>
                  <a:lnTo>
                    <a:pt x="9" y="17"/>
                  </a:lnTo>
                  <a:lnTo>
                    <a:pt x="6" y="17"/>
                  </a:lnTo>
                  <a:lnTo>
                    <a:pt x="6" y="14"/>
                  </a:lnTo>
                  <a:lnTo>
                    <a:pt x="0" y="17"/>
                  </a:lnTo>
                  <a:lnTo>
                    <a:pt x="0" y="14"/>
                  </a:lnTo>
                  <a:lnTo>
                    <a:pt x="6" y="11"/>
                  </a:lnTo>
                  <a:lnTo>
                    <a:pt x="9" y="11"/>
                  </a:lnTo>
                  <a:lnTo>
                    <a:pt x="12" y="8"/>
                  </a:lnTo>
                  <a:lnTo>
                    <a:pt x="9" y="8"/>
                  </a:lnTo>
                  <a:lnTo>
                    <a:pt x="12" y="5"/>
                  </a:lnTo>
                  <a:lnTo>
                    <a:pt x="15" y="5"/>
                  </a:lnTo>
                  <a:lnTo>
                    <a:pt x="15" y="8"/>
                  </a:lnTo>
                  <a:lnTo>
                    <a:pt x="17" y="5"/>
                  </a:lnTo>
                  <a:lnTo>
                    <a:pt x="20" y="5"/>
                  </a:lnTo>
                  <a:lnTo>
                    <a:pt x="23" y="2"/>
                  </a:lnTo>
                  <a:lnTo>
                    <a:pt x="20" y="2"/>
                  </a:lnTo>
                  <a:lnTo>
                    <a:pt x="23" y="2"/>
                  </a:lnTo>
                  <a:lnTo>
                    <a:pt x="26" y="0"/>
                  </a:lnTo>
                  <a:lnTo>
                    <a:pt x="29" y="0"/>
                  </a:lnTo>
                  <a:lnTo>
                    <a:pt x="32" y="2"/>
                  </a:lnTo>
                  <a:lnTo>
                    <a:pt x="35" y="2"/>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40" rIns="90000" bIns="3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4" name="Freeform 3009"/>
            <p:cNvSpPr/>
            <p:nvPr/>
          </p:nvSpPr>
          <p:spPr>
            <a:xfrm>
              <a:off x="8979840" y="3458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5" name="Freeform 3010"/>
            <p:cNvSpPr/>
            <p:nvPr/>
          </p:nvSpPr>
          <p:spPr>
            <a:xfrm>
              <a:off x="8985600" y="3452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6" name="Freeform 3011"/>
            <p:cNvSpPr/>
            <p:nvPr/>
          </p:nvSpPr>
          <p:spPr>
            <a:xfrm>
              <a:off x="8997480" y="34488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7" name="Freeform 3012"/>
            <p:cNvSpPr/>
            <p:nvPr/>
          </p:nvSpPr>
          <p:spPr>
            <a:xfrm>
              <a:off x="9007560" y="339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8" name="Freeform 3013"/>
            <p:cNvSpPr/>
            <p:nvPr/>
          </p:nvSpPr>
          <p:spPr>
            <a:xfrm>
              <a:off x="8997480" y="3398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39" name="Freeform 3014"/>
            <p:cNvSpPr/>
            <p:nvPr/>
          </p:nvSpPr>
          <p:spPr>
            <a:xfrm>
              <a:off x="8912160" y="3458160"/>
              <a:ext cx="66960" cy="82080"/>
            </a:xfrm>
            <a:custGeom>
              <a:avLst/>
              <a:gdLst>
                <a:gd name="textAreaLeft" fmla="*/ 0 w 66960"/>
                <a:gd name="textAreaRight" fmla="*/ 67680 w 66960"/>
                <a:gd name="textAreaTop" fmla="*/ 0 h 82080"/>
                <a:gd name="textAreaBottom" fmla="*/ 82800 h 82080"/>
              </a:gdLst>
              <a:ahLst/>
              <a:cxnLst/>
              <a:rect l="textAreaLeft" t="textAreaTop" r="textAreaRight" b="textAreaBottom"/>
              <a:pathLst>
                <a:path w="34" h="43">
                  <a:moveTo>
                    <a:pt x="12" y="3"/>
                  </a:moveTo>
                  <a:lnTo>
                    <a:pt x="14" y="0"/>
                  </a:lnTo>
                  <a:lnTo>
                    <a:pt x="17" y="0"/>
                  </a:lnTo>
                  <a:lnTo>
                    <a:pt x="20" y="0"/>
                  </a:lnTo>
                  <a:lnTo>
                    <a:pt x="17" y="0"/>
                  </a:lnTo>
                  <a:lnTo>
                    <a:pt x="20" y="0"/>
                  </a:lnTo>
                  <a:lnTo>
                    <a:pt x="20" y="3"/>
                  </a:lnTo>
                  <a:lnTo>
                    <a:pt x="23" y="6"/>
                  </a:lnTo>
                  <a:lnTo>
                    <a:pt x="26" y="9"/>
                  </a:lnTo>
                  <a:lnTo>
                    <a:pt x="26" y="6"/>
                  </a:lnTo>
                  <a:lnTo>
                    <a:pt x="29" y="6"/>
                  </a:lnTo>
                  <a:lnTo>
                    <a:pt x="29" y="9"/>
                  </a:lnTo>
                  <a:lnTo>
                    <a:pt x="26" y="9"/>
                  </a:lnTo>
                  <a:lnTo>
                    <a:pt x="26" y="12"/>
                  </a:lnTo>
                  <a:lnTo>
                    <a:pt x="29" y="12"/>
                  </a:lnTo>
                  <a:lnTo>
                    <a:pt x="31" y="12"/>
                  </a:lnTo>
                  <a:lnTo>
                    <a:pt x="31" y="14"/>
                  </a:lnTo>
                  <a:lnTo>
                    <a:pt x="34" y="17"/>
                  </a:lnTo>
                  <a:lnTo>
                    <a:pt x="31" y="17"/>
                  </a:lnTo>
                  <a:lnTo>
                    <a:pt x="31" y="20"/>
                  </a:lnTo>
                  <a:lnTo>
                    <a:pt x="29" y="20"/>
                  </a:lnTo>
                  <a:lnTo>
                    <a:pt x="29" y="23"/>
                  </a:lnTo>
                  <a:lnTo>
                    <a:pt x="26" y="26"/>
                  </a:lnTo>
                  <a:lnTo>
                    <a:pt x="26" y="29"/>
                  </a:lnTo>
                  <a:lnTo>
                    <a:pt x="26" y="31"/>
                  </a:lnTo>
                  <a:lnTo>
                    <a:pt x="26" y="34"/>
                  </a:lnTo>
                  <a:lnTo>
                    <a:pt x="23" y="37"/>
                  </a:lnTo>
                  <a:lnTo>
                    <a:pt x="20" y="37"/>
                  </a:lnTo>
                  <a:lnTo>
                    <a:pt x="20" y="40"/>
                  </a:lnTo>
                  <a:lnTo>
                    <a:pt x="17" y="40"/>
                  </a:lnTo>
                  <a:lnTo>
                    <a:pt x="17" y="43"/>
                  </a:lnTo>
                  <a:lnTo>
                    <a:pt x="14" y="43"/>
                  </a:lnTo>
                  <a:lnTo>
                    <a:pt x="17" y="40"/>
                  </a:lnTo>
                  <a:lnTo>
                    <a:pt x="17" y="37"/>
                  </a:lnTo>
                  <a:lnTo>
                    <a:pt x="14" y="37"/>
                  </a:lnTo>
                  <a:lnTo>
                    <a:pt x="14" y="34"/>
                  </a:lnTo>
                  <a:lnTo>
                    <a:pt x="17" y="37"/>
                  </a:lnTo>
                  <a:lnTo>
                    <a:pt x="17" y="34"/>
                  </a:lnTo>
                  <a:lnTo>
                    <a:pt x="14" y="31"/>
                  </a:lnTo>
                  <a:lnTo>
                    <a:pt x="14" y="34"/>
                  </a:lnTo>
                  <a:lnTo>
                    <a:pt x="14" y="37"/>
                  </a:lnTo>
                  <a:lnTo>
                    <a:pt x="14" y="40"/>
                  </a:lnTo>
                  <a:lnTo>
                    <a:pt x="14" y="43"/>
                  </a:lnTo>
                  <a:lnTo>
                    <a:pt x="14" y="40"/>
                  </a:lnTo>
                  <a:lnTo>
                    <a:pt x="12" y="40"/>
                  </a:lnTo>
                  <a:lnTo>
                    <a:pt x="9" y="40"/>
                  </a:lnTo>
                  <a:lnTo>
                    <a:pt x="9" y="37"/>
                  </a:lnTo>
                  <a:lnTo>
                    <a:pt x="12" y="37"/>
                  </a:lnTo>
                  <a:lnTo>
                    <a:pt x="12" y="34"/>
                  </a:lnTo>
                  <a:lnTo>
                    <a:pt x="9" y="31"/>
                  </a:lnTo>
                  <a:lnTo>
                    <a:pt x="9" y="29"/>
                  </a:lnTo>
                  <a:lnTo>
                    <a:pt x="9" y="26"/>
                  </a:lnTo>
                  <a:lnTo>
                    <a:pt x="12" y="26"/>
                  </a:lnTo>
                  <a:lnTo>
                    <a:pt x="14" y="26"/>
                  </a:lnTo>
                  <a:lnTo>
                    <a:pt x="14" y="23"/>
                  </a:lnTo>
                  <a:lnTo>
                    <a:pt x="14" y="20"/>
                  </a:lnTo>
                  <a:lnTo>
                    <a:pt x="12" y="20"/>
                  </a:lnTo>
                  <a:lnTo>
                    <a:pt x="12" y="23"/>
                  </a:lnTo>
                  <a:lnTo>
                    <a:pt x="12" y="20"/>
                  </a:lnTo>
                  <a:lnTo>
                    <a:pt x="14" y="17"/>
                  </a:lnTo>
                  <a:lnTo>
                    <a:pt x="12" y="17"/>
                  </a:lnTo>
                  <a:lnTo>
                    <a:pt x="12" y="14"/>
                  </a:lnTo>
                  <a:lnTo>
                    <a:pt x="12" y="12"/>
                  </a:lnTo>
                  <a:lnTo>
                    <a:pt x="9" y="12"/>
                  </a:lnTo>
                  <a:lnTo>
                    <a:pt x="9" y="14"/>
                  </a:lnTo>
                  <a:lnTo>
                    <a:pt x="9" y="17"/>
                  </a:lnTo>
                  <a:lnTo>
                    <a:pt x="12" y="17"/>
                  </a:lnTo>
                  <a:lnTo>
                    <a:pt x="12" y="20"/>
                  </a:lnTo>
                  <a:lnTo>
                    <a:pt x="9" y="20"/>
                  </a:lnTo>
                  <a:lnTo>
                    <a:pt x="9" y="17"/>
                  </a:lnTo>
                  <a:lnTo>
                    <a:pt x="6" y="17"/>
                  </a:lnTo>
                  <a:lnTo>
                    <a:pt x="6" y="20"/>
                  </a:lnTo>
                  <a:lnTo>
                    <a:pt x="3" y="20"/>
                  </a:lnTo>
                  <a:lnTo>
                    <a:pt x="3" y="17"/>
                  </a:lnTo>
                  <a:lnTo>
                    <a:pt x="3" y="14"/>
                  </a:lnTo>
                  <a:lnTo>
                    <a:pt x="3" y="12"/>
                  </a:lnTo>
                  <a:lnTo>
                    <a:pt x="3" y="14"/>
                  </a:lnTo>
                  <a:lnTo>
                    <a:pt x="6" y="14"/>
                  </a:lnTo>
                  <a:lnTo>
                    <a:pt x="3" y="17"/>
                  </a:lnTo>
                  <a:lnTo>
                    <a:pt x="6" y="17"/>
                  </a:lnTo>
                  <a:lnTo>
                    <a:pt x="6" y="14"/>
                  </a:lnTo>
                  <a:lnTo>
                    <a:pt x="6" y="12"/>
                  </a:lnTo>
                  <a:lnTo>
                    <a:pt x="3" y="12"/>
                  </a:lnTo>
                  <a:lnTo>
                    <a:pt x="0" y="12"/>
                  </a:lnTo>
                  <a:lnTo>
                    <a:pt x="0" y="9"/>
                  </a:lnTo>
                  <a:lnTo>
                    <a:pt x="3" y="9"/>
                  </a:lnTo>
                  <a:lnTo>
                    <a:pt x="6" y="9"/>
                  </a:lnTo>
                  <a:lnTo>
                    <a:pt x="6" y="6"/>
                  </a:lnTo>
                  <a:lnTo>
                    <a:pt x="6" y="9"/>
                  </a:lnTo>
                  <a:lnTo>
                    <a:pt x="9" y="6"/>
                  </a:lnTo>
                  <a:lnTo>
                    <a:pt x="12" y="6"/>
                  </a:lnTo>
                  <a:lnTo>
                    <a:pt x="12" y="6"/>
                  </a:lnTo>
                  <a:lnTo>
                    <a:pt x="12" y="3"/>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0" name="Freeform 3015"/>
            <p:cNvSpPr/>
            <p:nvPr/>
          </p:nvSpPr>
          <p:spPr>
            <a:xfrm>
              <a:off x="8924040" y="34970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3"/>
                  </a:lnTo>
                  <a:lnTo>
                    <a:pt x="0" y="6"/>
                  </a:lnTo>
                  <a:lnTo>
                    <a:pt x="0" y="3"/>
                  </a:lnTo>
                  <a:lnTo>
                    <a:pt x="3" y="3"/>
                  </a:lnTo>
                  <a:lnTo>
                    <a:pt x="0" y="3"/>
                  </a:lnTo>
                  <a:lnTo>
                    <a:pt x="3" y="0"/>
                  </a:lnTo>
                  <a:lnTo>
                    <a:pt x="6" y="3"/>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1" name="Freeform 3016"/>
            <p:cNvSpPr/>
            <p:nvPr/>
          </p:nvSpPr>
          <p:spPr>
            <a:xfrm>
              <a:off x="8912160" y="3464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2" name="Freeform 3017"/>
            <p:cNvSpPr/>
            <p:nvPr/>
          </p:nvSpPr>
          <p:spPr>
            <a:xfrm>
              <a:off x="8906040" y="34488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3" name="Freeform 3018"/>
            <p:cNvSpPr/>
            <p:nvPr/>
          </p:nvSpPr>
          <p:spPr>
            <a:xfrm>
              <a:off x="8906040" y="34372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4" name="Freeform 3019"/>
            <p:cNvSpPr/>
            <p:nvPr/>
          </p:nvSpPr>
          <p:spPr>
            <a:xfrm>
              <a:off x="8900280" y="348156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0"/>
                  </a:moveTo>
                  <a:lnTo>
                    <a:pt x="0" y="2"/>
                  </a:lnTo>
                  <a:lnTo>
                    <a:pt x="3" y="2"/>
                  </a:lnTo>
                  <a:lnTo>
                    <a:pt x="0" y="5"/>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5" name="Rectangle 3020"/>
            <p:cNvSpPr/>
            <p:nvPr/>
          </p:nvSpPr>
          <p:spPr>
            <a:xfrm>
              <a:off x="8890200" y="3490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6" name="Freeform 3021"/>
            <p:cNvSpPr/>
            <p:nvPr/>
          </p:nvSpPr>
          <p:spPr>
            <a:xfrm>
              <a:off x="8917920" y="35179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7" name="Freeform 3022"/>
            <p:cNvSpPr/>
            <p:nvPr/>
          </p:nvSpPr>
          <p:spPr>
            <a:xfrm>
              <a:off x="8946000" y="35470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0"/>
                  </a:moveTo>
                  <a:lnTo>
                    <a:pt x="3" y="3"/>
                  </a:lnTo>
                  <a:lnTo>
                    <a:pt x="0" y="3"/>
                  </a:lnTo>
                  <a:lnTo>
                    <a:pt x="0" y="5"/>
                  </a:lnTo>
                  <a:lnTo>
                    <a:pt x="3" y="5"/>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8" name="Rectangle 3023"/>
            <p:cNvSpPr/>
            <p:nvPr/>
          </p:nvSpPr>
          <p:spPr>
            <a:xfrm>
              <a:off x="8935920" y="355644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49" name="Freeform 3024"/>
            <p:cNvSpPr/>
            <p:nvPr/>
          </p:nvSpPr>
          <p:spPr>
            <a:xfrm>
              <a:off x="8900280" y="3606840"/>
              <a:ext cx="17280" cy="14760"/>
            </a:xfrm>
            <a:custGeom>
              <a:avLst/>
              <a:gdLst>
                <a:gd name="textAreaLeft" fmla="*/ 0 w 17280"/>
                <a:gd name="textAreaRight" fmla="*/ 18000 w 17280"/>
                <a:gd name="textAreaTop" fmla="*/ 0 h 14760"/>
                <a:gd name="textAreaBottom" fmla="*/ 15480 h 14760"/>
              </a:gdLst>
              <a:ahLst/>
              <a:cxnLst/>
              <a:rect l="textAreaLeft" t="textAreaTop" r="textAreaRight" b="textAreaBottom"/>
              <a:pathLst>
                <a:path w="9" h="8">
                  <a:moveTo>
                    <a:pt x="6" y="3"/>
                  </a:moveTo>
                  <a:lnTo>
                    <a:pt x="9" y="0"/>
                  </a:lnTo>
                  <a:lnTo>
                    <a:pt x="9" y="3"/>
                  </a:lnTo>
                  <a:lnTo>
                    <a:pt x="9" y="3"/>
                  </a:lnTo>
                  <a:lnTo>
                    <a:pt x="6" y="6"/>
                  </a:lnTo>
                  <a:lnTo>
                    <a:pt x="3" y="6"/>
                  </a:lnTo>
                  <a:lnTo>
                    <a:pt x="6" y="6"/>
                  </a:lnTo>
                  <a:lnTo>
                    <a:pt x="3" y="8"/>
                  </a:lnTo>
                  <a:lnTo>
                    <a:pt x="3" y="6"/>
                  </a:lnTo>
                  <a:lnTo>
                    <a:pt x="0" y="6"/>
                  </a:lnTo>
                  <a:lnTo>
                    <a:pt x="3" y="6"/>
                  </a:lnTo>
                  <a:lnTo>
                    <a:pt x="0"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0" name="Freeform 3025"/>
            <p:cNvSpPr/>
            <p:nvPr/>
          </p:nvSpPr>
          <p:spPr>
            <a:xfrm>
              <a:off x="8900280" y="36183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1" name="Rectangle 3026"/>
            <p:cNvSpPr/>
            <p:nvPr/>
          </p:nvSpPr>
          <p:spPr>
            <a:xfrm>
              <a:off x="8890200" y="3633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2" name="Freeform 3027"/>
            <p:cNvSpPr/>
            <p:nvPr/>
          </p:nvSpPr>
          <p:spPr>
            <a:xfrm>
              <a:off x="8862480" y="3651120"/>
              <a:ext cx="21240" cy="20520"/>
            </a:xfrm>
            <a:custGeom>
              <a:avLst/>
              <a:gdLst>
                <a:gd name="textAreaLeft" fmla="*/ 0 w 21240"/>
                <a:gd name="textAreaRight" fmla="*/ 21960 w 21240"/>
                <a:gd name="textAreaTop" fmla="*/ 0 h 20520"/>
                <a:gd name="textAreaBottom" fmla="*/ 21240 h 20520"/>
              </a:gdLst>
              <a:ahLst/>
              <a:cxnLst/>
              <a:rect l="textAreaLeft" t="textAreaTop" r="textAreaRight" b="textAreaBottom"/>
              <a:pathLst>
                <a:path w="11" h="11">
                  <a:moveTo>
                    <a:pt x="8" y="0"/>
                  </a:moveTo>
                  <a:lnTo>
                    <a:pt x="11" y="0"/>
                  </a:lnTo>
                  <a:lnTo>
                    <a:pt x="11" y="3"/>
                  </a:lnTo>
                  <a:lnTo>
                    <a:pt x="8" y="5"/>
                  </a:lnTo>
                  <a:lnTo>
                    <a:pt x="5" y="5"/>
                  </a:lnTo>
                  <a:lnTo>
                    <a:pt x="5" y="8"/>
                  </a:lnTo>
                  <a:lnTo>
                    <a:pt x="2" y="8"/>
                  </a:lnTo>
                  <a:lnTo>
                    <a:pt x="5" y="8"/>
                  </a:lnTo>
                  <a:lnTo>
                    <a:pt x="2" y="8"/>
                  </a:lnTo>
                  <a:lnTo>
                    <a:pt x="2" y="11"/>
                  </a:lnTo>
                  <a:lnTo>
                    <a:pt x="0" y="11"/>
                  </a:lnTo>
                  <a:lnTo>
                    <a:pt x="0" y="8"/>
                  </a:lnTo>
                  <a:lnTo>
                    <a:pt x="2" y="8"/>
                  </a:lnTo>
                  <a:lnTo>
                    <a:pt x="2" y="5"/>
                  </a:lnTo>
                  <a:lnTo>
                    <a:pt x="5" y="5"/>
                  </a:lnTo>
                  <a:lnTo>
                    <a:pt x="5" y="3"/>
                  </a:lnTo>
                  <a:lnTo>
                    <a:pt x="2" y="3"/>
                  </a:lnTo>
                  <a:lnTo>
                    <a:pt x="5"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3" name="Freeform 3028"/>
            <p:cNvSpPr/>
            <p:nvPr/>
          </p:nvSpPr>
          <p:spPr>
            <a:xfrm>
              <a:off x="8771040" y="37108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3"/>
                  </a:moveTo>
                  <a:lnTo>
                    <a:pt x="3" y="3"/>
                  </a:lnTo>
                  <a:lnTo>
                    <a:pt x="3" y="0"/>
                  </a:lnTo>
                  <a:lnTo>
                    <a:pt x="3"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4" name="Freeform 3029"/>
            <p:cNvSpPr/>
            <p:nvPr/>
          </p:nvSpPr>
          <p:spPr>
            <a:xfrm>
              <a:off x="9132840" y="3244320"/>
              <a:ext cx="100800" cy="191880"/>
            </a:xfrm>
            <a:custGeom>
              <a:avLst/>
              <a:gdLst>
                <a:gd name="textAreaLeft" fmla="*/ 0 w 100800"/>
                <a:gd name="textAreaRight" fmla="*/ 101520 w 100800"/>
                <a:gd name="textAreaTop" fmla="*/ 0 h 191880"/>
                <a:gd name="textAreaBottom" fmla="*/ 192600 h 191880"/>
              </a:gdLst>
              <a:ahLst/>
              <a:cxnLst/>
              <a:rect l="textAreaLeft" t="textAreaTop" r="textAreaRight" b="textAreaBottom"/>
              <a:pathLst>
                <a:path w="51" h="100">
                  <a:moveTo>
                    <a:pt x="0" y="66"/>
                  </a:moveTo>
                  <a:lnTo>
                    <a:pt x="3" y="66"/>
                  </a:lnTo>
                  <a:lnTo>
                    <a:pt x="6" y="60"/>
                  </a:lnTo>
                  <a:lnTo>
                    <a:pt x="9" y="57"/>
                  </a:lnTo>
                  <a:lnTo>
                    <a:pt x="11" y="54"/>
                  </a:lnTo>
                  <a:lnTo>
                    <a:pt x="14" y="54"/>
                  </a:lnTo>
                  <a:lnTo>
                    <a:pt x="17" y="52"/>
                  </a:lnTo>
                  <a:lnTo>
                    <a:pt x="17" y="49"/>
                  </a:lnTo>
                  <a:lnTo>
                    <a:pt x="17" y="46"/>
                  </a:lnTo>
                  <a:lnTo>
                    <a:pt x="20" y="43"/>
                  </a:lnTo>
                  <a:lnTo>
                    <a:pt x="23" y="40"/>
                  </a:lnTo>
                  <a:lnTo>
                    <a:pt x="23" y="37"/>
                  </a:lnTo>
                  <a:lnTo>
                    <a:pt x="23" y="34"/>
                  </a:lnTo>
                  <a:lnTo>
                    <a:pt x="26" y="32"/>
                  </a:lnTo>
                  <a:lnTo>
                    <a:pt x="26" y="29"/>
                  </a:lnTo>
                  <a:lnTo>
                    <a:pt x="26" y="26"/>
                  </a:lnTo>
                  <a:lnTo>
                    <a:pt x="23" y="26"/>
                  </a:lnTo>
                  <a:lnTo>
                    <a:pt x="20" y="26"/>
                  </a:lnTo>
                  <a:lnTo>
                    <a:pt x="20" y="23"/>
                  </a:lnTo>
                  <a:lnTo>
                    <a:pt x="23" y="23"/>
                  </a:lnTo>
                  <a:lnTo>
                    <a:pt x="26" y="20"/>
                  </a:lnTo>
                  <a:lnTo>
                    <a:pt x="23" y="17"/>
                  </a:lnTo>
                  <a:lnTo>
                    <a:pt x="23" y="15"/>
                  </a:lnTo>
                  <a:lnTo>
                    <a:pt x="23" y="12"/>
                  </a:lnTo>
                  <a:lnTo>
                    <a:pt x="26" y="12"/>
                  </a:lnTo>
                  <a:lnTo>
                    <a:pt x="28" y="12"/>
                  </a:lnTo>
                  <a:lnTo>
                    <a:pt x="28" y="9"/>
                  </a:lnTo>
                  <a:lnTo>
                    <a:pt x="28" y="6"/>
                  </a:lnTo>
                  <a:lnTo>
                    <a:pt x="31" y="6"/>
                  </a:lnTo>
                  <a:lnTo>
                    <a:pt x="34" y="6"/>
                  </a:lnTo>
                  <a:lnTo>
                    <a:pt x="34" y="9"/>
                  </a:lnTo>
                  <a:lnTo>
                    <a:pt x="34" y="12"/>
                  </a:lnTo>
                  <a:lnTo>
                    <a:pt x="34" y="9"/>
                  </a:lnTo>
                  <a:lnTo>
                    <a:pt x="37" y="9"/>
                  </a:lnTo>
                  <a:lnTo>
                    <a:pt x="40" y="9"/>
                  </a:lnTo>
                  <a:lnTo>
                    <a:pt x="40" y="6"/>
                  </a:lnTo>
                  <a:lnTo>
                    <a:pt x="37" y="6"/>
                  </a:lnTo>
                  <a:lnTo>
                    <a:pt x="34" y="6"/>
                  </a:lnTo>
                  <a:lnTo>
                    <a:pt x="34" y="3"/>
                  </a:lnTo>
                  <a:lnTo>
                    <a:pt x="37" y="3"/>
                  </a:lnTo>
                  <a:lnTo>
                    <a:pt x="37" y="0"/>
                  </a:lnTo>
                  <a:lnTo>
                    <a:pt x="40" y="3"/>
                  </a:lnTo>
                  <a:lnTo>
                    <a:pt x="43" y="3"/>
                  </a:lnTo>
                  <a:lnTo>
                    <a:pt x="43" y="6"/>
                  </a:lnTo>
                  <a:lnTo>
                    <a:pt x="43" y="12"/>
                  </a:lnTo>
                  <a:lnTo>
                    <a:pt x="43" y="15"/>
                  </a:lnTo>
                  <a:lnTo>
                    <a:pt x="45" y="15"/>
                  </a:lnTo>
                  <a:lnTo>
                    <a:pt x="48" y="17"/>
                  </a:lnTo>
                  <a:lnTo>
                    <a:pt x="48" y="20"/>
                  </a:lnTo>
                  <a:lnTo>
                    <a:pt x="48" y="23"/>
                  </a:lnTo>
                  <a:lnTo>
                    <a:pt x="48" y="26"/>
                  </a:lnTo>
                  <a:lnTo>
                    <a:pt x="51" y="26"/>
                  </a:lnTo>
                  <a:lnTo>
                    <a:pt x="48" y="26"/>
                  </a:lnTo>
                  <a:lnTo>
                    <a:pt x="51" y="26"/>
                  </a:lnTo>
                  <a:lnTo>
                    <a:pt x="48" y="26"/>
                  </a:lnTo>
                  <a:lnTo>
                    <a:pt x="48" y="29"/>
                  </a:lnTo>
                  <a:lnTo>
                    <a:pt x="51" y="29"/>
                  </a:lnTo>
                  <a:lnTo>
                    <a:pt x="48" y="29"/>
                  </a:lnTo>
                  <a:lnTo>
                    <a:pt x="51" y="32"/>
                  </a:lnTo>
                  <a:lnTo>
                    <a:pt x="48" y="32"/>
                  </a:lnTo>
                  <a:lnTo>
                    <a:pt x="51" y="32"/>
                  </a:lnTo>
                  <a:lnTo>
                    <a:pt x="48" y="34"/>
                  </a:lnTo>
                  <a:lnTo>
                    <a:pt x="48" y="37"/>
                  </a:lnTo>
                  <a:lnTo>
                    <a:pt x="45" y="40"/>
                  </a:lnTo>
                  <a:lnTo>
                    <a:pt x="45" y="43"/>
                  </a:lnTo>
                  <a:lnTo>
                    <a:pt x="43" y="43"/>
                  </a:lnTo>
                  <a:lnTo>
                    <a:pt x="45" y="46"/>
                  </a:lnTo>
                  <a:lnTo>
                    <a:pt x="43" y="46"/>
                  </a:lnTo>
                  <a:lnTo>
                    <a:pt x="45" y="46"/>
                  </a:lnTo>
                  <a:lnTo>
                    <a:pt x="45" y="49"/>
                  </a:lnTo>
                  <a:lnTo>
                    <a:pt x="45" y="52"/>
                  </a:lnTo>
                  <a:lnTo>
                    <a:pt x="45" y="49"/>
                  </a:lnTo>
                  <a:lnTo>
                    <a:pt x="43" y="49"/>
                  </a:lnTo>
                  <a:lnTo>
                    <a:pt x="40" y="49"/>
                  </a:lnTo>
                  <a:lnTo>
                    <a:pt x="37" y="52"/>
                  </a:lnTo>
                  <a:lnTo>
                    <a:pt x="37" y="54"/>
                  </a:lnTo>
                  <a:lnTo>
                    <a:pt x="37" y="57"/>
                  </a:lnTo>
                  <a:lnTo>
                    <a:pt x="37" y="66"/>
                  </a:lnTo>
                  <a:lnTo>
                    <a:pt x="37" y="69"/>
                  </a:lnTo>
                  <a:lnTo>
                    <a:pt x="34" y="69"/>
                  </a:lnTo>
                  <a:lnTo>
                    <a:pt x="34" y="71"/>
                  </a:lnTo>
                  <a:lnTo>
                    <a:pt x="34" y="74"/>
                  </a:lnTo>
                  <a:lnTo>
                    <a:pt x="31" y="80"/>
                  </a:lnTo>
                  <a:lnTo>
                    <a:pt x="34" y="83"/>
                  </a:lnTo>
                  <a:lnTo>
                    <a:pt x="37" y="86"/>
                  </a:lnTo>
                  <a:lnTo>
                    <a:pt x="31" y="88"/>
                  </a:lnTo>
                  <a:lnTo>
                    <a:pt x="28" y="88"/>
                  </a:lnTo>
                  <a:lnTo>
                    <a:pt x="28" y="94"/>
                  </a:lnTo>
                  <a:lnTo>
                    <a:pt x="26" y="97"/>
                  </a:lnTo>
                  <a:lnTo>
                    <a:pt x="23" y="97"/>
                  </a:lnTo>
                  <a:lnTo>
                    <a:pt x="23" y="100"/>
                  </a:lnTo>
                  <a:lnTo>
                    <a:pt x="20" y="100"/>
                  </a:lnTo>
                  <a:lnTo>
                    <a:pt x="23" y="97"/>
                  </a:lnTo>
                  <a:lnTo>
                    <a:pt x="23" y="94"/>
                  </a:lnTo>
                  <a:lnTo>
                    <a:pt x="20" y="94"/>
                  </a:lnTo>
                  <a:lnTo>
                    <a:pt x="23" y="91"/>
                  </a:lnTo>
                  <a:lnTo>
                    <a:pt x="26" y="88"/>
                  </a:lnTo>
                  <a:lnTo>
                    <a:pt x="26" y="86"/>
                  </a:lnTo>
                  <a:lnTo>
                    <a:pt x="23" y="86"/>
                  </a:lnTo>
                  <a:lnTo>
                    <a:pt x="20" y="88"/>
                  </a:lnTo>
                  <a:lnTo>
                    <a:pt x="20" y="91"/>
                  </a:lnTo>
                  <a:lnTo>
                    <a:pt x="20" y="94"/>
                  </a:lnTo>
                  <a:lnTo>
                    <a:pt x="17" y="94"/>
                  </a:lnTo>
                  <a:lnTo>
                    <a:pt x="14" y="91"/>
                  </a:lnTo>
                  <a:lnTo>
                    <a:pt x="14" y="94"/>
                  </a:lnTo>
                  <a:lnTo>
                    <a:pt x="11" y="97"/>
                  </a:lnTo>
                  <a:lnTo>
                    <a:pt x="11" y="100"/>
                  </a:lnTo>
                  <a:lnTo>
                    <a:pt x="0" y="66"/>
                  </a:lnTo>
                  <a:close/>
                </a:path>
              </a:pathLst>
            </a:custGeom>
            <a:solidFill>
              <a:schemeClr val="bg2">
                <a:lumMod val="40000"/>
                <a:lumOff val="6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5" name="Freeform 3030"/>
            <p:cNvSpPr/>
            <p:nvPr/>
          </p:nvSpPr>
          <p:spPr>
            <a:xfrm>
              <a:off x="8828640" y="34700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3"/>
                  </a:moveTo>
                  <a:lnTo>
                    <a:pt x="0" y="6"/>
                  </a:lnTo>
                  <a:lnTo>
                    <a:pt x="2" y="6"/>
                  </a:lnTo>
                  <a:lnTo>
                    <a:pt x="5" y="6"/>
                  </a:lnTo>
                  <a:lnTo>
                    <a:pt x="8" y="6"/>
                  </a:lnTo>
                  <a:lnTo>
                    <a:pt x="8" y="3"/>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6" name="Freeform 3031"/>
            <p:cNvSpPr/>
            <p:nvPr/>
          </p:nvSpPr>
          <p:spPr>
            <a:xfrm>
              <a:off x="8828640" y="3333240"/>
              <a:ext cx="82800" cy="118800"/>
            </a:xfrm>
            <a:custGeom>
              <a:avLst/>
              <a:gdLst>
                <a:gd name="textAreaLeft" fmla="*/ 0 w 82800"/>
                <a:gd name="textAreaRight" fmla="*/ 83520 w 82800"/>
                <a:gd name="textAreaTop" fmla="*/ 0 h 118800"/>
                <a:gd name="textAreaBottom" fmla="*/ 119520 h 118800"/>
              </a:gdLst>
              <a:ahLst/>
              <a:cxnLst/>
              <a:rect l="textAreaLeft" t="textAreaTop" r="textAreaRight" b="textAreaBottom"/>
              <a:pathLst>
                <a:path w="42" h="62">
                  <a:moveTo>
                    <a:pt x="5" y="11"/>
                  </a:moveTo>
                  <a:lnTo>
                    <a:pt x="5" y="14"/>
                  </a:lnTo>
                  <a:lnTo>
                    <a:pt x="5" y="17"/>
                  </a:lnTo>
                  <a:lnTo>
                    <a:pt x="8" y="14"/>
                  </a:lnTo>
                  <a:lnTo>
                    <a:pt x="8" y="17"/>
                  </a:lnTo>
                  <a:lnTo>
                    <a:pt x="8" y="14"/>
                  </a:lnTo>
                  <a:lnTo>
                    <a:pt x="8" y="17"/>
                  </a:lnTo>
                  <a:lnTo>
                    <a:pt x="8" y="20"/>
                  </a:lnTo>
                  <a:lnTo>
                    <a:pt x="8" y="17"/>
                  </a:lnTo>
                  <a:lnTo>
                    <a:pt x="5" y="20"/>
                  </a:lnTo>
                  <a:lnTo>
                    <a:pt x="8" y="20"/>
                  </a:lnTo>
                  <a:lnTo>
                    <a:pt x="8" y="23"/>
                  </a:lnTo>
                  <a:lnTo>
                    <a:pt x="8" y="25"/>
                  </a:lnTo>
                  <a:lnTo>
                    <a:pt x="5" y="25"/>
                  </a:lnTo>
                  <a:lnTo>
                    <a:pt x="5" y="23"/>
                  </a:lnTo>
                  <a:lnTo>
                    <a:pt x="2" y="23"/>
                  </a:lnTo>
                  <a:lnTo>
                    <a:pt x="0" y="23"/>
                  </a:lnTo>
                  <a:lnTo>
                    <a:pt x="0" y="25"/>
                  </a:lnTo>
                  <a:lnTo>
                    <a:pt x="0" y="28"/>
                  </a:lnTo>
                  <a:lnTo>
                    <a:pt x="0" y="25"/>
                  </a:lnTo>
                  <a:lnTo>
                    <a:pt x="2" y="25"/>
                  </a:lnTo>
                  <a:lnTo>
                    <a:pt x="2" y="28"/>
                  </a:lnTo>
                  <a:lnTo>
                    <a:pt x="2" y="25"/>
                  </a:lnTo>
                  <a:lnTo>
                    <a:pt x="2" y="28"/>
                  </a:lnTo>
                  <a:lnTo>
                    <a:pt x="2" y="31"/>
                  </a:lnTo>
                  <a:lnTo>
                    <a:pt x="5" y="34"/>
                  </a:lnTo>
                  <a:lnTo>
                    <a:pt x="5" y="37"/>
                  </a:lnTo>
                  <a:lnTo>
                    <a:pt x="5" y="40"/>
                  </a:lnTo>
                  <a:lnTo>
                    <a:pt x="8" y="40"/>
                  </a:lnTo>
                  <a:lnTo>
                    <a:pt x="5" y="40"/>
                  </a:lnTo>
                  <a:lnTo>
                    <a:pt x="2" y="42"/>
                  </a:lnTo>
                  <a:lnTo>
                    <a:pt x="5" y="42"/>
                  </a:lnTo>
                  <a:lnTo>
                    <a:pt x="2" y="42"/>
                  </a:lnTo>
                  <a:lnTo>
                    <a:pt x="2" y="45"/>
                  </a:lnTo>
                  <a:lnTo>
                    <a:pt x="2" y="48"/>
                  </a:lnTo>
                  <a:lnTo>
                    <a:pt x="2" y="51"/>
                  </a:lnTo>
                  <a:lnTo>
                    <a:pt x="0" y="51"/>
                  </a:lnTo>
                  <a:lnTo>
                    <a:pt x="2" y="51"/>
                  </a:lnTo>
                  <a:lnTo>
                    <a:pt x="2" y="54"/>
                  </a:lnTo>
                  <a:lnTo>
                    <a:pt x="5" y="54"/>
                  </a:lnTo>
                  <a:lnTo>
                    <a:pt x="2" y="54"/>
                  </a:lnTo>
                  <a:lnTo>
                    <a:pt x="5" y="57"/>
                  </a:lnTo>
                  <a:lnTo>
                    <a:pt x="2" y="57"/>
                  </a:lnTo>
                  <a:lnTo>
                    <a:pt x="0" y="57"/>
                  </a:lnTo>
                  <a:lnTo>
                    <a:pt x="0" y="60"/>
                  </a:lnTo>
                  <a:lnTo>
                    <a:pt x="2" y="60"/>
                  </a:lnTo>
                  <a:lnTo>
                    <a:pt x="2" y="62"/>
                  </a:lnTo>
                  <a:lnTo>
                    <a:pt x="5" y="60"/>
                  </a:lnTo>
                  <a:lnTo>
                    <a:pt x="8" y="57"/>
                  </a:lnTo>
                  <a:lnTo>
                    <a:pt x="8" y="60"/>
                  </a:lnTo>
                  <a:lnTo>
                    <a:pt x="8" y="57"/>
                  </a:lnTo>
                  <a:lnTo>
                    <a:pt x="11" y="57"/>
                  </a:lnTo>
                  <a:lnTo>
                    <a:pt x="11" y="54"/>
                  </a:lnTo>
                  <a:lnTo>
                    <a:pt x="14" y="54"/>
                  </a:lnTo>
                  <a:lnTo>
                    <a:pt x="17" y="54"/>
                  </a:lnTo>
                  <a:lnTo>
                    <a:pt x="17" y="57"/>
                  </a:lnTo>
                  <a:lnTo>
                    <a:pt x="19" y="57"/>
                  </a:lnTo>
                  <a:lnTo>
                    <a:pt x="19" y="54"/>
                  </a:lnTo>
                  <a:lnTo>
                    <a:pt x="19" y="51"/>
                  </a:lnTo>
                  <a:lnTo>
                    <a:pt x="22" y="51"/>
                  </a:lnTo>
                  <a:lnTo>
                    <a:pt x="25" y="51"/>
                  </a:lnTo>
                  <a:lnTo>
                    <a:pt x="25" y="54"/>
                  </a:lnTo>
                  <a:lnTo>
                    <a:pt x="28" y="54"/>
                  </a:lnTo>
                  <a:lnTo>
                    <a:pt x="28" y="51"/>
                  </a:lnTo>
                  <a:lnTo>
                    <a:pt x="31" y="51"/>
                  </a:lnTo>
                  <a:lnTo>
                    <a:pt x="31" y="48"/>
                  </a:lnTo>
                  <a:lnTo>
                    <a:pt x="34" y="51"/>
                  </a:lnTo>
                  <a:lnTo>
                    <a:pt x="34" y="48"/>
                  </a:lnTo>
                  <a:lnTo>
                    <a:pt x="36" y="51"/>
                  </a:lnTo>
                  <a:lnTo>
                    <a:pt x="39" y="48"/>
                  </a:lnTo>
                  <a:lnTo>
                    <a:pt x="39" y="45"/>
                  </a:lnTo>
                  <a:lnTo>
                    <a:pt x="42" y="42"/>
                  </a:lnTo>
                  <a:lnTo>
                    <a:pt x="42" y="40"/>
                  </a:lnTo>
                  <a:lnTo>
                    <a:pt x="42" y="37"/>
                  </a:lnTo>
                  <a:lnTo>
                    <a:pt x="42" y="34"/>
                  </a:lnTo>
                  <a:lnTo>
                    <a:pt x="39" y="31"/>
                  </a:lnTo>
                  <a:lnTo>
                    <a:pt x="42" y="28"/>
                  </a:lnTo>
                  <a:lnTo>
                    <a:pt x="42" y="25"/>
                  </a:lnTo>
                  <a:lnTo>
                    <a:pt x="42" y="23"/>
                  </a:lnTo>
                  <a:lnTo>
                    <a:pt x="42" y="20"/>
                  </a:lnTo>
                  <a:lnTo>
                    <a:pt x="36" y="14"/>
                  </a:lnTo>
                  <a:lnTo>
                    <a:pt x="34" y="8"/>
                  </a:lnTo>
                  <a:lnTo>
                    <a:pt x="28" y="0"/>
                  </a:lnTo>
                  <a:lnTo>
                    <a:pt x="25" y="0"/>
                  </a:lnTo>
                  <a:lnTo>
                    <a:pt x="22" y="0"/>
                  </a:lnTo>
                  <a:lnTo>
                    <a:pt x="17" y="0"/>
                  </a:lnTo>
                  <a:lnTo>
                    <a:pt x="14" y="3"/>
                  </a:lnTo>
                  <a:lnTo>
                    <a:pt x="11" y="6"/>
                  </a:lnTo>
                  <a:lnTo>
                    <a:pt x="8" y="6"/>
                  </a:lnTo>
                  <a:lnTo>
                    <a:pt x="5" y="6"/>
                  </a:lnTo>
                  <a:lnTo>
                    <a:pt x="5" y="8"/>
                  </a:lnTo>
                  <a:lnTo>
                    <a:pt x="5"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7" name="Freeform 3032"/>
            <p:cNvSpPr/>
            <p:nvPr/>
          </p:nvSpPr>
          <p:spPr>
            <a:xfrm>
              <a:off x="8856360" y="3437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8" name="Freeform 3033"/>
            <p:cNvSpPr/>
            <p:nvPr/>
          </p:nvSpPr>
          <p:spPr>
            <a:xfrm>
              <a:off x="8782920" y="3202200"/>
              <a:ext cx="156240" cy="151560"/>
            </a:xfrm>
            <a:custGeom>
              <a:avLst/>
              <a:gdLst>
                <a:gd name="textAreaLeft" fmla="*/ 0 w 156240"/>
                <a:gd name="textAreaRight" fmla="*/ 156960 w 156240"/>
                <a:gd name="textAreaTop" fmla="*/ 0 h 151560"/>
                <a:gd name="textAreaBottom" fmla="*/ 152280 h 151560"/>
              </a:gdLst>
              <a:ahLst/>
              <a:cxnLst/>
              <a:rect l="textAreaLeft" t="textAreaTop" r="textAreaRight" b="textAreaBottom"/>
              <a:pathLst>
                <a:path w="79" h="79">
                  <a:moveTo>
                    <a:pt x="51" y="68"/>
                  </a:moveTo>
                  <a:lnTo>
                    <a:pt x="51" y="65"/>
                  </a:lnTo>
                  <a:lnTo>
                    <a:pt x="48" y="65"/>
                  </a:lnTo>
                  <a:lnTo>
                    <a:pt x="48" y="62"/>
                  </a:lnTo>
                  <a:lnTo>
                    <a:pt x="45" y="62"/>
                  </a:lnTo>
                  <a:lnTo>
                    <a:pt x="45" y="59"/>
                  </a:lnTo>
                  <a:lnTo>
                    <a:pt x="42" y="59"/>
                  </a:lnTo>
                  <a:lnTo>
                    <a:pt x="40" y="59"/>
                  </a:lnTo>
                  <a:lnTo>
                    <a:pt x="40" y="56"/>
                  </a:lnTo>
                  <a:lnTo>
                    <a:pt x="40" y="54"/>
                  </a:lnTo>
                  <a:lnTo>
                    <a:pt x="40" y="56"/>
                  </a:lnTo>
                  <a:lnTo>
                    <a:pt x="42" y="54"/>
                  </a:lnTo>
                  <a:lnTo>
                    <a:pt x="40" y="54"/>
                  </a:lnTo>
                  <a:lnTo>
                    <a:pt x="40" y="51"/>
                  </a:lnTo>
                  <a:lnTo>
                    <a:pt x="40" y="48"/>
                  </a:lnTo>
                  <a:lnTo>
                    <a:pt x="45" y="48"/>
                  </a:lnTo>
                  <a:lnTo>
                    <a:pt x="45" y="45"/>
                  </a:lnTo>
                  <a:lnTo>
                    <a:pt x="48" y="45"/>
                  </a:lnTo>
                  <a:lnTo>
                    <a:pt x="51" y="42"/>
                  </a:lnTo>
                  <a:lnTo>
                    <a:pt x="54" y="42"/>
                  </a:lnTo>
                  <a:lnTo>
                    <a:pt x="54" y="39"/>
                  </a:lnTo>
                  <a:lnTo>
                    <a:pt x="57" y="39"/>
                  </a:lnTo>
                  <a:lnTo>
                    <a:pt x="59" y="37"/>
                  </a:lnTo>
                  <a:lnTo>
                    <a:pt x="62" y="34"/>
                  </a:lnTo>
                  <a:lnTo>
                    <a:pt x="65" y="34"/>
                  </a:lnTo>
                  <a:lnTo>
                    <a:pt x="68" y="34"/>
                  </a:lnTo>
                  <a:lnTo>
                    <a:pt x="68" y="31"/>
                  </a:lnTo>
                  <a:lnTo>
                    <a:pt x="68" y="28"/>
                  </a:lnTo>
                  <a:lnTo>
                    <a:pt x="68" y="25"/>
                  </a:lnTo>
                  <a:lnTo>
                    <a:pt x="68" y="22"/>
                  </a:lnTo>
                  <a:lnTo>
                    <a:pt x="68" y="20"/>
                  </a:lnTo>
                  <a:lnTo>
                    <a:pt x="71" y="20"/>
                  </a:lnTo>
                  <a:lnTo>
                    <a:pt x="71" y="17"/>
                  </a:lnTo>
                  <a:lnTo>
                    <a:pt x="74" y="14"/>
                  </a:lnTo>
                  <a:lnTo>
                    <a:pt x="77" y="11"/>
                  </a:lnTo>
                  <a:lnTo>
                    <a:pt x="79" y="11"/>
                  </a:lnTo>
                  <a:lnTo>
                    <a:pt x="79" y="8"/>
                  </a:lnTo>
                  <a:lnTo>
                    <a:pt x="79" y="5"/>
                  </a:lnTo>
                  <a:lnTo>
                    <a:pt x="77" y="5"/>
                  </a:lnTo>
                  <a:lnTo>
                    <a:pt x="79" y="5"/>
                  </a:lnTo>
                  <a:lnTo>
                    <a:pt x="77" y="5"/>
                  </a:lnTo>
                  <a:lnTo>
                    <a:pt x="77" y="2"/>
                  </a:lnTo>
                  <a:lnTo>
                    <a:pt x="74" y="2"/>
                  </a:lnTo>
                  <a:lnTo>
                    <a:pt x="74" y="0"/>
                  </a:lnTo>
                  <a:lnTo>
                    <a:pt x="71" y="0"/>
                  </a:lnTo>
                  <a:lnTo>
                    <a:pt x="71" y="2"/>
                  </a:lnTo>
                  <a:lnTo>
                    <a:pt x="71" y="8"/>
                  </a:lnTo>
                  <a:lnTo>
                    <a:pt x="68" y="11"/>
                  </a:lnTo>
                  <a:lnTo>
                    <a:pt x="65" y="11"/>
                  </a:lnTo>
                  <a:lnTo>
                    <a:pt x="57" y="17"/>
                  </a:lnTo>
                  <a:lnTo>
                    <a:pt x="54" y="17"/>
                  </a:lnTo>
                  <a:lnTo>
                    <a:pt x="51" y="17"/>
                  </a:lnTo>
                  <a:lnTo>
                    <a:pt x="51" y="20"/>
                  </a:lnTo>
                  <a:lnTo>
                    <a:pt x="51" y="22"/>
                  </a:lnTo>
                  <a:lnTo>
                    <a:pt x="48" y="22"/>
                  </a:lnTo>
                  <a:lnTo>
                    <a:pt x="42" y="22"/>
                  </a:lnTo>
                  <a:lnTo>
                    <a:pt x="40" y="20"/>
                  </a:lnTo>
                  <a:lnTo>
                    <a:pt x="34" y="17"/>
                  </a:lnTo>
                  <a:lnTo>
                    <a:pt x="28" y="22"/>
                  </a:lnTo>
                  <a:lnTo>
                    <a:pt x="25" y="28"/>
                  </a:lnTo>
                  <a:lnTo>
                    <a:pt x="14" y="34"/>
                  </a:lnTo>
                  <a:lnTo>
                    <a:pt x="11" y="37"/>
                  </a:lnTo>
                  <a:lnTo>
                    <a:pt x="5" y="39"/>
                  </a:lnTo>
                  <a:lnTo>
                    <a:pt x="3" y="45"/>
                  </a:lnTo>
                  <a:lnTo>
                    <a:pt x="0" y="45"/>
                  </a:lnTo>
                  <a:lnTo>
                    <a:pt x="3" y="45"/>
                  </a:lnTo>
                  <a:lnTo>
                    <a:pt x="0" y="45"/>
                  </a:lnTo>
                  <a:lnTo>
                    <a:pt x="0" y="48"/>
                  </a:lnTo>
                  <a:lnTo>
                    <a:pt x="3" y="48"/>
                  </a:lnTo>
                  <a:lnTo>
                    <a:pt x="3" y="51"/>
                  </a:lnTo>
                  <a:lnTo>
                    <a:pt x="5" y="51"/>
                  </a:lnTo>
                  <a:lnTo>
                    <a:pt x="8" y="51"/>
                  </a:lnTo>
                  <a:lnTo>
                    <a:pt x="11" y="54"/>
                  </a:lnTo>
                  <a:lnTo>
                    <a:pt x="14" y="51"/>
                  </a:lnTo>
                  <a:lnTo>
                    <a:pt x="11" y="54"/>
                  </a:lnTo>
                  <a:lnTo>
                    <a:pt x="11" y="56"/>
                  </a:lnTo>
                  <a:lnTo>
                    <a:pt x="14" y="56"/>
                  </a:lnTo>
                  <a:lnTo>
                    <a:pt x="11" y="59"/>
                  </a:lnTo>
                  <a:lnTo>
                    <a:pt x="11" y="62"/>
                  </a:lnTo>
                  <a:lnTo>
                    <a:pt x="8" y="62"/>
                  </a:lnTo>
                  <a:lnTo>
                    <a:pt x="8" y="65"/>
                  </a:lnTo>
                  <a:lnTo>
                    <a:pt x="11" y="65"/>
                  </a:lnTo>
                  <a:lnTo>
                    <a:pt x="14" y="65"/>
                  </a:lnTo>
                  <a:lnTo>
                    <a:pt x="11" y="65"/>
                  </a:lnTo>
                  <a:lnTo>
                    <a:pt x="8" y="68"/>
                  </a:lnTo>
                  <a:lnTo>
                    <a:pt x="8" y="65"/>
                  </a:lnTo>
                  <a:lnTo>
                    <a:pt x="8" y="68"/>
                  </a:lnTo>
                  <a:lnTo>
                    <a:pt x="5" y="68"/>
                  </a:lnTo>
                  <a:lnTo>
                    <a:pt x="5" y="71"/>
                  </a:lnTo>
                  <a:lnTo>
                    <a:pt x="3" y="74"/>
                  </a:lnTo>
                  <a:lnTo>
                    <a:pt x="5" y="74"/>
                  </a:lnTo>
                  <a:lnTo>
                    <a:pt x="8" y="74"/>
                  </a:lnTo>
                  <a:lnTo>
                    <a:pt x="8" y="76"/>
                  </a:lnTo>
                  <a:lnTo>
                    <a:pt x="11" y="76"/>
                  </a:lnTo>
                  <a:lnTo>
                    <a:pt x="14" y="76"/>
                  </a:lnTo>
                  <a:lnTo>
                    <a:pt x="11" y="79"/>
                  </a:lnTo>
                  <a:lnTo>
                    <a:pt x="14" y="79"/>
                  </a:lnTo>
                  <a:lnTo>
                    <a:pt x="17" y="79"/>
                  </a:lnTo>
                  <a:lnTo>
                    <a:pt x="17" y="76"/>
                  </a:lnTo>
                  <a:lnTo>
                    <a:pt x="14" y="76"/>
                  </a:lnTo>
                  <a:lnTo>
                    <a:pt x="17" y="76"/>
                  </a:lnTo>
                  <a:lnTo>
                    <a:pt x="20" y="76"/>
                  </a:lnTo>
                  <a:lnTo>
                    <a:pt x="20" y="79"/>
                  </a:lnTo>
                  <a:lnTo>
                    <a:pt x="23" y="79"/>
                  </a:lnTo>
                  <a:lnTo>
                    <a:pt x="23" y="76"/>
                  </a:lnTo>
                  <a:lnTo>
                    <a:pt x="25" y="76"/>
                  </a:lnTo>
                  <a:lnTo>
                    <a:pt x="28" y="79"/>
                  </a:lnTo>
                  <a:lnTo>
                    <a:pt x="28" y="76"/>
                  </a:lnTo>
                  <a:lnTo>
                    <a:pt x="28" y="74"/>
                  </a:lnTo>
                  <a:lnTo>
                    <a:pt x="31" y="74"/>
                  </a:lnTo>
                  <a:lnTo>
                    <a:pt x="34" y="74"/>
                  </a:lnTo>
                  <a:lnTo>
                    <a:pt x="37" y="71"/>
                  </a:lnTo>
                  <a:lnTo>
                    <a:pt x="40" y="68"/>
                  </a:lnTo>
                  <a:lnTo>
                    <a:pt x="45" y="68"/>
                  </a:lnTo>
                  <a:lnTo>
                    <a:pt x="48" y="68"/>
                  </a:lnTo>
                  <a:lnTo>
                    <a:pt x="48" y="68"/>
                  </a:lnTo>
                  <a:lnTo>
                    <a:pt x="51" y="6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59" name="Freeform 3034"/>
            <p:cNvSpPr/>
            <p:nvPr/>
          </p:nvSpPr>
          <p:spPr>
            <a:xfrm>
              <a:off x="8828640" y="33541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0" name="Freeform 3035"/>
            <p:cNvSpPr/>
            <p:nvPr/>
          </p:nvSpPr>
          <p:spPr>
            <a:xfrm>
              <a:off x="8703360" y="3300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1" name="Freeform 3036"/>
            <p:cNvSpPr/>
            <p:nvPr/>
          </p:nvSpPr>
          <p:spPr>
            <a:xfrm>
              <a:off x="8703360" y="35179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6"/>
                  </a:moveTo>
                  <a:lnTo>
                    <a:pt x="6" y="3"/>
                  </a:lnTo>
                  <a:lnTo>
                    <a:pt x="3" y="3"/>
                  </a:lnTo>
                  <a:lnTo>
                    <a:pt x="0" y="0"/>
                  </a:lnTo>
                  <a:lnTo>
                    <a:pt x="0" y="3"/>
                  </a:lnTo>
                  <a:lnTo>
                    <a:pt x="3" y="6"/>
                  </a:lnTo>
                  <a:lnTo>
                    <a:pt x="3"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2" name="Freeform 3037"/>
            <p:cNvSpPr/>
            <p:nvPr/>
          </p:nvSpPr>
          <p:spPr>
            <a:xfrm>
              <a:off x="8721360" y="35622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0" y="0"/>
                  </a:lnTo>
                  <a:lnTo>
                    <a:pt x="2"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3" name="Freeform 3038"/>
            <p:cNvSpPr/>
            <p:nvPr/>
          </p:nvSpPr>
          <p:spPr>
            <a:xfrm>
              <a:off x="8697600" y="36183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4" name="Freeform 3039"/>
            <p:cNvSpPr/>
            <p:nvPr/>
          </p:nvSpPr>
          <p:spPr>
            <a:xfrm>
              <a:off x="8721360" y="35683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0" y="3"/>
                  </a:lnTo>
                  <a:lnTo>
                    <a:pt x="2"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5" name="Freeform 3040"/>
            <p:cNvSpPr/>
            <p:nvPr/>
          </p:nvSpPr>
          <p:spPr>
            <a:xfrm>
              <a:off x="8381520" y="3832200"/>
              <a:ext cx="60840" cy="47520"/>
            </a:xfrm>
            <a:custGeom>
              <a:avLst/>
              <a:gdLst>
                <a:gd name="textAreaLeft" fmla="*/ 0 w 60840"/>
                <a:gd name="textAreaRight" fmla="*/ 61560 w 60840"/>
                <a:gd name="textAreaTop" fmla="*/ 0 h 47520"/>
                <a:gd name="textAreaBottom" fmla="*/ 48240 h 47520"/>
              </a:gdLst>
              <a:ahLst/>
              <a:cxnLst/>
              <a:rect l="textAreaLeft" t="textAreaTop" r="textAreaRight" b="textAreaBottom"/>
              <a:pathLst>
                <a:path w="31" h="25">
                  <a:moveTo>
                    <a:pt x="11" y="2"/>
                  </a:moveTo>
                  <a:lnTo>
                    <a:pt x="6" y="2"/>
                  </a:lnTo>
                  <a:lnTo>
                    <a:pt x="9" y="2"/>
                  </a:lnTo>
                  <a:lnTo>
                    <a:pt x="6" y="5"/>
                  </a:lnTo>
                  <a:lnTo>
                    <a:pt x="3" y="8"/>
                  </a:lnTo>
                  <a:lnTo>
                    <a:pt x="0" y="8"/>
                  </a:lnTo>
                  <a:lnTo>
                    <a:pt x="0" y="11"/>
                  </a:lnTo>
                  <a:lnTo>
                    <a:pt x="0" y="17"/>
                  </a:lnTo>
                  <a:lnTo>
                    <a:pt x="0" y="19"/>
                  </a:lnTo>
                  <a:lnTo>
                    <a:pt x="3" y="19"/>
                  </a:lnTo>
                  <a:lnTo>
                    <a:pt x="6" y="22"/>
                  </a:lnTo>
                  <a:lnTo>
                    <a:pt x="9" y="25"/>
                  </a:lnTo>
                  <a:lnTo>
                    <a:pt x="11" y="25"/>
                  </a:lnTo>
                  <a:lnTo>
                    <a:pt x="14" y="25"/>
                  </a:lnTo>
                  <a:lnTo>
                    <a:pt x="14" y="22"/>
                  </a:lnTo>
                  <a:lnTo>
                    <a:pt x="17" y="22"/>
                  </a:lnTo>
                  <a:lnTo>
                    <a:pt x="20" y="19"/>
                  </a:lnTo>
                  <a:lnTo>
                    <a:pt x="23" y="17"/>
                  </a:lnTo>
                  <a:lnTo>
                    <a:pt x="23" y="14"/>
                  </a:lnTo>
                  <a:lnTo>
                    <a:pt x="26" y="8"/>
                  </a:lnTo>
                  <a:lnTo>
                    <a:pt x="28" y="5"/>
                  </a:lnTo>
                  <a:lnTo>
                    <a:pt x="31" y="5"/>
                  </a:lnTo>
                  <a:lnTo>
                    <a:pt x="28" y="5"/>
                  </a:lnTo>
                  <a:lnTo>
                    <a:pt x="28" y="0"/>
                  </a:lnTo>
                  <a:lnTo>
                    <a:pt x="26" y="0"/>
                  </a:lnTo>
                  <a:lnTo>
                    <a:pt x="23" y="0"/>
                  </a:lnTo>
                  <a:lnTo>
                    <a:pt x="20" y="0"/>
                  </a:lnTo>
                  <a:lnTo>
                    <a:pt x="17" y="0"/>
                  </a:lnTo>
                  <a:lnTo>
                    <a:pt x="17" y="2"/>
                  </a:lnTo>
                  <a:lnTo>
                    <a:pt x="11"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40" rIns="90000" bIns="3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6" name="Rectangle 3041"/>
            <p:cNvSpPr/>
            <p:nvPr/>
          </p:nvSpPr>
          <p:spPr>
            <a:xfrm>
              <a:off x="8449200" y="3913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7" name="Freeform 3042"/>
            <p:cNvSpPr/>
            <p:nvPr/>
          </p:nvSpPr>
          <p:spPr>
            <a:xfrm>
              <a:off x="8218440" y="3743640"/>
              <a:ext cx="180000" cy="376920"/>
            </a:xfrm>
            <a:custGeom>
              <a:avLst/>
              <a:gdLst>
                <a:gd name="textAreaLeft" fmla="*/ 0 w 180000"/>
                <a:gd name="textAreaRight" fmla="*/ 180720 w 180000"/>
                <a:gd name="textAreaTop" fmla="*/ 0 h 376920"/>
                <a:gd name="textAreaBottom" fmla="*/ 377640 h 376920"/>
              </a:gdLst>
              <a:ahLst/>
              <a:cxnLst/>
              <a:rect l="textAreaLeft" t="textAreaTop" r="textAreaRight" b="textAreaBottom"/>
              <a:pathLst>
                <a:path w="91" h="196">
                  <a:moveTo>
                    <a:pt x="0" y="14"/>
                  </a:moveTo>
                  <a:lnTo>
                    <a:pt x="2" y="14"/>
                  </a:lnTo>
                  <a:lnTo>
                    <a:pt x="2" y="9"/>
                  </a:lnTo>
                  <a:lnTo>
                    <a:pt x="8" y="9"/>
                  </a:lnTo>
                  <a:lnTo>
                    <a:pt x="11" y="14"/>
                  </a:lnTo>
                  <a:lnTo>
                    <a:pt x="14" y="11"/>
                  </a:lnTo>
                  <a:lnTo>
                    <a:pt x="17" y="9"/>
                  </a:lnTo>
                  <a:lnTo>
                    <a:pt x="22" y="11"/>
                  </a:lnTo>
                  <a:lnTo>
                    <a:pt x="22" y="9"/>
                  </a:lnTo>
                  <a:lnTo>
                    <a:pt x="25" y="9"/>
                  </a:lnTo>
                  <a:lnTo>
                    <a:pt x="28" y="9"/>
                  </a:lnTo>
                  <a:lnTo>
                    <a:pt x="34" y="6"/>
                  </a:lnTo>
                  <a:lnTo>
                    <a:pt x="37" y="3"/>
                  </a:lnTo>
                  <a:lnTo>
                    <a:pt x="39" y="0"/>
                  </a:lnTo>
                  <a:lnTo>
                    <a:pt x="42" y="3"/>
                  </a:lnTo>
                  <a:lnTo>
                    <a:pt x="45" y="6"/>
                  </a:lnTo>
                  <a:lnTo>
                    <a:pt x="56" y="9"/>
                  </a:lnTo>
                  <a:lnTo>
                    <a:pt x="59" y="9"/>
                  </a:lnTo>
                  <a:lnTo>
                    <a:pt x="56" y="11"/>
                  </a:lnTo>
                  <a:lnTo>
                    <a:pt x="56" y="14"/>
                  </a:lnTo>
                  <a:lnTo>
                    <a:pt x="56" y="20"/>
                  </a:lnTo>
                  <a:lnTo>
                    <a:pt x="62" y="23"/>
                  </a:lnTo>
                  <a:lnTo>
                    <a:pt x="68" y="23"/>
                  </a:lnTo>
                  <a:lnTo>
                    <a:pt x="71" y="26"/>
                  </a:lnTo>
                  <a:lnTo>
                    <a:pt x="71" y="28"/>
                  </a:lnTo>
                  <a:lnTo>
                    <a:pt x="65" y="28"/>
                  </a:lnTo>
                  <a:lnTo>
                    <a:pt x="65" y="31"/>
                  </a:lnTo>
                  <a:lnTo>
                    <a:pt x="65" y="34"/>
                  </a:lnTo>
                  <a:lnTo>
                    <a:pt x="62" y="34"/>
                  </a:lnTo>
                  <a:lnTo>
                    <a:pt x="62" y="31"/>
                  </a:lnTo>
                  <a:lnTo>
                    <a:pt x="59" y="34"/>
                  </a:lnTo>
                  <a:lnTo>
                    <a:pt x="56" y="34"/>
                  </a:lnTo>
                  <a:lnTo>
                    <a:pt x="56" y="37"/>
                  </a:lnTo>
                  <a:lnTo>
                    <a:pt x="54" y="40"/>
                  </a:lnTo>
                  <a:lnTo>
                    <a:pt x="54" y="43"/>
                  </a:lnTo>
                  <a:lnTo>
                    <a:pt x="48" y="48"/>
                  </a:lnTo>
                  <a:lnTo>
                    <a:pt x="45" y="51"/>
                  </a:lnTo>
                  <a:lnTo>
                    <a:pt x="45" y="57"/>
                  </a:lnTo>
                  <a:lnTo>
                    <a:pt x="42" y="60"/>
                  </a:lnTo>
                  <a:lnTo>
                    <a:pt x="42" y="63"/>
                  </a:lnTo>
                  <a:lnTo>
                    <a:pt x="48" y="68"/>
                  </a:lnTo>
                  <a:lnTo>
                    <a:pt x="54" y="71"/>
                  </a:lnTo>
                  <a:lnTo>
                    <a:pt x="54" y="77"/>
                  </a:lnTo>
                  <a:lnTo>
                    <a:pt x="54" y="80"/>
                  </a:lnTo>
                  <a:lnTo>
                    <a:pt x="59" y="82"/>
                  </a:lnTo>
                  <a:lnTo>
                    <a:pt x="62" y="85"/>
                  </a:lnTo>
                  <a:lnTo>
                    <a:pt x="65" y="91"/>
                  </a:lnTo>
                  <a:lnTo>
                    <a:pt x="68" y="91"/>
                  </a:lnTo>
                  <a:lnTo>
                    <a:pt x="68" y="94"/>
                  </a:lnTo>
                  <a:lnTo>
                    <a:pt x="73" y="94"/>
                  </a:lnTo>
                  <a:lnTo>
                    <a:pt x="76" y="97"/>
                  </a:lnTo>
                  <a:lnTo>
                    <a:pt x="79" y="100"/>
                  </a:lnTo>
                  <a:lnTo>
                    <a:pt x="82" y="105"/>
                  </a:lnTo>
                  <a:lnTo>
                    <a:pt x="85" y="111"/>
                  </a:lnTo>
                  <a:lnTo>
                    <a:pt x="88" y="117"/>
                  </a:lnTo>
                  <a:lnTo>
                    <a:pt x="88" y="122"/>
                  </a:lnTo>
                  <a:lnTo>
                    <a:pt x="91" y="128"/>
                  </a:lnTo>
                  <a:lnTo>
                    <a:pt x="88" y="128"/>
                  </a:lnTo>
                  <a:lnTo>
                    <a:pt x="91" y="131"/>
                  </a:lnTo>
                  <a:lnTo>
                    <a:pt x="88" y="134"/>
                  </a:lnTo>
                  <a:lnTo>
                    <a:pt x="91" y="136"/>
                  </a:lnTo>
                  <a:lnTo>
                    <a:pt x="91" y="139"/>
                  </a:lnTo>
                  <a:lnTo>
                    <a:pt x="91" y="142"/>
                  </a:lnTo>
                  <a:lnTo>
                    <a:pt x="91" y="145"/>
                  </a:lnTo>
                  <a:lnTo>
                    <a:pt x="88" y="145"/>
                  </a:lnTo>
                  <a:lnTo>
                    <a:pt x="91" y="145"/>
                  </a:lnTo>
                  <a:lnTo>
                    <a:pt x="88" y="145"/>
                  </a:lnTo>
                  <a:lnTo>
                    <a:pt x="88" y="148"/>
                  </a:lnTo>
                  <a:lnTo>
                    <a:pt x="91" y="151"/>
                  </a:lnTo>
                  <a:lnTo>
                    <a:pt x="88" y="154"/>
                  </a:lnTo>
                  <a:lnTo>
                    <a:pt x="88" y="156"/>
                  </a:lnTo>
                  <a:lnTo>
                    <a:pt x="85" y="156"/>
                  </a:lnTo>
                  <a:lnTo>
                    <a:pt x="85" y="159"/>
                  </a:lnTo>
                  <a:lnTo>
                    <a:pt x="82" y="159"/>
                  </a:lnTo>
                  <a:lnTo>
                    <a:pt x="82" y="162"/>
                  </a:lnTo>
                  <a:lnTo>
                    <a:pt x="79" y="162"/>
                  </a:lnTo>
                  <a:lnTo>
                    <a:pt x="76" y="165"/>
                  </a:lnTo>
                  <a:lnTo>
                    <a:pt x="73" y="165"/>
                  </a:lnTo>
                  <a:lnTo>
                    <a:pt x="71" y="168"/>
                  </a:lnTo>
                  <a:lnTo>
                    <a:pt x="68" y="168"/>
                  </a:lnTo>
                  <a:lnTo>
                    <a:pt x="65" y="168"/>
                  </a:lnTo>
                  <a:lnTo>
                    <a:pt x="65" y="171"/>
                  </a:lnTo>
                  <a:lnTo>
                    <a:pt x="62" y="171"/>
                  </a:lnTo>
                  <a:lnTo>
                    <a:pt x="59" y="171"/>
                  </a:lnTo>
                  <a:lnTo>
                    <a:pt x="56" y="171"/>
                  </a:lnTo>
                  <a:lnTo>
                    <a:pt x="56" y="173"/>
                  </a:lnTo>
                  <a:lnTo>
                    <a:pt x="54" y="173"/>
                  </a:lnTo>
                  <a:lnTo>
                    <a:pt x="56" y="176"/>
                  </a:lnTo>
                  <a:lnTo>
                    <a:pt x="54" y="176"/>
                  </a:lnTo>
                  <a:lnTo>
                    <a:pt x="56" y="176"/>
                  </a:lnTo>
                  <a:lnTo>
                    <a:pt x="54" y="176"/>
                  </a:lnTo>
                  <a:lnTo>
                    <a:pt x="56" y="179"/>
                  </a:lnTo>
                  <a:lnTo>
                    <a:pt x="54" y="179"/>
                  </a:lnTo>
                  <a:lnTo>
                    <a:pt x="51" y="176"/>
                  </a:lnTo>
                  <a:lnTo>
                    <a:pt x="54" y="179"/>
                  </a:lnTo>
                  <a:lnTo>
                    <a:pt x="54" y="182"/>
                  </a:lnTo>
                  <a:lnTo>
                    <a:pt x="51" y="182"/>
                  </a:lnTo>
                  <a:lnTo>
                    <a:pt x="48" y="179"/>
                  </a:lnTo>
                  <a:lnTo>
                    <a:pt x="42" y="176"/>
                  </a:lnTo>
                  <a:lnTo>
                    <a:pt x="48" y="182"/>
                  </a:lnTo>
                  <a:lnTo>
                    <a:pt x="48" y="185"/>
                  </a:lnTo>
                  <a:lnTo>
                    <a:pt x="45" y="185"/>
                  </a:lnTo>
                  <a:lnTo>
                    <a:pt x="42" y="188"/>
                  </a:lnTo>
                  <a:lnTo>
                    <a:pt x="39" y="190"/>
                  </a:lnTo>
                  <a:lnTo>
                    <a:pt x="37" y="193"/>
                  </a:lnTo>
                  <a:lnTo>
                    <a:pt x="37" y="196"/>
                  </a:lnTo>
                  <a:lnTo>
                    <a:pt x="31" y="196"/>
                  </a:lnTo>
                  <a:lnTo>
                    <a:pt x="31" y="193"/>
                  </a:lnTo>
                  <a:lnTo>
                    <a:pt x="34" y="193"/>
                  </a:lnTo>
                  <a:lnTo>
                    <a:pt x="34" y="190"/>
                  </a:lnTo>
                  <a:lnTo>
                    <a:pt x="31" y="190"/>
                  </a:lnTo>
                  <a:lnTo>
                    <a:pt x="34" y="188"/>
                  </a:lnTo>
                  <a:lnTo>
                    <a:pt x="34" y="182"/>
                  </a:lnTo>
                  <a:lnTo>
                    <a:pt x="34" y="179"/>
                  </a:lnTo>
                  <a:lnTo>
                    <a:pt x="34" y="176"/>
                  </a:lnTo>
                  <a:lnTo>
                    <a:pt x="31" y="176"/>
                  </a:lnTo>
                  <a:lnTo>
                    <a:pt x="31" y="173"/>
                  </a:lnTo>
                  <a:lnTo>
                    <a:pt x="28" y="173"/>
                  </a:lnTo>
                  <a:lnTo>
                    <a:pt x="28" y="171"/>
                  </a:lnTo>
                  <a:lnTo>
                    <a:pt x="25" y="171"/>
                  </a:lnTo>
                  <a:lnTo>
                    <a:pt x="34" y="171"/>
                  </a:lnTo>
                  <a:lnTo>
                    <a:pt x="37" y="165"/>
                  </a:lnTo>
                  <a:lnTo>
                    <a:pt x="42" y="165"/>
                  </a:lnTo>
                  <a:lnTo>
                    <a:pt x="45" y="165"/>
                  </a:lnTo>
                  <a:lnTo>
                    <a:pt x="51" y="165"/>
                  </a:lnTo>
                  <a:lnTo>
                    <a:pt x="51" y="162"/>
                  </a:lnTo>
                  <a:lnTo>
                    <a:pt x="48" y="159"/>
                  </a:lnTo>
                  <a:lnTo>
                    <a:pt x="45" y="156"/>
                  </a:lnTo>
                  <a:lnTo>
                    <a:pt x="48" y="154"/>
                  </a:lnTo>
                  <a:lnTo>
                    <a:pt x="51" y="154"/>
                  </a:lnTo>
                  <a:lnTo>
                    <a:pt x="54" y="156"/>
                  </a:lnTo>
                  <a:lnTo>
                    <a:pt x="56" y="154"/>
                  </a:lnTo>
                  <a:lnTo>
                    <a:pt x="62" y="148"/>
                  </a:lnTo>
                  <a:lnTo>
                    <a:pt x="65" y="136"/>
                  </a:lnTo>
                  <a:lnTo>
                    <a:pt x="68" y="131"/>
                  </a:lnTo>
                  <a:lnTo>
                    <a:pt x="65" y="125"/>
                  </a:lnTo>
                  <a:lnTo>
                    <a:pt x="65" y="117"/>
                  </a:lnTo>
                  <a:lnTo>
                    <a:pt x="68" y="114"/>
                  </a:lnTo>
                  <a:lnTo>
                    <a:pt x="68" y="108"/>
                  </a:lnTo>
                  <a:lnTo>
                    <a:pt x="62" y="102"/>
                  </a:lnTo>
                  <a:lnTo>
                    <a:pt x="65" y="100"/>
                  </a:lnTo>
                  <a:lnTo>
                    <a:pt x="59" y="91"/>
                  </a:lnTo>
                  <a:lnTo>
                    <a:pt x="56" y="91"/>
                  </a:lnTo>
                  <a:lnTo>
                    <a:pt x="54" y="85"/>
                  </a:lnTo>
                  <a:lnTo>
                    <a:pt x="51" y="85"/>
                  </a:lnTo>
                  <a:lnTo>
                    <a:pt x="34" y="63"/>
                  </a:lnTo>
                  <a:lnTo>
                    <a:pt x="25" y="60"/>
                  </a:lnTo>
                  <a:lnTo>
                    <a:pt x="22" y="54"/>
                  </a:lnTo>
                  <a:lnTo>
                    <a:pt x="22" y="51"/>
                  </a:lnTo>
                  <a:lnTo>
                    <a:pt x="28" y="51"/>
                  </a:lnTo>
                  <a:lnTo>
                    <a:pt x="31" y="48"/>
                  </a:lnTo>
                  <a:lnTo>
                    <a:pt x="34" y="48"/>
                  </a:lnTo>
                  <a:lnTo>
                    <a:pt x="34" y="46"/>
                  </a:lnTo>
                  <a:lnTo>
                    <a:pt x="28" y="40"/>
                  </a:lnTo>
                  <a:lnTo>
                    <a:pt x="28" y="37"/>
                  </a:lnTo>
                  <a:lnTo>
                    <a:pt x="25" y="34"/>
                  </a:lnTo>
                  <a:lnTo>
                    <a:pt x="19" y="34"/>
                  </a:lnTo>
                  <a:lnTo>
                    <a:pt x="14" y="34"/>
                  </a:lnTo>
                  <a:lnTo>
                    <a:pt x="11" y="34"/>
                  </a:lnTo>
                  <a:lnTo>
                    <a:pt x="8" y="28"/>
                  </a:lnTo>
                  <a:lnTo>
                    <a:pt x="8" y="26"/>
                  </a:lnTo>
                  <a:lnTo>
                    <a:pt x="2" y="20"/>
                  </a:lnTo>
                  <a:lnTo>
                    <a:pt x="0"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8" name="Freeform 3043"/>
            <p:cNvSpPr/>
            <p:nvPr/>
          </p:nvSpPr>
          <p:spPr>
            <a:xfrm>
              <a:off x="8222400" y="3969000"/>
              <a:ext cx="130320" cy="103320"/>
            </a:xfrm>
            <a:custGeom>
              <a:avLst/>
              <a:gdLst>
                <a:gd name="textAreaLeft" fmla="*/ 0 w 130320"/>
                <a:gd name="textAreaRight" fmla="*/ 131040 w 130320"/>
                <a:gd name="textAreaTop" fmla="*/ 0 h 103320"/>
                <a:gd name="textAreaBottom" fmla="*/ 104040 h 103320"/>
              </a:gdLst>
              <a:ahLst/>
              <a:cxnLst/>
              <a:rect l="textAreaLeft" t="textAreaTop" r="textAreaRight" b="textAreaBottom"/>
              <a:pathLst>
                <a:path w="66" h="54">
                  <a:moveTo>
                    <a:pt x="6" y="37"/>
                  </a:moveTo>
                  <a:lnTo>
                    <a:pt x="6" y="31"/>
                  </a:lnTo>
                  <a:lnTo>
                    <a:pt x="3" y="25"/>
                  </a:lnTo>
                  <a:lnTo>
                    <a:pt x="0" y="19"/>
                  </a:lnTo>
                  <a:lnTo>
                    <a:pt x="0" y="17"/>
                  </a:lnTo>
                  <a:lnTo>
                    <a:pt x="0" y="11"/>
                  </a:lnTo>
                  <a:lnTo>
                    <a:pt x="3" y="11"/>
                  </a:lnTo>
                  <a:lnTo>
                    <a:pt x="6" y="8"/>
                  </a:lnTo>
                  <a:lnTo>
                    <a:pt x="9" y="5"/>
                  </a:lnTo>
                  <a:lnTo>
                    <a:pt x="15" y="2"/>
                  </a:lnTo>
                  <a:lnTo>
                    <a:pt x="17" y="5"/>
                  </a:lnTo>
                  <a:lnTo>
                    <a:pt x="20" y="2"/>
                  </a:lnTo>
                  <a:lnTo>
                    <a:pt x="29" y="2"/>
                  </a:lnTo>
                  <a:lnTo>
                    <a:pt x="37" y="5"/>
                  </a:lnTo>
                  <a:lnTo>
                    <a:pt x="40" y="5"/>
                  </a:lnTo>
                  <a:lnTo>
                    <a:pt x="43" y="8"/>
                  </a:lnTo>
                  <a:lnTo>
                    <a:pt x="46" y="8"/>
                  </a:lnTo>
                  <a:lnTo>
                    <a:pt x="46" y="5"/>
                  </a:lnTo>
                  <a:lnTo>
                    <a:pt x="49" y="5"/>
                  </a:lnTo>
                  <a:lnTo>
                    <a:pt x="49" y="2"/>
                  </a:lnTo>
                  <a:lnTo>
                    <a:pt x="52" y="2"/>
                  </a:lnTo>
                  <a:lnTo>
                    <a:pt x="54" y="5"/>
                  </a:lnTo>
                  <a:lnTo>
                    <a:pt x="63" y="0"/>
                  </a:lnTo>
                  <a:lnTo>
                    <a:pt x="63" y="8"/>
                  </a:lnTo>
                  <a:lnTo>
                    <a:pt x="66" y="14"/>
                  </a:lnTo>
                  <a:lnTo>
                    <a:pt x="63" y="19"/>
                  </a:lnTo>
                  <a:lnTo>
                    <a:pt x="60" y="31"/>
                  </a:lnTo>
                  <a:lnTo>
                    <a:pt x="54" y="37"/>
                  </a:lnTo>
                  <a:lnTo>
                    <a:pt x="52" y="39"/>
                  </a:lnTo>
                  <a:lnTo>
                    <a:pt x="49" y="37"/>
                  </a:lnTo>
                  <a:lnTo>
                    <a:pt x="46" y="37"/>
                  </a:lnTo>
                  <a:lnTo>
                    <a:pt x="43" y="39"/>
                  </a:lnTo>
                  <a:lnTo>
                    <a:pt x="46" y="42"/>
                  </a:lnTo>
                  <a:lnTo>
                    <a:pt x="49" y="45"/>
                  </a:lnTo>
                  <a:lnTo>
                    <a:pt x="49" y="48"/>
                  </a:lnTo>
                  <a:lnTo>
                    <a:pt x="43" y="48"/>
                  </a:lnTo>
                  <a:lnTo>
                    <a:pt x="40" y="48"/>
                  </a:lnTo>
                  <a:lnTo>
                    <a:pt x="35" y="48"/>
                  </a:lnTo>
                  <a:lnTo>
                    <a:pt x="32" y="54"/>
                  </a:lnTo>
                  <a:lnTo>
                    <a:pt x="23" y="54"/>
                  </a:lnTo>
                  <a:lnTo>
                    <a:pt x="23" y="51"/>
                  </a:lnTo>
                  <a:lnTo>
                    <a:pt x="20" y="51"/>
                  </a:lnTo>
                  <a:lnTo>
                    <a:pt x="17" y="51"/>
                  </a:lnTo>
                  <a:lnTo>
                    <a:pt x="15" y="51"/>
                  </a:lnTo>
                  <a:lnTo>
                    <a:pt x="15" y="54"/>
                  </a:lnTo>
                  <a:lnTo>
                    <a:pt x="15" y="51"/>
                  </a:lnTo>
                  <a:lnTo>
                    <a:pt x="15" y="48"/>
                  </a:lnTo>
                  <a:lnTo>
                    <a:pt x="15" y="45"/>
                  </a:lnTo>
                  <a:lnTo>
                    <a:pt x="12" y="45"/>
                  </a:lnTo>
                  <a:lnTo>
                    <a:pt x="12" y="48"/>
                  </a:lnTo>
                  <a:lnTo>
                    <a:pt x="9" y="48"/>
                  </a:lnTo>
                  <a:lnTo>
                    <a:pt x="9" y="45"/>
                  </a:lnTo>
                  <a:lnTo>
                    <a:pt x="9" y="42"/>
                  </a:lnTo>
                  <a:lnTo>
                    <a:pt x="6" y="3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69" name="Rectangle 3044"/>
            <p:cNvSpPr/>
            <p:nvPr/>
          </p:nvSpPr>
          <p:spPr>
            <a:xfrm>
              <a:off x="8256240" y="407304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0" name="Freeform 3045"/>
            <p:cNvSpPr/>
            <p:nvPr/>
          </p:nvSpPr>
          <p:spPr>
            <a:xfrm>
              <a:off x="8166960" y="3770280"/>
              <a:ext cx="186120" cy="213120"/>
            </a:xfrm>
            <a:custGeom>
              <a:avLst/>
              <a:gdLst>
                <a:gd name="textAreaLeft" fmla="*/ 0 w 186120"/>
                <a:gd name="textAreaRight" fmla="*/ 186840 w 186120"/>
                <a:gd name="textAreaTop" fmla="*/ 0 h 213120"/>
                <a:gd name="textAreaBottom" fmla="*/ 213840 h 213120"/>
              </a:gdLst>
              <a:ahLst/>
              <a:cxnLst/>
              <a:rect l="textAreaLeft" t="textAreaTop" r="textAreaRight" b="textAreaBottom"/>
              <a:pathLst>
                <a:path w="94" h="111">
                  <a:moveTo>
                    <a:pt x="65" y="108"/>
                  </a:moveTo>
                  <a:lnTo>
                    <a:pt x="68" y="108"/>
                  </a:lnTo>
                  <a:lnTo>
                    <a:pt x="71" y="111"/>
                  </a:lnTo>
                  <a:lnTo>
                    <a:pt x="74" y="111"/>
                  </a:lnTo>
                  <a:lnTo>
                    <a:pt x="74" y="108"/>
                  </a:lnTo>
                  <a:lnTo>
                    <a:pt x="77" y="108"/>
                  </a:lnTo>
                  <a:lnTo>
                    <a:pt x="77" y="105"/>
                  </a:lnTo>
                  <a:lnTo>
                    <a:pt x="80" y="105"/>
                  </a:lnTo>
                  <a:lnTo>
                    <a:pt x="82" y="108"/>
                  </a:lnTo>
                  <a:lnTo>
                    <a:pt x="91" y="103"/>
                  </a:lnTo>
                  <a:lnTo>
                    <a:pt x="94" y="100"/>
                  </a:lnTo>
                  <a:lnTo>
                    <a:pt x="94" y="94"/>
                  </a:lnTo>
                  <a:lnTo>
                    <a:pt x="88" y="88"/>
                  </a:lnTo>
                  <a:lnTo>
                    <a:pt x="91" y="86"/>
                  </a:lnTo>
                  <a:lnTo>
                    <a:pt x="85" y="77"/>
                  </a:lnTo>
                  <a:lnTo>
                    <a:pt x="82" y="77"/>
                  </a:lnTo>
                  <a:lnTo>
                    <a:pt x="80" y="71"/>
                  </a:lnTo>
                  <a:lnTo>
                    <a:pt x="77" y="71"/>
                  </a:lnTo>
                  <a:lnTo>
                    <a:pt x="60" y="49"/>
                  </a:lnTo>
                  <a:lnTo>
                    <a:pt x="51" y="46"/>
                  </a:lnTo>
                  <a:lnTo>
                    <a:pt x="48" y="40"/>
                  </a:lnTo>
                  <a:lnTo>
                    <a:pt x="48" y="37"/>
                  </a:lnTo>
                  <a:lnTo>
                    <a:pt x="54" y="37"/>
                  </a:lnTo>
                  <a:lnTo>
                    <a:pt x="57" y="34"/>
                  </a:lnTo>
                  <a:lnTo>
                    <a:pt x="60" y="34"/>
                  </a:lnTo>
                  <a:lnTo>
                    <a:pt x="60" y="32"/>
                  </a:lnTo>
                  <a:lnTo>
                    <a:pt x="54" y="26"/>
                  </a:lnTo>
                  <a:lnTo>
                    <a:pt x="54" y="23"/>
                  </a:lnTo>
                  <a:lnTo>
                    <a:pt x="51" y="20"/>
                  </a:lnTo>
                  <a:lnTo>
                    <a:pt x="45" y="20"/>
                  </a:lnTo>
                  <a:lnTo>
                    <a:pt x="40" y="20"/>
                  </a:lnTo>
                  <a:lnTo>
                    <a:pt x="37" y="20"/>
                  </a:lnTo>
                  <a:lnTo>
                    <a:pt x="34" y="14"/>
                  </a:lnTo>
                  <a:lnTo>
                    <a:pt x="34" y="12"/>
                  </a:lnTo>
                  <a:lnTo>
                    <a:pt x="28" y="6"/>
                  </a:lnTo>
                  <a:lnTo>
                    <a:pt x="26" y="0"/>
                  </a:lnTo>
                  <a:lnTo>
                    <a:pt x="17" y="0"/>
                  </a:lnTo>
                  <a:lnTo>
                    <a:pt x="17" y="6"/>
                  </a:lnTo>
                  <a:lnTo>
                    <a:pt x="20" y="12"/>
                  </a:lnTo>
                  <a:lnTo>
                    <a:pt x="20" y="14"/>
                  </a:lnTo>
                  <a:lnTo>
                    <a:pt x="23" y="17"/>
                  </a:lnTo>
                  <a:lnTo>
                    <a:pt x="11" y="14"/>
                  </a:lnTo>
                  <a:lnTo>
                    <a:pt x="11" y="12"/>
                  </a:lnTo>
                  <a:lnTo>
                    <a:pt x="9" y="12"/>
                  </a:lnTo>
                  <a:lnTo>
                    <a:pt x="9" y="14"/>
                  </a:lnTo>
                  <a:lnTo>
                    <a:pt x="3" y="14"/>
                  </a:lnTo>
                  <a:lnTo>
                    <a:pt x="0" y="26"/>
                  </a:lnTo>
                  <a:lnTo>
                    <a:pt x="6" y="26"/>
                  </a:lnTo>
                  <a:lnTo>
                    <a:pt x="9" y="32"/>
                  </a:lnTo>
                  <a:lnTo>
                    <a:pt x="6" y="34"/>
                  </a:lnTo>
                  <a:lnTo>
                    <a:pt x="6" y="37"/>
                  </a:lnTo>
                  <a:lnTo>
                    <a:pt x="9" y="37"/>
                  </a:lnTo>
                  <a:lnTo>
                    <a:pt x="14" y="37"/>
                  </a:lnTo>
                  <a:lnTo>
                    <a:pt x="11" y="54"/>
                  </a:lnTo>
                  <a:lnTo>
                    <a:pt x="11" y="60"/>
                  </a:lnTo>
                  <a:lnTo>
                    <a:pt x="9" y="63"/>
                  </a:lnTo>
                  <a:lnTo>
                    <a:pt x="9" y="66"/>
                  </a:lnTo>
                  <a:lnTo>
                    <a:pt x="14" y="66"/>
                  </a:lnTo>
                  <a:lnTo>
                    <a:pt x="20" y="57"/>
                  </a:lnTo>
                  <a:lnTo>
                    <a:pt x="26" y="57"/>
                  </a:lnTo>
                  <a:lnTo>
                    <a:pt x="31" y="60"/>
                  </a:lnTo>
                  <a:lnTo>
                    <a:pt x="37" y="60"/>
                  </a:lnTo>
                  <a:lnTo>
                    <a:pt x="37" y="57"/>
                  </a:lnTo>
                  <a:lnTo>
                    <a:pt x="37" y="54"/>
                  </a:lnTo>
                  <a:lnTo>
                    <a:pt x="43" y="54"/>
                  </a:lnTo>
                  <a:lnTo>
                    <a:pt x="48" y="54"/>
                  </a:lnTo>
                  <a:lnTo>
                    <a:pt x="60" y="68"/>
                  </a:lnTo>
                  <a:lnTo>
                    <a:pt x="60" y="80"/>
                  </a:lnTo>
                  <a:lnTo>
                    <a:pt x="63" y="83"/>
                  </a:lnTo>
                  <a:lnTo>
                    <a:pt x="65" y="86"/>
                  </a:lnTo>
                  <a:lnTo>
                    <a:pt x="68" y="88"/>
                  </a:lnTo>
                  <a:lnTo>
                    <a:pt x="68" y="100"/>
                  </a:lnTo>
                  <a:lnTo>
                    <a:pt x="65" y="10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1" name="Freeform 3046"/>
            <p:cNvSpPr/>
            <p:nvPr/>
          </p:nvSpPr>
          <p:spPr>
            <a:xfrm>
              <a:off x="8099280" y="3820680"/>
              <a:ext cx="201960" cy="371160"/>
            </a:xfrm>
            <a:custGeom>
              <a:avLst/>
              <a:gdLst>
                <a:gd name="textAreaLeft" fmla="*/ 0 w 201960"/>
                <a:gd name="textAreaRight" fmla="*/ 202680 w 201960"/>
                <a:gd name="textAreaTop" fmla="*/ 0 h 371160"/>
                <a:gd name="textAreaBottom" fmla="*/ 371880 h 371160"/>
              </a:gdLst>
              <a:ahLst/>
              <a:cxnLst/>
              <a:rect l="textAreaLeft" t="textAreaTop" r="textAreaRight" b="textAreaBottom"/>
              <a:pathLst>
                <a:path w="102" h="193">
                  <a:moveTo>
                    <a:pt x="34" y="0"/>
                  </a:moveTo>
                  <a:lnTo>
                    <a:pt x="40" y="0"/>
                  </a:lnTo>
                  <a:lnTo>
                    <a:pt x="43" y="6"/>
                  </a:lnTo>
                  <a:lnTo>
                    <a:pt x="40" y="8"/>
                  </a:lnTo>
                  <a:lnTo>
                    <a:pt x="40" y="11"/>
                  </a:lnTo>
                  <a:lnTo>
                    <a:pt x="43" y="11"/>
                  </a:lnTo>
                  <a:lnTo>
                    <a:pt x="48" y="11"/>
                  </a:lnTo>
                  <a:lnTo>
                    <a:pt x="45" y="28"/>
                  </a:lnTo>
                  <a:lnTo>
                    <a:pt x="45" y="34"/>
                  </a:lnTo>
                  <a:lnTo>
                    <a:pt x="43" y="37"/>
                  </a:lnTo>
                  <a:lnTo>
                    <a:pt x="43" y="40"/>
                  </a:lnTo>
                  <a:lnTo>
                    <a:pt x="48" y="40"/>
                  </a:lnTo>
                  <a:lnTo>
                    <a:pt x="54" y="31"/>
                  </a:lnTo>
                  <a:lnTo>
                    <a:pt x="60" y="31"/>
                  </a:lnTo>
                  <a:lnTo>
                    <a:pt x="65" y="34"/>
                  </a:lnTo>
                  <a:lnTo>
                    <a:pt x="71" y="34"/>
                  </a:lnTo>
                  <a:lnTo>
                    <a:pt x="71" y="31"/>
                  </a:lnTo>
                  <a:lnTo>
                    <a:pt x="71" y="28"/>
                  </a:lnTo>
                  <a:lnTo>
                    <a:pt x="77" y="28"/>
                  </a:lnTo>
                  <a:lnTo>
                    <a:pt x="82" y="28"/>
                  </a:lnTo>
                  <a:lnTo>
                    <a:pt x="94" y="42"/>
                  </a:lnTo>
                  <a:lnTo>
                    <a:pt x="94" y="54"/>
                  </a:lnTo>
                  <a:lnTo>
                    <a:pt x="97" y="57"/>
                  </a:lnTo>
                  <a:lnTo>
                    <a:pt x="99" y="60"/>
                  </a:lnTo>
                  <a:lnTo>
                    <a:pt x="102" y="62"/>
                  </a:lnTo>
                  <a:lnTo>
                    <a:pt x="102" y="74"/>
                  </a:lnTo>
                  <a:lnTo>
                    <a:pt x="99" y="82"/>
                  </a:lnTo>
                  <a:lnTo>
                    <a:pt x="91" y="79"/>
                  </a:lnTo>
                  <a:lnTo>
                    <a:pt x="82" y="79"/>
                  </a:lnTo>
                  <a:lnTo>
                    <a:pt x="79" y="82"/>
                  </a:lnTo>
                  <a:lnTo>
                    <a:pt x="77" y="79"/>
                  </a:lnTo>
                  <a:lnTo>
                    <a:pt x="71" y="82"/>
                  </a:lnTo>
                  <a:lnTo>
                    <a:pt x="68" y="85"/>
                  </a:lnTo>
                  <a:lnTo>
                    <a:pt x="65" y="88"/>
                  </a:lnTo>
                  <a:lnTo>
                    <a:pt x="62" y="88"/>
                  </a:lnTo>
                  <a:lnTo>
                    <a:pt x="62" y="94"/>
                  </a:lnTo>
                  <a:lnTo>
                    <a:pt x="62" y="96"/>
                  </a:lnTo>
                  <a:lnTo>
                    <a:pt x="65" y="102"/>
                  </a:lnTo>
                  <a:lnTo>
                    <a:pt x="68" y="108"/>
                  </a:lnTo>
                  <a:lnTo>
                    <a:pt x="68" y="114"/>
                  </a:lnTo>
                  <a:lnTo>
                    <a:pt x="68" y="111"/>
                  </a:lnTo>
                  <a:lnTo>
                    <a:pt x="68" y="114"/>
                  </a:lnTo>
                  <a:lnTo>
                    <a:pt x="65" y="111"/>
                  </a:lnTo>
                  <a:lnTo>
                    <a:pt x="65" y="108"/>
                  </a:lnTo>
                  <a:lnTo>
                    <a:pt x="62" y="108"/>
                  </a:lnTo>
                  <a:lnTo>
                    <a:pt x="62" y="111"/>
                  </a:lnTo>
                  <a:lnTo>
                    <a:pt x="60" y="108"/>
                  </a:lnTo>
                  <a:lnTo>
                    <a:pt x="60" y="105"/>
                  </a:lnTo>
                  <a:lnTo>
                    <a:pt x="57" y="105"/>
                  </a:lnTo>
                  <a:lnTo>
                    <a:pt x="57" y="102"/>
                  </a:lnTo>
                  <a:lnTo>
                    <a:pt x="51" y="102"/>
                  </a:lnTo>
                  <a:lnTo>
                    <a:pt x="48" y="102"/>
                  </a:lnTo>
                  <a:lnTo>
                    <a:pt x="45" y="102"/>
                  </a:lnTo>
                  <a:lnTo>
                    <a:pt x="43" y="99"/>
                  </a:lnTo>
                  <a:lnTo>
                    <a:pt x="40" y="102"/>
                  </a:lnTo>
                  <a:lnTo>
                    <a:pt x="40" y="99"/>
                  </a:lnTo>
                  <a:lnTo>
                    <a:pt x="43" y="96"/>
                  </a:lnTo>
                  <a:lnTo>
                    <a:pt x="43" y="94"/>
                  </a:lnTo>
                  <a:lnTo>
                    <a:pt x="40" y="91"/>
                  </a:lnTo>
                  <a:lnTo>
                    <a:pt x="37" y="91"/>
                  </a:lnTo>
                  <a:lnTo>
                    <a:pt x="34" y="91"/>
                  </a:lnTo>
                  <a:lnTo>
                    <a:pt x="31" y="94"/>
                  </a:lnTo>
                  <a:lnTo>
                    <a:pt x="31" y="96"/>
                  </a:lnTo>
                  <a:lnTo>
                    <a:pt x="31" y="99"/>
                  </a:lnTo>
                  <a:lnTo>
                    <a:pt x="28" y="102"/>
                  </a:lnTo>
                  <a:lnTo>
                    <a:pt x="31" y="108"/>
                  </a:lnTo>
                  <a:lnTo>
                    <a:pt x="28" y="111"/>
                  </a:lnTo>
                  <a:lnTo>
                    <a:pt x="28" y="114"/>
                  </a:lnTo>
                  <a:lnTo>
                    <a:pt x="25" y="116"/>
                  </a:lnTo>
                  <a:lnTo>
                    <a:pt x="23" y="122"/>
                  </a:lnTo>
                  <a:lnTo>
                    <a:pt x="25" y="125"/>
                  </a:lnTo>
                  <a:lnTo>
                    <a:pt x="20" y="128"/>
                  </a:lnTo>
                  <a:lnTo>
                    <a:pt x="20" y="131"/>
                  </a:lnTo>
                  <a:lnTo>
                    <a:pt x="20" y="133"/>
                  </a:lnTo>
                  <a:lnTo>
                    <a:pt x="20" y="136"/>
                  </a:lnTo>
                  <a:lnTo>
                    <a:pt x="20" y="139"/>
                  </a:lnTo>
                  <a:lnTo>
                    <a:pt x="20" y="142"/>
                  </a:lnTo>
                  <a:lnTo>
                    <a:pt x="20" y="145"/>
                  </a:lnTo>
                  <a:lnTo>
                    <a:pt x="23" y="148"/>
                  </a:lnTo>
                  <a:lnTo>
                    <a:pt x="25" y="145"/>
                  </a:lnTo>
                  <a:lnTo>
                    <a:pt x="28" y="145"/>
                  </a:lnTo>
                  <a:lnTo>
                    <a:pt x="28" y="148"/>
                  </a:lnTo>
                  <a:lnTo>
                    <a:pt x="28" y="150"/>
                  </a:lnTo>
                  <a:lnTo>
                    <a:pt x="28" y="153"/>
                  </a:lnTo>
                  <a:lnTo>
                    <a:pt x="31" y="156"/>
                  </a:lnTo>
                  <a:lnTo>
                    <a:pt x="31" y="159"/>
                  </a:lnTo>
                  <a:lnTo>
                    <a:pt x="31" y="156"/>
                  </a:lnTo>
                  <a:lnTo>
                    <a:pt x="31" y="153"/>
                  </a:lnTo>
                  <a:lnTo>
                    <a:pt x="34" y="156"/>
                  </a:lnTo>
                  <a:lnTo>
                    <a:pt x="34" y="159"/>
                  </a:lnTo>
                  <a:lnTo>
                    <a:pt x="34" y="162"/>
                  </a:lnTo>
                  <a:lnTo>
                    <a:pt x="34" y="165"/>
                  </a:lnTo>
                  <a:lnTo>
                    <a:pt x="37" y="170"/>
                  </a:lnTo>
                  <a:lnTo>
                    <a:pt x="34" y="170"/>
                  </a:lnTo>
                  <a:lnTo>
                    <a:pt x="34" y="168"/>
                  </a:lnTo>
                  <a:lnTo>
                    <a:pt x="34" y="165"/>
                  </a:lnTo>
                  <a:lnTo>
                    <a:pt x="31" y="168"/>
                  </a:lnTo>
                  <a:lnTo>
                    <a:pt x="34" y="168"/>
                  </a:lnTo>
                  <a:lnTo>
                    <a:pt x="34" y="170"/>
                  </a:lnTo>
                  <a:lnTo>
                    <a:pt x="37" y="173"/>
                  </a:lnTo>
                  <a:lnTo>
                    <a:pt x="40" y="173"/>
                  </a:lnTo>
                  <a:lnTo>
                    <a:pt x="43" y="176"/>
                  </a:lnTo>
                  <a:lnTo>
                    <a:pt x="48" y="176"/>
                  </a:lnTo>
                  <a:lnTo>
                    <a:pt x="51" y="176"/>
                  </a:lnTo>
                  <a:lnTo>
                    <a:pt x="51" y="179"/>
                  </a:lnTo>
                  <a:lnTo>
                    <a:pt x="54" y="182"/>
                  </a:lnTo>
                  <a:lnTo>
                    <a:pt x="57" y="185"/>
                  </a:lnTo>
                  <a:lnTo>
                    <a:pt x="54" y="185"/>
                  </a:lnTo>
                  <a:lnTo>
                    <a:pt x="54" y="190"/>
                  </a:lnTo>
                  <a:lnTo>
                    <a:pt x="51" y="190"/>
                  </a:lnTo>
                  <a:lnTo>
                    <a:pt x="51" y="187"/>
                  </a:lnTo>
                  <a:lnTo>
                    <a:pt x="45" y="193"/>
                  </a:lnTo>
                  <a:lnTo>
                    <a:pt x="43" y="190"/>
                  </a:lnTo>
                  <a:lnTo>
                    <a:pt x="45" y="185"/>
                  </a:lnTo>
                  <a:lnTo>
                    <a:pt x="40" y="185"/>
                  </a:lnTo>
                  <a:lnTo>
                    <a:pt x="40" y="182"/>
                  </a:lnTo>
                  <a:lnTo>
                    <a:pt x="37" y="182"/>
                  </a:lnTo>
                  <a:lnTo>
                    <a:pt x="34" y="179"/>
                  </a:lnTo>
                  <a:lnTo>
                    <a:pt x="31" y="179"/>
                  </a:lnTo>
                  <a:lnTo>
                    <a:pt x="34" y="182"/>
                  </a:lnTo>
                  <a:lnTo>
                    <a:pt x="31" y="182"/>
                  </a:lnTo>
                  <a:lnTo>
                    <a:pt x="28" y="179"/>
                  </a:lnTo>
                  <a:lnTo>
                    <a:pt x="25" y="176"/>
                  </a:lnTo>
                  <a:lnTo>
                    <a:pt x="25" y="173"/>
                  </a:lnTo>
                  <a:lnTo>
                    <a:pt x="20" y="168"/>
                  </a:lnTo>
                  <a:lnTo>
                    <a:pt x="20" y="165"/>
                  </a:lnTo>
                  <a:lnTo>
                    <a:pt x="20" y="168"/>
                  </a:lnTo>
                  <a:lnTo>
                    <a:pt x="17" y="168"/>
                  </a:lnTo>
                  <a:lnTo>
                    <a:pt x="17" y="165"/>
                  </a:lnTo>
                  <a:lnTo>
                    <a:pt x="17" y="162"/>
                  </a:lnTo>
                  <a:lnTo>
                    <a:pt x="14" y="162"/>
                  </a:lnTo>
                  <a:lnTo>
                    <a:pt x="14" y="159"/>
                  </a:lnTo>
                  <a:lnTo>
                    <a:pt x="11" y="156"/>
                  </a:lnTo>
                  <a:lnTo>
                    <a:pt x="8" y="159"/>
                  </a:lnTo>
                  <a:lnTo>
                    <a:pt x="8" y="162"/>
                  </a:lnTo>
                  <a:lnTo>
                    <a:pt x="8" y="159"/>
                  </a:lnTo>
                  <a:lnTo>
                    <a:pt x="8" y="156"/>
                  </a:lnTo>
                  <a:lnTo>
                    <a:pt x="8" y="150"/>
                  </a:lnTo>
                  <a:lnTo>
                    <a:pt x="11" y="148"/>
                  </a:lnTo>
                  <a:lnTo>
                    <a:pt x="8" y="148"/>
                  </a:lnTo>
                  <a:lnTo>
                    <a:pt x="8" y="145"/>
                  </a:lnTo>
                  <a:lnTo>
                    <a:pt x="8" y="142"/>
                  </a:lnTo>
                  <a:lnTo>
                    <a:pt x="11" y="142"/>
                  </a:lnTo>
                  <a:lnTo>
                    <a:pt x="11" y="139"/>
                  </a:lnTo>
                  <a:lnTo>
                    <a:pt x="14" y="136"/>
                  </a:lnTo>
                  <a:lnTo>
                    <a:pt x="14" y="133"/>
                  </a:lnTo>
                  <a:lnTo>
                    <a:pt x="14" y="131"/>
                  </a:lnTo>
                  <a:lnTo>
                    <a:pt x="25" y="114"/>
                  </a:lnTo>
                  <a:lnTo>
                    <a:pt x="25" y="108"/>
                  </a:lnTo>
                  <a:lnTo>
                    <a:pt x="20" y="99"/>
                  </a:lnTo>
                  <a:lnTo>
                    <a:pt x="20" y="88"/>
                  </a:lnTo>
                  <a:lnTo>
                    <a:pt x="11" y="77"/>
                  </a:lnTo>
                  <a:lnTo>
                    <a:pt x="11" y="68"/>
                  </a:lnTo>
                  <a:lnTo>
                    <a:pt x="17" y="65"/>
                  </a:lnTo>
                  <a:lnTo>
                    <a:pt x="17" y="57"/>
                  </a:lnTo>
                  <a:lnTo>
                    <a:pt x="20" y="54"/>
                  </a:lnTo>
                  <a:lnTo>
                    <a:pt x="14" y="45"/>
                  </a:lnTo>
                  <a:lnTo>
                    <a:pt x="6" y="40"/>
                  </a:lnTo>
                  <a:lnTo>
                    <a:pt x="3" y="31"/>
                  </a:lnTo>
                  <a:lnTo>
                    <a:pt x="0" y="23"/>
                  </a:lnTo>
                  <a:lnTo>
                    <a:pt x="6" y="8"/>
                  </a:lnTo>
                  <a:lnTo>
                    <a:pt x="17" y="8"/>
                  </a:lnTo>
                  <a:lnTo>
                    <a:pt x="20" y="3"/>
                  </a:lnTo>
                  <a:lnTo>
                    <a:pt x="23" y="3"/>
                  </a:lnTo>
                  <a:lnTo>
                    <a:pt x="25" y="0"/>
                  </a:lnTo>
                  <a:lnTo>
                    <a:pt x="3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2" name="Freeform 3047"/>
            <p:cNvSpPr/>
            <p:nvPr/>
          </p:nvSpPr>
          <p:spPr>
            <a:xfrm>
              <a:off x="8111160" y="407664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0" y="0"/>
                  </a:moveTo>
                  <a:lnTo>
                    <a:pt x="0" y="3"/>
                  </a:lnTo>
                  <a:lnTo>
                    <a:pt x="0" y="6"/>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3" name="Freeform 3048"/>
            <p:cNvSpPr/>
            <p:nvPr/>
          </p:nvSpPr>
          <p:spPr>
            <a:xfrm>
              <a:off x="8160840" y="4165560"/>
              <a:ext cx="106560" cy="130320"/>
            </a:xfrm>
            <a:custGeom>
              <a:avLst/>
              <a:gdLst>
                <a:gd name="textAreaLeft" fmla="*/ 0 w 106560"/>
                <a:gd name="textAreaRight" fmla="*/ 107280 w 106560"/>
                <a:gd name="textAreaTop" fmla="*/ 0 h 130320"/>
                <a:gd name="textAreaBottom" fmla="*/ 131040 h 130320"/>
              </a:gdLst>
              <a:ahLst/>
              <a:cxnLst/>
              <a:rect l="textAreaLeft" t="textAreaTop" r="textAreaRight" b="textAreaBottom"/>
              <a:pathLst>
                <a:path w="54" h="68">
                  <a:moveTo>
                    <a:pt x="26" y="6"/>
                  </a:moveTo>
                  <a:lnTo>
                    <a:pt x="23" y="6"/>
                  </a:lnTo>
                  <a:lnTo>
                    <a:pt x="23" y="11"/>
                  </a:lnTo>
                  <a:lnTo>
                    <a:pt x="20" y="11"/>
                  </a:lnTo>
                  <a:lnTo>
                    <a:pt x="20" y="8"/>
                  </a:lnTo>
                  <a:lnTo>
                    <a:pt x="14" y="14"/>
                  </a:lnTo>
                  <a:lnTo>
                    <a:pt x="12" y="11"/>
                  </a:lnTo>
                  <a:lnTo>
                    <a:pt x="14" y="6"/>
                  </a:lnTo>
                  <a:lnTo>
                    <a:pt x="9" y="6"/>
                  </a:lnTo>
                  <a:lnTo>
                    <a:pt x="9" y="3"/>
                  </a:lnTo>
                  <a:lnTo>
                    <a:pt x="6" y="3"/>
                  </a:lnTo>
                  <a:lnTo>
                    <a:pt x="3" y="0"/>
                  </a:lnTo>
                  <a:lnTo>
                    <a:pt x="0" y="0"/>
                  </a:lnTo>
                  <a:lnTo>
                    <a:pt x="3" y="3"/>
                  </a:lnTo>
                  <a:lnTo>
                    <a:pt x="0" y="3"/>
                  </a:lnTo>
                  <a:lnTo>
                    <a:pt x="3" y="6"/>
                  </a:lnTo>
                  <a:lnTo>
                    <a:pt x="3" y="8"/>
                  </a:lnTo>
                  <a:lnTo>
                    <a:pt x="3" y="11"/>
                  </a:lnTo>
                  <a:lnTo>
                    <a:pt x="3" y="14"/>
                  </a:lnTo>
                  <a:lnTo>
                    <a:pt x="3" y="17"/>
                  </a:lnTo>
                  <a:lnTo>
                    <a:pt x="6" y="17"/>
                  </a:lnTo>
                  <a:lnTo>
                    <a:pt x="3" y="20"/>
                  </a:lnTo>
                  <a:lnTo>
                    <a:pt x="6" y="23"/>
                  </a:lnTo>
                  <a:lnTo>
                    <a:pt x="6" y="25"/>
                  </a:lnTo>
                  <a:lnTo>
                    <a:pt x="6" y="28"/>
                  </a:lnTo>
                  <a:lnTo>
                    <a:pt x="6" y="31"/>
                  </a:lnTo>
                  <a:lnTo>
                    <a:pt x="9" y="31"/>
                  </a:lnTo>
                  <a:lnTo>
                    <a:pt x="9" y="34"/>
                  </a:lnTo>
                  <a:lnTo>
                    <a:pt x="9" y="37"/>
                  </a:lnTo>
                  <a:lnTo>
                    <a:pt x="12" y="40"/>
                  </a:lnTo>
                  <a:lnTo>
                    <a:pt x="14" y="40"/>
                  </a:lnTo>
                  <a:lnTo>
                    <a:pt x="14" y="43"/>
                  </a:lnTo>
                  <a:lnTo>
                    <a:pt x="17" y="45"/>
                  </a:lnTo>
                  <a:lnTo>
                    <a:pt x="17" y="48"/>
                  </a:lnTo>
                  <a:lnTo>
                    <a:pt x="14" y="48"/>
                  </a:lnTo>
                  <a:lnTo>
                    <a:pt x="17" y="51"/>
                  </a:lnTo>
                  <a:lnTo>
                    <a:pt x="23" y="51"/>
                  </a:lnTo>
                  <a:lnTo>
                    <a:pt x="23" y="54"/>
                  </a:lnTo>
                  <a:lnTo>
                    <a:pt x="26" y="54"/>
                  </a:lnTo>
                  <a:lnTo>
                    <a:pt x="29" y="57"/>
                  </a:lnTo>
                  <a:lnTo>
                    <a:pt x="31" y="57"/>
                  </a:lnTo>
                  <a:lnTo>
                    <a:pt x="34" y="60"/>
                  </a:lnTo>
                  <a:lnTo>
                    <a:pt x="40" y="62"/>
                  </a:lnTo>
                  <a:lnTo>
                    <a:pt x="43" y="65"/>
                  </a:lnTo>
                  <a:lnTo>
                    <a:pt x="46" y="65"/>
                  </a:lnTo>
                  <a:lnTo>
                    <a:pt x="48" y="65"/>
                  </a:lnTo>
                  <a:lnTo>
                    <a:pt x="48" y="62"/>
                  </a:lnTo>
                  <a:lnTo>
                    <a:pt x="48" y="65"/>
                  </a:lnTo>
                  <a:lnTo>
                    <a:pt x="51" y="65"/>
                  </a:lnTo>
                  <a:lnTo>
                    <a:pt x="51" y="68"/>
                  </a:lnTo>
                  <a:lnTo>
                    <a:pt x="54" y="68"/>
                  </a:lnTo>
                  <a:lnTo>
                    <a:pt x="54" y="65"/>
                  </a:lnTo>
                  <a:lnTo>
                    <a:pt x="51" y="62"/>
                  </a:lnTo>
                  <a:lnTo>
                    <a:pt x="48" y="57"/>
                  </a:lnTo>
                  <a:lnTo>
                    <a:pt x="48" y="54"/>
                  </a:lnTo>
                  <a:lnTo>
                    <a:pt x="46" y="51"/>
                  </a:lnTo>
                  <a:lnTo>
                    <a:pt x="43" y="48"/>
                  </a:lnTo>
                  <a:lnTo>
                    <a:pt x="43" y="43"/>
                  </a:lnTo>
                  <a:lnTo>
                    <a:pt x="43" y="40"/>
                  </a:lnTo>
                  <a:lnTo>
                    <a:pt x="43" y="37"/>
                  </a:lnTo>
                  <a:lnTo>
                    <a:pt x="43" y="31"/>
                  </a:lnTo>
                  <a:lnTo>
                    <a:pt x="43" y="28"/>
                  </a:lnTo>
                  <a:lnTo>
                    <a:pt x="43" y="23"/>
                  </a:lnTo>
                  <a:lnTo>
                    <a:pt x="40" y="17"/>
                  </a:lnTo>
                  <a:lnTo>
                    <a:pt x="37" y="14"/>
                  </a:lnTo>
                  <a:lnTo>
                    <a:pt x="34" y="11"/>
                  </a:lnTo>
                  <a:lnTo>
                    <a:pt x="31" y="8"/>
                  </a:lnTo>
                  <a:lnTo>
                    <a:pt x="29" y="6"/>
                  </a:lnTo>
                  <a:lnTo>
                    <a:pt x="29" y="8"/>
                  </a:lnTo>
                  <a:lnTo>
                    <a:pt x="26" y="8"/>
                  </a:lnTo>
                  <a:lnTo>
                    <a:pt x="2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4" name="Rectangle 3049"/>
            <p:cNvSpPr/>
            <p:nvPr/>
          </p:nvSpPr>
          <p:spPr>
            <a:xfrm>
              <a:off x="8252280" y="429048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5" name="Freeform 3050"/>
            <p:cNvSpPr/>
            <p:nvPr/>
          </p:nvSpPr>
          <p:spPr>
            <a:xfrm>
              <a:off x="8596080" y="41479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6" name="Freeform 3051"/>
            <p:cNvSpPr/>
            <p:nvPr/>
          </p:nvSpPr>
          <p:spPr>
            <a:xfrm>
              <a:off x="8268120" y="43023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6"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7" name="Freeform 3052"/>
            <p:cNvSpPr/>
            <p:nvPr/>
          </p:nvSpPr>
          <p:spPr>
            <a:xfrm>
              <a:off x="8256240" y="4296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8" name="Rectangle 3053"/>
            <p:cNvSpPr/>
            <p:nvPr/>
          </p:nvSpPr>
          <p:spPr>
            <a:xfrm>
              <a:off x="8262360" y="43023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79" name="Freeform 3054"/>
            <p:cNvSpPr/>
            <p:nvPr/>
          </p:nvSpPr>
          <p:spPr>
            <a:xfrm>
              <a:off x="8037720" y="4186440"/>
              <a:ext cx="275400" cy="290160"/>
            </a:xfrm>
            <a:custGeom>
              <a:avLst/>
              <a:gdLst>
                <a:gd name="textAreaLeft" fmla="*/ 0 w 275400"/>
                <a:gd name="textAreaRight" fmla="*/ 276120 w 275400"/>
                <a:gd name="textAreaTop" fmla="*/ 0 h 290160"/>
                <a:gd name="textAreaBottom" fmla="*/ 290880 h 290160"/>
              </a:gdLst>
              <a:ahLst/>
              <a:cxnLst/>
              <a:rect l="textAreaLeft" t="textAreaTop" r="textAreaRight" b="textAreaBottom"/>
              <a:pathLst>
                <a:path w="139" h="151">
                  <a:moveTo>
                    <a:pt x="56" y="74"/>
                  </a:moveTo>
                  <a:lnTo>
                    <a:pt x="54" y="71"/>
                  </a:lnTo>
                  <a:lnTo>
                    <a:pt x="51" y="71"/>
                  </a:lnTo>
                  <a:lnTo>
                    <a:pt x="48" y="68"/>
                  </a:lnTo>
                  <a:lnTo>
                    <a:pt x="48" y="63"/>
                  </a:lnTo>
                  <a:lnTo>
                    <a:pt x="45" y="57"/>
                  </a:lnTo>
                  <a:lnTo>
                    <a:pt x="45" y="54"/>
                  </a:lnTo>
                  <a:lnTo>
                    <a:pt x="45" y="51"/>
                  </a:lnTo>
                  <a:lnTo>
                    <a:pt x="45" y="49"/>
                  </a:lnTo>
                  <a:lnTo>
                    <a:pt x="39" y="49"/>
                  </a:lnTo>
                  <a:lnTo>
                    <a:pt x="37" y="46"/>
                  </a:lnTo>
                  <a:lnTo>
                    <a:pt x="34" y="46"/>
                  </a:lnTo>
                  <a:lnTo>
                    <a:pt x="31" y="43"/>
                  </a:lnTo>
                  <a:lnTo>
                    <a:pt x="31" y="40"/>
                  </a:lnTo>
                  <a:lnTo>
                    <a:pt x="31" y="37"/>
                  </a:lnTo>
                  <a:lnTo>
                    <a:pt x="28" y="37"/>
                  </a:lnTo>
                  <a:lnTo>
                    <a:pt x="25" y="34"/>
                  </a:lnTo>
                  <a:lnTo>
                    <a:pt x="25" y="32"/>
                  </a:lnTo>
                  <a:lnTo>
                    <a:pt x="20" y="26"/>
                  </a:lnTo>
                  <a:lnTo>
                    <a:pt x="17" y="26"/>
                  </a:lnTo>
                  <a:lnTo>
                    <a:pt x="14" y="23"/>
                  </a:lnTo>
                  <a:lnTo>
                    <a:pt x="11" y="20"/>
                  </a:lnTo>
                  <a:lnTo>
                    <a:pt x="2" y="14"/>
                  </a:lnTo>
                  <a:lnTo>
                    <a:pt x="2" y="9"/>
                  </a:lnTo>
                  <a:lnTo>
                    <a:pt x="0" y="6"/>
                  </a:lnTo>
                  <a:lnTo>
                    <a:pt x="0" y="3"/>
                  </a:lnTo>
                  <a:lnTo>
                    <a:pt x="2" y="3"/>
                  </a:lnTo>
                  <a:lnTo>
                    <a:pt x="5" y="0"/>
                  </a:lnTo>
                  <a:lnTo>
                    <a:pt x="8" y="3"/>
                  </a:lnTo>
                  <a:lnTo>
                    <a:pt x="11" y="6"/>
                  </a:lnTo>
                  <a:lnTo>
                    <a:pt x="14" y="6"/>
                  </a:lnTo>
                  <a:lnTo>
                    <a:pt x="17" y="6"/>
                  </a:lnTo>
                  <a:lnTo>
                    <a:pt x="20" y="6"/>
                  </a:lnTo>
                  <a:lnTo>
                    <a:pt x="25" y="9"/>
                  </a:lnTo>
                  <a:lnTo>
                    <a:pt x="31" y="6"/>
                  </a:lnTo>
                  <a:lnTo>
                    <a:pt x="31" y="9"/>
                  </a:lnTo>
                  <a:lnTo>
                    <a:pt x="34" y="12"/>
                  </a:lnTo>
                  <a:lnTo>
                    <a:pt x="37" y="12"/>
                  </a:lnTo>
                  <a:lnTo>
                    <a:pt x="37" y="14"/>
                  </a:lnTo>
                  <a:lnTo>
                    <a:pt x="39" y="17"/>
                  </a:lnTo>
                  <a:lnTo>
                    <a:pt x="39" y="20"/>
                  </a:lnTo>
                  <a:lnTo>
                    <a:pt x="37" y="20"/>
                  </a:lnTo>
                  <a:lnTo>
                    <a:pt x="39" y="20"/>
                  </a:lnTo>
                  <a:lnTo>
                    <a:pt x="42" y="23"/>
                  </a:lnTo>
                  <a:lnTo>
                    <a:pt x="45" y="26"/>
                  </a:lnTo>
                  <a:lnTo>
                    <a:pt x="54" y="32"/>
                  </a:lnTo>
                  <a:lnTo>
                    <a:pt x="59" y="34"/>
                  </a:lnTo>
                  <a:lnTo>
                    <a:pt x="59" y="37"/>
                  </a:lnTo>
                  <a:lnTo>
                    <a:pt x="59" y="40"/>
                  </a:lnTo>
                  <a:lnTo>
                    <a:pt x="62" y="40"/>
                  </a:lnTo>
                  <a:lnTo>
                    <a:pt x="65" y="40"/>
                  </a:lnTo>
                  <a:lnTo>
                    <a:pt x="65" y="43"/>
                  </a:lnTo>
                  <a:lnTo>
                    <a:pt x="68" y="46"/>
                  </a:lnTo>
                  <a:lnTo>
                    <a:pt x="71" y="46"/>
                  </a:lnTo>
                  <a:lnTo>
                    <a:pt x="71" y="49"/>
                  </a:lnTo>
                  <a:lnTo>
                    <a:pt x="74" y="51"/>
                  </a:lnTo>
                  <a:lnTo>
                    <a:pt x="74" y="49"/>
                  </a:lnTo>
                  <a:lnTo>
                    <a:pt x="71" y="46"/>
                  </a:lnTo>
                  <a:lnTo>
                    <a:pt x="74" y="46"/>
                  </a:lnTo>
                  <a:lnTo>
                    <a:pt x="76" y="46"/>
                  </a:lnTo>
                  <a:lnTo>
                    <a:pt x="76" y="49"/>
                  </a:lnTo>
                  <a:lnTo>
                    <a:pt x="79" y="51"/>
                  </a:lnTo>
                  <a:lnTo>
                    <a:pt x="79" y="54"/>
                  </a:lnTo>
                  <a:lnTo>
                    <a:pt x="85" y="54"/>
                  </a:lnTo>
                  <a:lnTo>
                    <a:pt x="88" y="57"/>
                  </a:lnTo>
                  <a:lnTo>
                    <a:pt x="91" y="60"/>
                  </a:lnTo>
                  <a:lnTo>
                    <a:pt x="91" y="63"/>
                  </a:lnTo>
                  <a:lnTo>
                    <a:pt x="91" y="60"/>
                  </a:lnTo>
                  <a:lnTo>
                    <a:pt x="91" y="63"/>
                  </a:lnTo>
                  <a:lnTo>
                    <a:pt x="93" y="66"/>
                  </a:lnTo>
                  <a:lnTo>
                    <a:pt x="96" y="66"/>
                  </a:lnTo>
                  <a:lnTo>
                    <a:pt x="99" y="66"/>
                  </a:lnTo>
                  <a:lnTo>
                    <a:pt x="99" y="68"/>
                  </a:lnTo>
                  <a:lnTo>
                    <a:pt x="96" y="68"/>
                  </a:lnTo>
                  <a:lnTo>
                    <a:pt x="93" y="71"/>
                  </a:lnTo>
                  <a:lnTo>
                    <a:pt x="91" y="71"/>
                  </a:lnTo>
                  <a:lnTo>
                    <a:pt x="93" y="71"/>
                  </a:lnTo>
                  <a:lnTo>
                    <a:pt x="96" y="71"/>
                  </a:lnTo>
                  <a:lnTo>
                    <a:pt x="99" y="71"/>
                  </a:lnTo>
                  <a:lnTo>
                    <a:pt x="99" y="68"/>
                  </a:lnTo>
                  <a:lnTo>
                    <a:pt x="102" y="68"/>
                  </a:lnTo>
                  <a:lnTo>
                    <a:pt x="105" y="68"/>
                  </a:lnTo>
                  <a:lnTo>
                    <a:pt x="108" y="68"/>
                  </a:lnTo>
                  <a:lnTo>
                    <a:pt x="108" y="71"/>
                  </a:lnTo>
                  <a:lnTo>
                    <a:pt x="105" y="71"/>
                  </a:lnTo>
                  <a:lnTo>
                    <a:pt x="108" y="71"/>
                  </a:lnTo>
                  <a:lnTo>
                    <a:pt x="110" y="71"/>
                  </a:lnTo>
                  <a:lnTo>
                    <a:pt x="110" y="74"/>
                  </a:lnTo>
                  <a:lnTo>
                    <a:pt x="105" y="74"/>
                  </a:lnTo>
                  <a:lnTo>
                    <a:pt x="105" y="77"/>
                  </a:lnTo>
                  <a:lnTo>
                    <a:pt x="102" y="77"/>
                  </a:lnTo>
                  <a:lnTo>
                    <a:pt x="105" y="77"/>
                  </a:lnTo>
                  <a:lnTo>
                    <a:pt x="108" y="77"/>
                  </a:lnTo>
                  <a:lnTo>
                    <a:pt x="110" y="80"/>
                  </a:lnTo>
                  <a:lnTo>
                    <a:pt x="108" y="80"/>
                  </a:lnTo>
                  <a:lnTo>
                    <a:pt x="105" y="80"/>
                  </a:lnTo>
                  <a:lnTo>
                    <a:pt x="105" y="83"/>
                  </a:lnTo>
                  <a:lnTo>
                    <a:pt x="108" y="86"/>
                  </a:lnTo>
                  <a:lnTo>
                    <a:pt x="110" y="86"/>
                  </a:lnTo>
                  <a:lnTo>
                    <a:pt x="113" y="88"/>
                  </a:lnTo>
                  <a:lnTo>
                    <a:pt x="116" y="86"/>
                  </a:lnTo>
                  <a:lnTo>
                    <a:pt x="119" y="88"/>
                  </a:lnTo>
                  <a:lnTo>
                    <a:pt x="116" y="91"/>
                  </a:lnTo>
                  <a:lnTo>
                    <a:pt x="119" y="94"/>
                  </a:lnTo>
                  <a:lnTo>
                    <a:pt x="119" y="97"/>
                  </a:lnTo>
                  <a:lnTo>
                    <a:pt x="119" y="100"/>
                  </a:lnTo>
                  <a:lnTo>
                    <a:pt x="119" y="97"/>
                  </a:lnTo>
                  <a:lnTo>
                    <a:pt x="122" y="100"/>
                  </a:lnTo>
                  <a:lnTo>
                    <a:pt x="125" y="103"/>
                  </a:lnTo>
                  <a:lnTo>
                    <a:pt x="122" y="103"/>
                  </a:lnTo>
                  <a:lnTo>
                    <a:pt x="119" y="103"/>
                  </a:lnTo>
                  <a:lnTo>
                    <a:pt x="122" y="105"/>
                  </a:lnTo>
                  <a:lnTo>
                    <a:pt x="119" y="105"/>
                  </a:lnTo>
                  <a:lnTo>
                    <a:pt x="122" y="108"/>
                  </a:lnTo>
                  <a:lnTo>
                    <a:pt x="122" y="105"/>
                  </a:lnTo>
                  <a:lnTo>
                    <a:pt x="125" y="103"/>
                  </a:lnTo>
                  <a:lnTo>
                    <a:pt x="128" y="105"/>
                  </a:lnTo>
                  <a:lnTo>
                    <a:pt x="130" y="105"/>
                  </a:lnTo>
                  <a:lnTo>
                    <a:pt x="133" y="105"/>
                  </a:lnTo>
                  <a:lnTo>
                    <a:pt x="133" y="108"/>
                  </a:lnTo>
                  <a:lnTo>
                    <a:pt x="136" y="111"/>
                  </a:lnTo>
                  <a:lnTo>
                    <a:pt x="139" y="111"/>
                  </a:lnTo>
                  <a:lnTo>
                    <a:pt x="139" y="114"/>
                  </a:lnTo>
                  <a:lnTo>
                    <a:pt x="136" y="117"/>
                  </a:lnTo>
                  <a:lnTo>
                    <a:pt x="136" y="120"/>
                  </a:lnTo>
                  <a:lnTo>
                    <a:pt x="136" y="122"/>
                  </a:lnTo>
                  <a:lnTo>
                    <a:pt x="136" y="125"/>
                  </a:lnTo>
                  <a:lnTo>
                    <a:pt x="136" y="131"/>
                  </a:lnTo>
                  <a:lnTo>
                    <a:pt x="136" y="137"/>
                  </a:lnTo>
                  <a:lnTo>
                    <a:pt x="136" y="140"/>
                  </a:lnTo>
                  <a:lnTo>
                    <a:pt x="136" y="145"/>
                  </a:lnTo>
                  <a:lnTo>
                    <a:pt x="136" y="148"/>
                  </a:lnTo>
                  <a:lnTo>
                    <a:pt x="133" y="148"/>
                  </a:lnTo>
                  <a:lnTo>
                    <a:pt x="133" y="145"/>
                  </a:lnTo>
                  <a:lnTo>
                    <a:pt x="130" y="145"/>
                  </a:lnTo>
                  <a:lnTo>
                    <a:pt x="128" y="142"/>
                  </a:lnTo>
                  <a:lnTo>
                    <a:pt x="128" y="145"/>
                  </a:lnTo>
                  <a:lnTo>
                    <a:pt x="128" y="148"/>
                  </a:lnTo>
                  <a:lnTo>
                    <a:pt x="125" y="148"/>
                  </a:lnTo>
                  <a:lnTo>
                    <a:pt x="122" y="148"/>
                  </a:lnTo>
                  <a:lnTo>
                    <a:pt x="122" y="145"/>
                  </a:lnTo>
                  <a:lnTo>
                    <a:pt x="119" y="142"/>
                  </a:lnTo>
                  <a:lnTo>
                    <a:pt x="119" y="145"/>
                  </a:lnTo>
                  <a:lnTo>
                    <a:pt x="119" y="148"/>
                  </a:lnTo>
                  <a:lnTo>
                    <a:pt x="122" y="148"/>
                  </a:lnTo>
                  <a:lnTo>
                    <a:pt x="119" y="151"/>
                  </a:lnTo>
                  <a:lnTo>
                    <a:pt x="119" y="148"/>
                  </a:lnTo>
                  <a:lnTo>
                    <a:pt x="116" y="148"/>
                  </a:lnTo>
                  <a:lnTo>
                    <a:pt x="116" y="145"/>
                  </a:lnTo>
                  <a:lnTo>
                    <a:pt x="113" y="142"/>
                  </a:lnTo>
                  <a:lnTo>
                    <a:pt x="110" y="140"/>
                  </a:lnTo>
                  <a:lnTo>
                    <a:pt x="108" y="140"/>
                  </a:lnTo>
                  <a:lnTo>
                    <a:pt x="105" y="137"/>
                  </a:lnTo>
                  <a:lnTo>
                    <a:pt x="105" y="134"/>
                  </a:lnTo>
                  <a:lnTo>
                    <a:pt x="102" y="134"/>
                  </a:lnTo>
                  <a:lnTo>
                    <a:pt x="99" y="131"/>
                  </a:lnTo>
                  <a:lnTo>
                    <a:pt x="91" y="125"/>
                  </a:lnTo>
                  <a:lnTo>
                    <a:pt x="91" y="122"/>
                  </a:lnTo>
                  <a:lnTo>
                    <a:pt x="88" y="120"/>
                  </a:lnTo>
                  <a:lnTo>
                    <a:pt x="82" y="117"/>
                  </a:lnTo>
                  <a:lnTo>
                    <a:pt x="79" y="111"/>
                  </a:lnTo>
                  <a:lnTo>
                    <a:pt x="79" y="108"/>
                  </a:lnTo>
                  <a:lnTo>
                    <a:pt x="74" y="105"/>
                  </a:lnTo>
                  <a:lnTo>
                    <a:pt x="74" y="103"/>
                  </a:lnTo>
                  <a:lnTo>
                    <a:pt x="74" y="100"/>
                  </a:lnTo>
                  <a:lnTo>
                    <a:pt x="71" y="100"/>
                  </a:lnTo>
                  <a:lnTo>
                    <a:pt x="71" y="97"/>
                  </a:lnTo>
                  <a:lnTo>
                    <a:pt x="68" y="94"/>
                  </a:lnTo>
                  <a:lnTo>
                    <a:pt x="65" y="91"/>
                  </a:lnTo>
                  <a:lnTo>
                    <a:pt x="65" y="88"/>
                  </a:lnTo>
                  <a:lnTo>
                    <a:pt x="65" y="86"/>
                  </a:lnTo>
                  <a:lnTo>
                    <a:pt x="65" y="83"/>
                  </a:lnTo>
                  <a:lnTo>
                    <a:pt x="59" y="77"/>
                  </a:lnTo>
                  <a:lnTo>
                    <a:pt x="56" y="7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0" name="Rectangle 3055"/>
            <p:cNvSpPr/>
            <p:nvPr/>
          </p:nvSpPr>
          <p:spPr>
            <a:xfrm>
              <a:off x="8194680" y="428112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1" name="Freeform 3056"/>
            <p:cNvSpPr/>
            <p:nvPr/>
          </p:nvSpPr>
          <p:spPr>
            <a:xfrm>
              <a:off x="8047800" y="425772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3" y="3"/>
                  </a:moveTo>
                  <a:lnTo>
                    <a:pt x="0" y="0"/>
                  </a:lnTo>
                  <a:lnTo>
                    <a:pt x="3" y="0"/>
                  </a:lnTo>
                  <a:lnTo>
                    <a:pt x="6" y="0"/>
                  </a:lnTo>
                  <a:lnTo>
                    <a:pt x="6" y="3"/>
                  </a:lnTo>
                  <a:lnTo>
                    <a:pt x="9" y="3"/>
                  </a:lnTo>
                  <a:lnTo>
                    <a:pt x="12" y="9"/>
                  </a:lnTo>
                  <a:lnTo>
                    <a:pt x="9" y="6"/>
                  </a:lnTo>
                  <a:lnTo>
                    <a:pt x="6" y="3"/>
                  </a:lnTo>
                  <a:lnTo>
                    <a:pt x="3" y="6"/>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2" name="Freeform 3057"/>
            <p:cNvSpPr/>
            <p:nvPr/>
          </p:nvSpPr>
          <p:spPr>
            <a:xfrm>
              <a:off x="8081280" y="4275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3" name="Freeform 3058"/>
            <p:cNvSpPr/>
            <p:nvPr/>
          </p:nvSpPr>
          <p:spPr>
            <a:xfrm>
              <a:off x="8081280" y="4290480"/>
              <a:ext cx="23040" cy="22320"/>
            </a:xfrm>
            <a:custGeom>
              <a:avLst/>
              <a:gdLst>
                <a:gd name="textAreaLeft" fmla="*/ 0 w 23040"/>
                <a:gd name="textAreaRight" fmla="*/ 23760 w 23040"/>
                <a:gd name="textAreaTop" fmla="*/ 0 h 22320"/>
                <a:gd name="textAreaBottom" fmla="*/ 23040 h 22320"/>
              </a:gdLst>
              <a:ahLst/>
              <a:cxnLst/>
              <a:rect l="textAreaLeft" t="textAreaTop" r="textAreaRight" b="textAreaBottom"/>
              <a:pathLst>
                <a:path w="12" h="12">
                  <a:moveTo>
                    <a:pt x="12" y="6"/>
                  </a:moveTo>
                  <a:lnTo>
                    <a:pt x="9" y="3"/>
                  </a:lnTo>
                  <a:lnTo>
                    <a:pt x="6" y="0"/>
                  </a:lnTo>
                  <a:lnTo>
                    <a:pt x="3" y="0"/>
                  </a:lnTo>
                  <a:lnTo>
                    <a:pt x="0" y="3"/>
                  </a:lnTo>
                  <a:lnTo>
                    <a:pt x="3" y="3"/>
                  </a:lnTo>
                  <a:lnTo>
                    <a:pt x="3" y="6"/>
                  </a:lnTo>
                  <a:lnTo>
                    <a:pt x="6" y="9"/>
                  </a:lnTo>
                  <a:lnTo>
                    <a:pt x="9" y="12"/>
                  </a:lnTo>
                  <a:lnTo>
                    <a:pt x="12" y="12"/>
                  </a:lnTo>
                  <a:lnTo>
                    <a:pt x="12" y="9"/>
                  </a:lnTo>
                  <a:lnTo>
                    <a:pt x="12" y="9"/>
                  </a:lnTo>
                  <a:lnTo>
                    <a:pt x="12"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4" name="Freeform 3059"/>
            <p:cNvSpPr/>
            <p:nvPr/>
          </p:nvSpPr>
          <p:spPr>
            <a:xfrm>
              <a:off x="8121240" y="43232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0" y="0"/>
                  </a:lnTo>
                  <a:lnTo>
                    <a:pt x="0" y="3"/>
                  </a:lnTo>
                  <a:lnTo>
                    <a:pt x="0" y="0"/>
                  </a:lnTo>
                  <a:lnTo>
                    <a:pt x="3"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5" name="Freeform 3060"/>
            <p:cNvSpPr/>
            <p:nvPr/>
          </p:nvSpPr>
          <p:spPr>
            <a:xfrm>
              <a:off x="8115120" y="4329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6" name="Freeform 3061"/>
            <p:cNvSpPr/>
            <p:nvPr/>
          </p:nvSpPr>
          <p:spPr>
            <a:xfrm>
              <a:off x="8115120" y="43351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3" y="0"/>
                  </a:lnTo>
                  <a:lnTo>
                    <a:pt x="3" y="3"/>
                  </a:lnTo>
                  <a:lnTo>
                    <a:pt x="3"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7" name="Freeform 3062"/>
            <p:cNvSpPr/>
            <p:nvPr/>
          </p:nvSpPr>
          <p:spPr>
            <a:xfrm>
              <a:off x="8212680" y="42904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0" y="3"/>
                  </a:lnTo>
                  <a:lnTo>
                    <a:pt x="3" y="3"/>
                  </a:lnTo>
                  <a:lnTo>
                    <a:pt x="5" y="3"/>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8" name="Freeform 3063"/>
            <p:cNvSpPr/>
            <p:nvPr/>
          </p:nvSpPr>
          <p:spPr>
            <a:xfrm>
              <a:off x="8218440" y="429660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0" y="0"/>
                  </a:moveTo>
                  <a:lnTo>
                    <a:pt x="2" y="0"/>
                  </a:lnTo>
                  <a:lnTo>
                    <a:pt x="2" y="3"/>
                  </a:lnTo>
                  <a:lnTo>
                    <a:pt x="2"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89" name="Freeform 3064"/>
            <p:cNvSpPr/>
            <p:nvPr/>
          </p:nvSpPr>
          <p:spPr>
            <a:xfrm>
              <a:off x="8222400" y="43023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0" y="3"/>
                  </a:lnTo>
                  <a:lnTo>
                    <a:pt x="3" y="6"/>
                  </a:lnTo>
                  <a:lnTo>
                    <a:pt x="3" y="3"/>
                  </a:lnTo>
                  <a:lnTo>
                    <a:pt x="6" y="6"/>
                  </a:lnTo>
                  <a:lnTo>
                    <a:pt x="6" y="3"/>
                  </a:lnTo>
                  <a:lnTo>
                    <a:pt x="3" y="3"/>
                  </a:ln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0" name="Freeform 3065"/>
            <p:cNvSpPr/>
            <p:nvPr/>
          </p:nvSpPr>
          <p:spPr>
            <a:xfrm>
              <a:off x="8228520" y="43023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1" name="Rectangle 3066"/>
            <p:cNvSpPr/>
            <p:nvPr/>
          </p:nvSpPr>
          <p:spPr>
            <a:xfrm>
              <a:off x="8246520" y="43081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2" name="Freeform 3067"/>
            <p:cNvSpPr/>
            <p:nvPr/>
          </p:nvSpPr>
          <p:spPr>
            <a:xfrm>
              <a:off x="8252280" y="43023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3" name="Freeform 3068"/>
            <p:cNvSpPr/>
            <p:nvPr/>
          </p:nvSpPr>
          <p:spPr>
            <a:xfrm>
              <a:off x="8268120" y="43351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6"/>
                  </a:moveTo>
                  <a:lnTo>
                    <a:pt x="3" y="6"/>
                  </a:lnTo>
                  <a:lnTo>
                    <a:pt x="3" y="3"/>
                  </a:lnTo>
                  <a:lnTo>
                    <a:pt x="6" y="3"/>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4" name="Freeform 3069"/>
            <p:cNvSpPr/>
            <p:nvPr/>
          </p:nvSpPr>
          <p:spPr>
            <a:xfrm>
              <a:off x="8274240" y="43293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0" y="0"/>
                  </a:lnTo>
                  <a:lnTo>
                    <a:pt x="3" y="0"/>
                  </a:lnTo>
                  <a:lnTo>
                    <a:pt x="3" y="3"/>
                  </a:lnTo>
                  <a:lnTo>
                    <a:pt x="6" y="3"/>
                  </a:lnTo>
                  <a:lnTo>
                    <a:pt x="6"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5" name="Freeform 3070"/>
            <p:cNvSpPr/>
            <p:nvPr/>
          </p:nvSpPr>
          <p:spPr>
            <a:xfrm>
              <a:off x="8268120" y="4323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6" name="Freeform 3071"/>
            <p:cNvSpPr/>
            <p:nvPr/>
          </p:nvSpPr>
          <p:spPr>
            <a:xfrm>
              <a:off x="8292240" y="4367880"/>
              <a:ext cx="37080" cy="37800"/>
            </a:xfrm>
            <a:custGeom>
              <a:avLst/>
              <a:gdLst>
                <a:gd name="textAreaLeft" fmla="*/ 0 w 37080"/>
                <a:gd name="textAreaRight" fmla="*/ 37800 w 37080"/>
                <a:gd name="textAreaTop" fmla="*/ 0 h 37800"/>
                <a:gd name="textAreaBottom" fmla="*/ 38520 h 37800"/>
              </a:gdLst>
              <a:ahLst/>
              <a:cxnLst/>
              <a:rect l="textAreaLeft" t="textAreaTop" r="textAreaRight" b="textAreaBottom"/>
              <a:pathLst>
                <a:path w="19" h="20">
                  <a:moveTo>
                    <a:pt x="8" y="3"/>
                  </a:moveTo>
                  <a:lnTo>
                    <a:pt x="5" y="0"/>
                  </a:lnTo>
                  <a:lnTo>
                    <a:pt x="2" y="0"/>
                  </a:lnTo>
                  <a:lnTo>
                    <a:pt x="2" y="3"/>
                  </a:lnTo>
                  <a:lnTo>
                    <a:pt x="0" y="6"/>
                  </a:lnTo>
                  <a:lnTo>
                    <a:pt x="0" y="9"/>
                  </a:lnTo>
                  <a:lnTo>
                    <a:pt x="0" y="6"/>
                  </a:lnTo>
                  <a:lnTo>
                    <a:pt x="2" y="9"/>
                  </a:lnTo>
                  <a:lnTo>
                    <a:pt x="5" y="9"/>
                  </a:lnTo>
                  <a:lnTo>
                    <a:pt x="5" y="6"/>
                  </a:lnTo>
                  <a:lnTo>
                    <a:pt x="8" y="6"/>
                  </a:lnTo>
                  <a:lnTo>
                    <a:pt x="8" y="9"/>
                  </a:lnTo>
                  <a:lnTo>
                    <a:pt x="8" y="11"/>
                  </a:lnTo>
                  <a:lnTo>
                    <a:pt x="11" y="11"/>
                  </a:lnTo>
                  <a:lnTo>
                    <a:pt x="8" y="14"/>
                  </a:lnTo>
                  <a:lnTo>
                    <a:pt x="11" y="14"/>
                  </a:lnTo>
                  <a:lnTo>
                    <a:pt x="11" y="17"/>
                  </a:lnTo>
                  <a:lnTo>
                    <a:pt x="14" y="17"/>
                  </a:lnTo>
                  <a:lnTo>
                    <a:pt x="17" y="20"/>
                  </a:lnTo>
                  <a:lnTo>
                    <a:pt x="19" y="20"/>
                  </a:lnTo>
                  <a:lnTo>
                    <a:pt x="17" y="17"/>
                  </a:lnTo>
                  <a:lnTo>
                    <a:pt x="17" y="14"/>
                  </a:lnTo>
                  <a:lnTo>
                    <a:pt x="19" y="14"/>
                  </a:lnTo>
                  <a:lnTo>
                    <a:pt x="17" y="11"/>
                  </a:lnTo>
                  <a:lnTo>
                    <a:pt x="14" y="11"/>
                  </a:lnTo>
                  <a:lnTo>
                    <a:pt x="11" y="9"/>
                  </a:lnTo>
                  <a:lnTo>
                    <a:pt x="14" y="6"/>
                  </a:lnTo>
                  <a:lnTo>
                    <a:pt x="11" y="3"/>
                  </a:lnTo>
                  <a:lnTo>
                    <a:pt x="11" y="0"/>
                  </a:lnTo>
                  <a:lnTo>
                    <a:pt x="8"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7" name="Freeform 3072"/>
            <p:cNvSpPr/>
            <p:nvPr/>
          </p:nvSpPr>
          <p:spPr>
            <a:xfrm>
              <a:off x="8329680" y="4400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8" name="Freeform 3073"/>
            <p:cNvSpPr/>
            <p:nvPr/>
          </p:nvSpPr>
          <p:spPr>
            <a:xfrm>
              <a:off x="8341920" y="4400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699" name="Freeform 3074"/>
            <p:cNvSpPr/>
            <p:nvPr/>
          </p:nvSpPr>
          <p:spPr>
            <a:xfrm>
              <a:off x="8347680" y="4388760"/>
              <a:ext cx="21240" cy="22320"/>
            </a:xfrm>
            <a:custGeom>
              <a:avLst/>
              <a:gdLst>
                <a:gd name="textAreaLeft" fmla="*/ 0 w 21240"/>
                <a:gd name="textAreaRight" fmla="*/ 21960 w 21240"/>
                <a:gd name="textAreaTop" fmla="*/ 0 h 22320"/>
                <a:gd name="textAreaBottom" fmla="*/ 23040 h 22320"/>
              </a:gdLst>
              <a:ahLst/>
              <a:cxnLst/>
              <a:rect l="textAreaLeft" t="textAreaTop" r="textAreaRight" b="textAreaBottom"/>
              <a:pathLst>
                <a:path w="11" h="12">
                  <a:moveTo>
                    <a:pt x="3" y="6"/>
                  </a:moveTo>
                  <a:lnTo>
                    <a:pt x="0" y="6"/>
                  </a:lnTo>
                  <a:lnTo>
                    <a:pt x="0" y="9"/>
                  </a:lnTo>
                  <a:lnTo>
                    <a:pt x="0" y="6"/>
                  </a:lnTo>
                  <a:lnTo>
                    <a:pt x="3" y="9"/>
                  </a:lnTo>
                  <a:lnTo>
                    <a:pt x="3" y="12"/>
                  </a:lnTo>
                  <a:lnTo>
                    <a:pt x="6" y="12"/>
                  </a:lnTo>
                  <a:lnTo>
                    <a:pt x="6" y="9"/>
                  </a:lnTo>
                  <a:lnTo>
                    <a:pt x="6" y="12"/>
                  </a:lnTo>
                  <a:lnTo>
                    <a:pt x="8" y="12"/>
                  </a:lnTo>
                  <a:lnTo>
                    <a:pt x="8" y="9"/>
                  </a:lnTo>
                  <a:lnTo>
                    <a:pt x="11" y="9"/>
                  </a:lnTo>
                  <a:lnTo>
                    <a:pt x="8" y="6"/>
                  </a:lnTo>
                  <a:lnTo>
                    <a:pt x="11" y="6"/>
                  </a:lnTo>
                  <a:lnTo>
                    <a:pt x="8" y="3"/>
                  </a:lnTo>
                  <a:lnTo>
                    <a:pt x="6" y="3"/>
                  </a:lnTo>
                  <a:lnTo>
                    <a:pt x="3" y="0"/>
                  </a:lnTo>
                  <a:lnTo>
                    <a:pt x="3" y="3"/>
                  </a:lnTo>
                  <a:lnTo>
                    <a:pt x="0"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0" name="Freeform 3075"/>
            <p:cNvSpPr/>
            <p:nvPr/>
          </p:nvSpPr>
          <p:spPr>
            <a:xfrm>
              <a:off x="8160840" y="439452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6" y="6"/>
                  </a:moveTo>
                  <a:lnTo>
                    <a:pt x="3" y="6"/>
                  </a:lnTo>
                  <a:lnTo>
                    <a:pt x="6" y="9"/>
                  </a:lnTo>
                  <a:lnTo>
                    <a:pt x="3" y="9"/>
                  </a:lnTo>
                  <a:lnTo>
                    <a:pt x="3" y="6"/>
                  </a:lnTo>
                  <a:lnTo>
                    <a:pt x="0" y="6"/>
                  </a:lnTo>
                  <a:lnTo>
                    <a:pt x="0" y="3"/>
                  </a:lnTo>
                  <a:lnTo>
                    <a:pt x="3" y="0"/>
                  </a:lnTo>
                  <a:lnTo>
                    <a:pt x="3" y="3"/>
                  </a:lnTo>
                  <a:lnTo>
                    <a:pt x="6" y="3"/>
                  </a:lnTo>
                  <a:lnTo>
                    <a:pt x="6"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1" name="Rectangle 3076"/>
            <p:cNvSpPr/>
            <p:nvPr/>
          </p:nvSpPr>
          <p:spPr>
            <a:xfrm>
              <a:off x="8155080" y="43887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2" name="Freeform 3077"/>
            <p:cNvSpPr/>
            <p:nvPr/>
          </p:nvSpPr>
          <p:spPr>
            <a:xfrm>
              <a:off x="8148960" y="437940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5"/>
                  </a:moveTo>
                  <a:lnTo>
                    <a:pt x="0" y="3"/>
                  </a:lnTo>
                  <a:lnTo>
                    <a:pt x="0"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3" name="Freeform 3078"/>
            <p:cNvSpPr/>
            <p:nvPr/>
          </p:nvSpPr>
          <p:spPr>
            <a:xfrm>
              <a:off x="8121240" y="4352400"/>
              <a:ext cx="17280" cy="20520"/>
            </a:xfrm>
            <a:custGeom>
              <a:avLst/>
              <a:gdLst>
                <a:gd name="textAreaLeft" fmla="*/ 0 w 17280"/>
                <a:gd name="textAreaRight" fmla="*/ 18000 w 17280"/>
                <a:gd name="textAreaTop" fmla="*/ 0 h 20520"/>
                <a:gd name="textAreaBottom" fmla="*/ 21240 h 20520"/>
              </a:gdLst>
              <a:ahLst/>
              <a:cxnLst/>
              <a:rect l="textAreaLeft" t="textAreaTop" r="textAreaRight" b="textAreaBottom"/>
              <a:pathLst>
                <a:path w="9" h="11">
                  <a:moveTo>
                    <a:pt x="6" y="11"/>
                  </a:moveTo>
                  <a:lnTo>
                    <a:pt x="9" y="11"/>
                  </a:lnTo>
                  <a:lnTo>
                    <a:pt x="9" y="8"/>
                  </a:lnTo>
                  <a:lnTo>
                    <a:pt x="9" y="11"/>
                  </a:lnTo>
                  <a:lnTo>
                    <a:pt x="9" y="8"/>
                  </a:lnTo>
                  <a:lnTo>
                    <a:pt x="9" y="5"/>
                  </a:lnTo>
                  <a:lnTo>
                    <a:pt x="6" y="2"/>
                  </a:lnTo>
                  <a:lnTo>
                    <a:pt x="6" y="0"/>
                  </a:lnTo>
                  <a:lnTo>
                    <a:pt x="3" y="0"/>
                  </a:lnTo>
                  <a:lnTo>
                    <a:pt x="0" y="2"/>
                  </a:lnTo>
                  <a:lnTo>
                    <a:pt x="0" y="5"/>
                  </a:lnTo>
                  <a:lnTo>
                    <a:pt x="3" y="5"/>
                  </a:lnTo>
                  <a:lnTo>
                    <a:pt x="3" y="8"/>
                  </a:lnTo>
                  <a:lnTo>
                    <a:pt x="6"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4" name="Freeform 3079"/>
            <p:cNvSpPr/>
            <p:nvPr/>
          </p:nvSpPr>
          <p:spPr>
            <a:xfrm>
              <a:off x="8212680" y="44600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3" y="0"/>
                  </a:lnTo>
                  <a:lnTo>
                    <a:pt x="0" y="0"/>
                  </a:lnTo>
                  <a:lnTo>
                    <a:pt x="3" y="3"/>
                  </a:lnTo>
                  <a:lnTo>
                    <a:pt x="5" y="3"/>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5" name="Freeform 3080"/>
            <p:cNvSpPr/>
            <p:nvPr/>
          </p:nvSpPr>
          <p:spPr>
            <a:xfrm>
              <a:off x="8292240" y="448920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2" y="0"/>
                  </a:moveTo>
                  <a:lnTo>
                    <a:pt x="0" y="2"/>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6" name="Freeform 3081"/>
            <p:cNvSpPr/>
            <p:nvPr/>
          </p:nvSpPr>
          <p:spPr>
            <a:xfrm>
              <a:off x="8292240" y="4471920"/>
              <a:ext cx="241560" cy="76320"/>
            </a:xfrm>
            <a:custGeom>
              <a:avLst/>
              <a:gdLst>
                <a:gd name="textAreaLeft" fmla="*/ 0 w 241560"/>
                <a:gd name="textAreaRight" fmla="*/ 242280 w 241560"/>
                <a:gd name="textAreaTop" fmla="*/ 0 h 76320"/>
                <a:gd name="textAreaBottom" fmla="*/ 77040 h 76320"/>
              </a:gdLst>
              <a:ahLst/>
              <a:cxnLst/>
              <a:rect l="textAreaLeft" t="textAreaTop" r="textAreaRight" b="textAreaBottom"/>
              <a:pathLst>
                <a:path w="122" h="40">
                  <a:moveTo>
                    <a:pt x="59" y="26"/>
                  </a:moveTo>
                  <a:lnTo>
                    <a:pt x="56" y="29"/>
                  </a:lnTo>
                  <a:lnTo>
                    <a:pt x="54" y="26"/>
                  </a:lnTo>
                  <a:lnTo>
                    <a:pt x="51" y="26"/>
                  </a:lnTo>
                  <a:lnTo>
                    <a:pt x="48" y="26"/>
                  </a:lnTo>
                  <a:lnTo>
                    <a:pt x="45" y="26"/>
                  </a:lnTo>
                  <a:lnTo>
                    <a:pt x="48" y="23"/>
                  </a:lnTo>
                  <a:lnTo>
                    <a:pt x="45" y="23"/>
                  </a:lnTo>
                  <a:lnTo>
                    <a:pt x="42" y="26"/>
                  </a:lnTo>
                  <a:lnTo>
                    <a:pt x="42" y="29"/>
                  </a:lnTo>
                  <a:lnTo>
                    <a:pt x="39" y="29"/>
                  </a:lnTo>
                  <a:lnTo>
                    <a:pt x="34" y="26"/>
                  </a:lnTo>
                  <a:lnTo>
                    <a:pt x="28" y="23"/>
                  </a:lnTo>
                  <a:lnTo>
                    <a:pt x="19" y="23"/>
                  </a:lnTo>
                  <a:lnTo>
                    <a:pt x="17" y="23"/>
                  </a:lnTo>
                  <a:lnTo>
                    <a:pt x="14" y="20"/>
                  </a:lnTo>
                  <a:lnTo>
                    <a:pt x="17" y="20"/>
                  </a:lnTo>
                  <a:lnTo>
                    <a:pt x="17" y="17"/>
                  </a:lnTo>
                  <a:lnTo>
                    <a:pt x="14" y="17"/>
                  </a:lnTo>
                  <a:lnTo>
                    <a:pt x="11" y="17"/>
                  </a:lnTo>
                  <a:lnTo>
                    <a:pt x="11" y="14"/>
                  </a:lnTo>
                  <a:lnTo>
                    <a:pt x="8" y="14"/>
                  </a:lnTo>
                  <a:lnTo>
                    <a:pt x="5" y="14"/>
                  </a:lnTo>
                  <a:lnTo>
                    <a:pt x="2" y="14"/>
                  </a:lnTo>
                  <a:lnTo>
                    <a:pt x="0" y="11"/>
                  </a:lnTo>
                  <a:lnTo>
                    <a:pt x="2" y="11"/>
                  </a:lnTo>
                  <a:lnTo>
                    <a:pt x="2" y="14"/>
                  </a:lnTo>
                  <a:lnTo>
                    <a:pt x="5" y="14"/>
                  </a:lnTo>
                  <a:lnTo>
                    <a:pt x="5" y="11"/>
                  </a:lnTo>
                  <a:lnTo>
                    <a:pt x="5" y="9"/>
                  </a:lnTo>
                  <a:lnTo>
                    <a:pt x="8" y="9"/>
                  </a:lnTo>
                  <a:lnTo>
                    <a:pt x="8" y="6"/>
                  </a:lnTo>
                  <a:lnTo>
                    <a:pt x="8" y="3"/>
                  </a:lnTo>
                  <a:lnTo>
                    <a:pt x="11" y="0"/>
                  </a:lnTo>
                  <a:lnTo>
                    <a:pt x="11" y="3"/>
                  </a:lnTo>
                  <a:lnTo>
                    <a:pt x="14" y="3"/>
                  </a:lnTo>
                  <a:lnTo>
                    <a:pt x="17" y="3"/>
                  </a:lnTo>
                  <a:lnTo>
                    <a:pt x="19" y="3"/>
                  </a:lnTo>
                  <a:lnTo>
                    <a:pt x="19" y="6"/>
                  </a:lnTo>
                  <a:lnTo>
                    <a:pt x="22" y="3"/>
                  </a:lnTo>
                  <a:lnTo>
                    <a:pt x="25" y="3"/>
                  </a:lnTo>
                  <a:lnTo>
                    <a:pt x="28" y="3"/>
                  </a:lnTo>
                  <a:lnTo>
                    <a:pt x="31" y="6"/>
                  </a:lnTo>
                  <a:lnTo>
                    <a:pt x="34" y="6"/>
                  </a:lnTo>
                  <a:lnTo>
                    <a:pt x="36" y="9"/>
                  </a:lnTo>
                  <a:lnTo>
                    <a:pt x="39" y="6"/>
                  </a:lnTo>
                  <a:lnTo>
                    <a:pt x="42" y="9"/>
                  </a:lnTo>
                  <a:lnTo>
                    <a:pt x="42" y="11"/>
                  </a:lnTo>
                  <a:lnTo>
                    <a:pt x="45" y="14"/>
                  </a:lnTo>
                  <a:lnTo>
                    <a:pt x="48" y="14"/>
                  </a:lnTo>
                  <a:lnTo>
                    <a:pt x="51" y="14"/>
                  </a:lnTo>
                  <a:lnTo>
                    <a:pt x="56" y="14"/>
                  </a:lnTo>
                  <a:lnTo>
                    <a:pt x="59" y="14"/>
                  </a:lnTo>
                  <a:lnTo>
                    <a:pt x="62" y="14"/>
                  </a:lnTo>
                  <a:lnTo>
                    <a:pt x="65" y="14"/>
                  </a:lnTo>
                  <a:lnTo>
                    <a:pt x="68" y="14"/>
                  </a:lnTo>
                  <a:lnTo>
                    <a:pt x="71" y="11"/>
                  </a:lnTo>
                  <a:lnTo>
                    <a:pt x="68" y="11"/>
                  </a:lnTo>
                  <a:lnTo>
                    <a:pt x="71" y="9"/>
                  </a:lnTo>
                  <a:lnTo>
                    <a:pt x="73" y="9"/>
                  </a:lnTo>
                  <a:lnTo>
                    <a:pt x="76" y="9"/>
                  </a:lnTo>
                  <a:lnTo>
                    <a:pt x="76" y="11"/>
                  </a:lnTo>
                  <a:lnTo>
                    <a:pt x="73" y="11"/>
                  </a:lnTo>
                  <a:lnTo>
                    <a:pt x="76" y="11"/>
                  </a:lnTo>
                  <a:lnTo>
                    <a:pt x="79" y="14"/>
                  </a:lnTo>
                  <a:lnTo>
                    <a:pt x="79" y="11"/>
                  </a:lnTo>
                  <a:lnTo>
                    <a:pt x="82" y="11"/>
                  </a:lnTo>
                  <a:lnTo>
                    <a:pt x="82" y="14"/>
                  </a:lnTo>
                  <a:lnTo>
                    <a:pt x="85" y="14"/>
                  </a:lnTo>
                  <a:lnTo>
                    <a:pt x="88" y="14"/>
                  </a:lnTo>
                  <a:lnTo>
                    <a:pt x="90" y="14"/>
                  </a:lnTo>
                  <a:lnTo>
                    <a:pt x="93" y="14"/>
                  </a:lnTo>
                  <a:lnTo>
                    <a:pt x="96" y="14"/>
                  </a:lnTo>
                  <a:lnTo>
                    <a:pt x="93" y="17"/>
                  </a:lnTo>
                  <a:lnTo>
                    <a:pt x="93" y="20"/>
                  </a:lnTo>
                  <a:lnTo>
                    <a:pt x="96" y="20"/>
                  </a:lnTo>
                  <a:lnTo>
                    <a:pt x="96" y="23"/>
                  </a:lnTo>
                  <a:lnTo>
                    <a:pt x="99" y="23"/>
                  </a:lnTo>
                  <a:lnTo>
                    <a:pt x="102" y="26"/>
                  </a:lnTo>
                  <a:lnTo>
                    <a:pt x="105" y="26"/>
                  </a:lnTo>
                  <a:lnTo>
                    <a:pt x="108" y="26"/>
                  </a:lnTo>
                  <a:lnTo>
                    <a:pt x="110" y="26"/>
                  </a:lnTo>
                  <a:lnTo>
                    <a:pt x="113" y="26"/>
                  </a:lnTo>
                  <a:lnTo>
                    <a:pt x="116" y="26"/>
                  </a:lnTo>
                  <a:lnTo>
                    <a:pt x="116" y="29"/>
                  </a:lnTo>
                  <a:lnTo>
                    <a:pt x="116" y="31"/>
                  </a:lnTo>
                  <a:lnTo>
                    <a:pt x="116" y="34"/>
                  </a:lnTo>
                  <a:lnTo>
                    <a:pt x="116" y="37"/>
                  </a:lnTo>
                  <a:lnTo>
                    <a:pt x="119" y="34"/>
                  </a:lnTo>
                  <a:lnTo>
                    <a:pt x="119" y="37"/>
                  </a:lnTo>
                  <a:lnTo>
                    <a:pt x="122" y="37"/>
                  </a:lnTo>
                  <a:lnTo>
                    <a:pt x="122" y="40"/>
                  </a:lnTo>
                  <a:lnTo>
                    <a:pt x="119" y="40"/>
                  </a:lnTo>
                  <a:lnTo>
                    <a:pt x="116" y="40"/>
                  </a:lnTo>
                  <a:lnTo>
                    <a:pt x="116" y="37"/>
                  </a:lnTo>
                  <a:lnTo>
                    <a:pt x="113" y="37"/>
                  </a:lnTo>
                  <a:lnTo>
                    <a:pt x="110" y="37"/>
                  </a:lnTo>
                  <a:lnTo>
                    <a:pt x="108" y="34"/>
                  </a:lnTo>
                  <a:lnTo>
                    <a:pt x="108" y="37"/>
                  </a:lnTo>
                  <a:lnTo>
                    <a:pt x="108" y="34"/>
                  </a:lnTo>
                  <a:lnTo>
                    <a:pt x="105" y="34"/>
                  </a:lnTo>
                  <a:lnTo>
                    <a:pt x="102" y="31"/>
                  </a:lnTo>
                  <a:lnTo>
                    <a:pt x="99" y="34"/>
                  </a:lnTo>
                  <a:lnTo>
                    <a:pt x="96" y="34"/>
                  </a:lnTo>
                  <a:lnTo>
                    <a:pt x="93" y="34"/>
                  </a:lnTo>
                  <a:lnTo>
                    <a:pt x="90" y="34"/>
                  </a:lnTo>
                  <a:lnTo>
                    <a:pt x="88" y="34"/>
                  </a:lnTo>
                  <a:lnTo>
                    <a:pt x="85" y="31"/>
                  </a:lnTo>
                  <a:lnTo>
                    <a:pt x="85" y="34"/>
                  </a:lnTo>
                  <a:lnTo>
                    <a:pt x="82" y="34"/>
                  </a:lnTo>
                  <a:lnTo>
                    <a:pt x="79" y="34"/>
                  </a:lnTo>
                  <a:lnTo>
                    <a:pt x="73" y="31"/>
                  </a:lnTo>
                  <a:lnTo>
                    <a:pt x="65" y="29"/>
                  </a:lnTo>
                  <a:lnTo>
                    <a:pt x="62" y="29"/>
                  </a:lnTo>
                  <a:lnTo>
                    <a:pt x="62" y="26"/>
                  </a:lnTo>
                  <a:lnTo>
                    <a:pt x="59" y="2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7" name="Freeform 3082"/>
            <p:cNvSpPr/>
            <p:nvPr/>
          </p:nvSpPr>
          <p:spPr>
            <a:xfrm>
              <a:off x="8483040" y="4498560"/>
              <a:ext cx="33120" cy="10800"/>
            </a:xfrm>
            <a:custGeom>
              <a:avLst/>
              <a:gdLst>
                <a:gd name="textAreaLeft" fmla="*/ 0 w 33120"/>
                <a:gd name="textAreaRight" fmla="*/ 33840 w 33120"/>
                <a:gd name="textAreaTop" fmla="*/ 0 h 10800"/>
                <a:gd name="textAreaBottom" fmla="*/ 11520 h 10800"/>
              </a:gdLst>
              <a:ahLst/>
              <a:cxnLst/>
              <a:rect l="textAreaLeft" t="textAreaTop" r="textAreaRight" b="textAreaBottom"/>
              <a:pathLst>
                <a:path w="17" h="6">
                  <a:moveTo>
                    <a:pt x="0" y="3"/>
                  </a:moveTo>
                  <a:lnTo>
                    <a:pt x="0" y="6"/>
                  </a:lnTo>
                  <a:lnTo>
                    <a:pt x="3" y="3"/>
                  </a:lnTo>
                  <a:lnTo>
                    <a:pt x="6" y="6"/>
                  </a:lnTo>
                  <a:lnTo>
                    <a:pt x="9" y="6"/>
                  </a:lnTo>
                  <a:lnTo>
                    <a:pt x="12" y="6"/>
                  </a:lnTo>
                  <a:lnTo>
                    <a:pt x="12" y="3"/>
                  </a:lnTo>
                  <a:lnTo>
                    <a:pt x="14" y="6"/>
                  </a:lnTo>
                  <a:lnTo>
                    <a:pt x="14" y="3"/>
                  </a:lnTo>
                  <a:lnTo>
                    <a:pt x="17" y="3"/>
                  </a:lnTo>
                  <a:lnTo>
                    <a:pt x="17" y="0"/>
                  </a:lnTo>
                  <a:lnTo>
                    <a:pt x="14" y="0"/>
                  </a:lnTo>
                  <a:lnTo>
                    <a:pt x="12" y="3"/>
                  </a:lnTo>
                  <a:lnTo>
                    <a:pt x="6" y="0"/>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8" name="Freeform 3083"/>
            <p:cNvSpPr/>
            <p:nvPr/>
          </p:nvSpPr>
          <p:spPr>
            <a:xfrm>
              <a:off x="8516520" y="4504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09" name="Freeform 3084"/>
            <p:cNvSpPr/>
            <p:nvPr/>
          </p:nvSpPr>
          <p:spPr>
            <a:xfrm>
              <a:off x="8544600" y="44985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3" y="0"/>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0" name="Freeform 3085"/>
            <p:cNvSpPr/>
            <p:nvPr/>
          </p:nvSpPr>
          <p:spPr>
            <a:xfrm>
              <a:off x="8522640" y="4531320"/>
              <a:ext cx="33120" cy="16560"/>
            </a:xfrm>
            <a:custGeom>
              <a:avLst/>
              <a:gdLst>
                <a:gd name="textAreaLeft" fmla="*/ 0 w 33120"/>
                <a:gd name="textAreaRight" fmla="*/ 33840 w 33120"/>
                <a:gd name="textAreaTop" fmla="*/ 0 h 16560"/>
                <a:gd name="textAreaBottom" fmla="*/ 17280 h 16560"/>
              </a:gdLst>
              <a:ahLst/>
              <a:cxnLst/>
              <a:rect l="textAreaLeft" t="textAreaTop" r="textAreaRight" b="textAreaBottom"/>
              <a:pathLst>
                <a:path w="17" h="9">
                  <a:moveTo>
                    <a:pt x="9" y="0"/>
                  </a:moveTo>
                  <a:lnTo>
                    <a:pt x="6" y="0"/>
                  </a:lnTo>
                  <a:lnTo>
                    <a:pt x="3" y="0"/>
                  </a:lnTo>
                  <a:lnTo>
                    <a:pt x="0" y="0"/>
                  </a:lnTo>
                  <a:lnTo>
                    <a:pt x="3" y="3"/>
                  </a:lnTo>
                  <a:lnTo>
                    <a:pt x="6" y="3"/>
                  </a:lnTo>
                  <a:lnTo>
                    <a:pt x="9" y="3"/>
                  </a:lnTo>
                  <a:lnTo>
                    <a:pt x="11" y="6"/>
                  </a:lnTo>
                  <a:lnTo>
                    <a:pt x="11" y="9"/>
                  </a:lnTo>
                  <a:lnTo>
                    <a:pt x="14" y="9"/>
                  </a:lnTo>
                  <a:lnTo>
                    <a:pt x="11" y="9"/>
                  </a:lnTo>
                  <a:lnTo>
                    <a:pt x="14" y="6"/>
                  </a:lnTo>
                  <a:lnTo>
                    <a:pt x="17" y="6"/>
                  </a:lnTo>
                  <a:lnTo>
                    <a:pt x="17" y="3"/>
                  </a:lnTo>
                  <a:lnTo>
                    <a:pt x="17" y="0"/>
                  </a:lnTo>
                  <a:lnTo>
                    <a:pt x="11"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1" name="Freeform 3086"/>
            <p:cNvSpPr/>
            <p:nvPr/>
          </p:nvSpPr>
          <p:spPr>
            <a:xfrm>
              <a:off x="8550360" y="4543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2" name="Freeform 3087"/>
            <p:cNvSpPr/>
            <p:nvPr/>
          </p:nvSpPr>
          <p:spPr>
            <a:xfrm>
              <a:off x="8562240" y="453132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3" y="6"/>
                  </a:moveTo>
                  <a:lnTo>
                    <a:pt x="0" y="6"/>
                  </a:lnTo>
                  <a:lnTo>
                    <a:pt x="0" y="9"/>
                  </a:lnTo>
                  <a:lnTo>
                    <a:pt x="3" y="9"/>
                  </a:lnTo>
                  <a:lnTo>
                    <a:pt x="6" y="9"/>
                  </a:lnTo>
                  <a:lnTo>
                    <a:pt x="8" y="9"/>
                  </a:lnTo>
                  <a:lnTo>
                    <a:pt x="11" y="9"/>
                  </a:lnTo>
                  <a:lnTo>
                    <a:pt x="8" y="6"/>
                  </a:lnTo>
                  <a:lnTo>
                    <a:pt x="11" y="3"/>
                  </a:lnTo>
                  <a:lnTo>
                    <a:pt x="11" y="0"/>
                  </a:lnTo>
                  <a:lnTo>
                    <a:pt x="8" y="0"/>
                  </a:lnTo>
                  <a:lnTo>
                    <a:pt x="6" y="0"/>
                  </a:lnTo>
                  <a:lnTo>
                    <a:pt x="6" y="3"/>
                  </a:lnTo>
                  <a:lnTo>
                    <a:pt x="3" y="3"/>
                  </a:lnTo>
                  <a:lnTo>
                    <a:pt x="3"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3" name="Freeform 3088"/>
            <p:cNvSpPr/>
            <p:nvPr/>
          </p:nvSpPr>
          <p:spPr>
            <a:xfrm>
              <a:off x="8584200" y="4531320"/>
              <a:ext cx="63000" cy="22320"/>
            </a:xfrm>
            <a:custGeom>
              <a:avLst/>
              <a:gdLst>
                <a:gd name="textAreaLeft" fmla="*/ 0 w 63000"/>
                <a:gd name="textAreaRight" fmla="*/ 63720 w 63000"/>
                <a:gd name="textAreaTop" fmla="*/ 0 h 22320"/>
                <a:gd name="textAreaBottom" fmla="*/ 23040 h 22320"/>
              </a:gdLst>
              <a:ahLst/>
              <a:cxnLst/>
              <a:rect l="textAreaLeft" t="textAreaTop" r="textAreaRight" b="textAreaBottom"/>
              <a:pathLst>
                <a:path w="32" h="12">
                  <a:moveTo>
                    <a:pt x="12" y="3"/>
                  </a:moveTo>
                  <a:lnTo>
                    <a:pt x="12" y="6"/>
                  </a:lnTo>
                  <a:lnTo>
                    <a:pt x="15" y="3"/>
                  </a:lnTo>
                  <a:lnTo>
                    <a:pt x="15" y="6"/>
                  </a:lnTo>
                  <a:lnTo>
                    <a:pt x="17" y="6"/>
                  </a:lnTo>
                  <a:lnTo>
                    <a:pt x="20" y="6"/>
                  </a:lnTo>
                  <a:lnTo>
                    <a:pt x="17" y="3"/>
                  </a:lnTo>
                  <a:lnTo>
                    <a:pt x="15" y="3"/>
                  </a:lnTo>
                  <a:lnTo>
                    <a:pt x="15" y="0"/>
                  </a:lnTo>
                  <a:lnTo>
                    <a:pt x="17" y="0"/>
                  </a:lnTo>
                  <a:lnTo>
                    <a:pt x="17" y="3"/>
                  </a:lnTo>
                  <a:lnTo>
                    <a:pt x="20" y="3"/>
                  </a:lnTo>
                  <a:lnTo>
                    <a:pt x="20" y="0"/>
                  </a:lnTo>
                  <a:lnTo>
                    <a:pt x="23" y="0"/>
                  </a:lnTo>
                  <a:lnTo>
                    <a:pt x="26" y="3"/>
                  </a:lnTo>
                  <a:lnTo>
                    <a:pt x="29" y="0"/>
                  </a:lnTo>
                  <a:lnTo>
                    <a:pt x="29" y="3"/>
                  </a:lnTo>
                  <a:lnTo>
                    <a:pt x="32" y="3"/>
                  </a:lnTo>
                  <a:lnTo>
                    <a:pt x="32" y="6"/>
                  </a:lnTo>
                  <a:lnTo>
                    <a:pt x="29" y="6"/>
                  </a:lnTo>
                  <a:lnTo>
                    <a:pt x="32" y="6"/>
                  </a:lnTo>
                  <a:lnTo>
                    <a:pt x="32" y="9"/>
                  </a:lnTo>
                  <a:lnTo>
                    <a:pt x="29" y="6"/>
                  </a:lnTo>
                  <a:lnTo>
                    <a:pt x="29" y="9"/>
                  </a:lnTo>
                  <a:lnTo>
                    <a:pt x="29" y="6"/>
                  </a:lnTo>
                  <a:lnTo>
                    <a:pt x="29" y="9"/>
                  </a:lnTo>
                  <a:lnTo>
                    <a:pt x="26" y="9"/>
                  </a:lnTo>
                  <a:lnTo>
                    <a:pt x="23" y="9"/>
                  </a:lnTo>
                  <a:lnTo>
                    <a:pt x="23" y="6"/>
                  </a:lnTo>
                  <a:lnTo>
                    <a:pt x="20" y="6"/>
                  </a:lnTo>
                  <a:lnTo>
                    <a:pt x="20" y="9"/>
                  </a:lnTo>
                  <a:lnTo>
                    <a:pt x="17" y="9"/>
                  </a:lnTo>
                  <a:lnTo>
                    <a:pt x="15" y="9"/>
                  </a:lnTo>
                  <a:lnTo>
                    <a:pt x="15" y="12"/>
                  </a:lnTo>
                  <a:lnTo>
                    <a:pt x="12" y="12"/>
                  </a:lnTo>
                  <a:lnTo>
                    <a:pt x="9" y="12"/>
                  </a:lnTo>
                  <a:lnTo>
                    <a:pt x="6" y="12"/>
                  </a:lnTo>
                  <a:lnTo>
                    <a:pt x="3" y="12"/>
                  </a:lnTo>
                  <a:lnTo>
                    <a:pt x="0" y="9"/>
                  </a:lnTo>
                  <a:lnTo>
                    <a:pt x="3" y="9"/>
                  </a:lnTo>
                  <a:lnTo>
                    <a:pt x="3" y="6"/>
                  </a:lnTo>
                  <a:lnTo>
                    <a:pt x="0" y="6"/>
                  </a:lnTo>
                  <a:lnTo>
                    <a:pt x="3" y="6"/>
                  </a:lnTo>
                  <a:lnTo>
                    <a:pt x="3" y="3"/>
                  </a:lnTo>
                  <a:lnTo>
                    <a:pt x="6" y="3"/>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4" name="Freeform 3089"/>
            <p:cNvSpPr/>
            <p:nvPr/>
          </p:nvSpPr>
          <p:spPr>
            <a:xfrm>
              <a:off x="8651880" y="45374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0" y="3"/>
                  </a:lnTo>
                  <a:lnTo>
                    <a:pt x="0" y="6"/>
                  </a:lnTo>
                  <a:lnTo>
                    <a:pt x="3" y="6"/>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5" name="Rectangle 3090"/>
            <p:cNvSpPr/>
            <p:nvPr/>
          </p:nvSpPr>
          <p:spPr>
            <a:xfrm>
              <a:off x="8657640" y="4543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6" name="Freeform 3091"/>
            <p:cNvSpPr/>
            <p:nvPr/>
          </p:nvSpPr>
          <p:spPr>
            <a:xfrm>
              <a:off x="8663760" y="4527720"/>
              <a:ext cx="84600" cy="20520"/>
            </a:xfrm>
            <a:custGeom>
              <a:avLst/>
              <a:gdLst>
                <a:gd name="textAreaLeft" fmla="*/ 0 w 84600"/>
                <a:gd name="textAreaRight" fmla="*/ 85320 w 84600"/>
                <a:gd name="textAreaTop" fmla="*/ 0 h 20520"/>
                <a:gd name="textAreaBottom" fmla="*/ 21240 h 20520"/>
              </a:gdLst>
              <a:ahLst/>
              <a:cxnLst/>
              <a:rect l="textAreaLeft" t="textAreaTop" r="textAreaRight" b="textAreaBottom"/>
              <a:pathLst>
                <a:path w="43" h="11">
                  <a:moveTo>
                    <a:pt x="23" y="11"/>
                  </a:moveTo>
                  <a:lnTo>
                    <a:pt x="20" y="11"/>
                  </a:lnTo>
                  <a:lnTo>
                    <a:pt x="17" y="11"/>
                  </a:lnTo>
                  <a:lnTo>
                    <a:pt x="14" y="11"/>
                  </a:lnTo>
                  <a:lnTo>
                    <a:pt x="11" y="11"/>
                  </a:lnTo>
                  <a:lnTo>
                    <a:pt x="9" y="11"/>
                  </a:lnTo>
                  <a:lnTo>
                    <a:pt x="6" y="11"/>
                  </a:lnTo>
                  <a:lnTo>
                    <a:pt x="3" y="11"/>
                  </a:lnTo>
                  <a:lnTo>
                    <a:pt x="0" y="11"/>
                  </a:lnTo>
                  <a:lnTo>
                    <a:pt x="0" y="8"/>
                  </a:lnTo>
                  <a:lnTo>
                    <a:pt x="3" y="5"/>
                  </a:lnTo>
                  <a:lnTo>
                    <a:pt x="6" y="5"/>
                  </a:lnTo>
                  <a:lnTo>
                    <a:pt x="6" y="2"/>
                  </a:lnTo>
                  <a:lnTo>
                    <a:pt x="9" y="5"/>
                  </a:lnTo>
                  <a:lnTo>
                    <a:pt x="9" y="2"/>
                  </a:lnTo>
                  <a:lnTo>
                    <a:pt x="11" y="2"/>
                  </a:lnTo>
                  <a:lnTo>
                    <a:pt x="11" y="5"/>
                  </a:lnTo>
                  <a:lnTo>
                    <a:pt x="11" y="2"/>
                  </a:lnTo>
                  <a:lnTo>
                    <a:pt x="14" y="5"/>
                  </a:lnTo>
                  <a:lnTo>
                    <a:pt x="17" y="5"/>
                  </a:lnTo>
                  <a:lnTo>
                    <a:pt x="20" y="5"/>
                  </a:lnTo>
                  <a:lnTo>
                    <a:pt x="20" y="8"/>
                  </a:lnTo>
                  <a:lnTo>
                    <a:pt x="23" y="8"/>
                  </a:lnTo>
                  <a:lnTo>
                    <a:pt x="26" y="8"/>
                  </a:lnTo>
                  <a:lnTo>
                    <a:pt x="23" y="8"/>
                  </a:lnTo>
                  <a:lnTo>
                    <a:pt x="26" y="5"/>
                  </a:lnTo>
                  <a:lnTo>
                    <a:pt x="26" y="8"/>
                  </a:lnTo>
                  <a:lnTo>
                    <a:pt x="29" y="5"/>
                  </a:lnTo>
                  <a:lnTo>
                    <a:pt x="29" y="8"/>
                  </a:lnTo>
                  <a:lnTo>
                    <a:pt x="31" y="8"/>
                  </a:lnTo>
                  <a:lnTo>
                    <a:pt x="34" y="8"/>
                  </a:lnTo>
                  <a:lnTo>
                    <a:pt x="34" y="5"/>
                  </a:lnTo>
                  <a:lnTo>
                    <a:pt x="37" y="5"/>
                  </a:lnTo>
                  <a:lnTo>
                    <a:pt x="40" y="5"/>
                  </a:lnTo>
                  <a:lnTo>
                    <a:pt x="40" y="2"/>
                  </a:lnTo>
                  <a:lnTo>
                    <a:pt x="37" y="2"/>
                  </a:lnTo>
                  <a:lnTo>
                    <a:pt x="40" y="2"/>
                  </a:lnTo>
                  <a:lnTo>
                    <a:pt x="40" y="0"/>
                  </a:lnTo>
                  <a:lnTo>
                    <a:pt x="40" y="2"/>
                  </a:lnTo>
                  <a:lnTo>
                    <a:pt x="43" y="2"/>
                  </a:lnTo>
                  <a:lnTo>
                    <a:pt x="40" y="2"/>
                  </a:lnTo>
                  <a:lnTo>
                    <a:pt x="40" y="5"/>
                  </a:lnTo>
                  <a:lnTo>
                    <a:pt x="37" y="5"/>
                  </a:lnTo>
                  <a:lnTo>
                    <a:pt x="40" y="5"/>
                  </a:lnTo>
                  <a:lnTo>
                    <a:pt x="40" y="8"/>
                  </a:lnTo>
                  <a:lnTo>
                    <a:pt x="37" y="8"/>
                  </a:lnTo>
                  <a:lnTo>
                    <a:pt x="34" y="8"/>
                  </a:lnTo>
                  <a:lnTo>
                    <a:pt x="31" y="11"/>
                  </a:lnTo>
                  <a:lnTo>
                    <a:pt x="31" y="8"/>
                  </a:lnTo>
                  <a:lnTo>
                    <a:pt x="29" y="11"/>
                  </a:lnTo>
                  <a:lnTo>
                    <a:pt x="26" y="11"/>
                  </a:lnTo>
                  <a:lnTo>
                    <a:pt x="23"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7" name="Freeform 3092"/>
            <p:cNvSpPr/>
            <p:nvPr/>
          </p:nvSpPr>
          <p:spPr>
            <a:xfrm>
              <a:off x="8641800" y="4560480"/>
              <a:ext cx="48960" cy="26280"/>
            </a:xfrm>
            <a:custGeom>
              <a:avLst/>
              <a:gdLst>
                <a:gd name="textAreaLeft" fmla="*/ 0 w 48960"/>
                <a:gd name="textAreaRight" fmla="*/ 49680 w 48960"/>
                <a:gd name="textAreaTop" fmla="*/ 0 h 26280"/>
                <a:gd name="textAreaBottom" fmla="*/ 27000 h 26280"/>
              </a:gdLst>
              <a:ahLst/>
              <a:cxnLst/>
              <a:rect l="textAreaLeft" t="textAreaTop" r="textAreaRight" b="textAreaBottom"/>
              <a:pathLst>
                <a:path w="25" h="14">
                  <a:moveTo>
                    <a:pt x="11" y="0"/>
                  </a:moveTo>
                  <a:lnTo>
                    <a:pt x="14" y="0"/>
                  </a:lnTo>
                  <a:lnTo>
                    <a:pt x="14" y="2"/>
                  </a:lnTo>
                  <a:lnTo>
                    <a:pt x="17" y="2"/>
                  </a:lnTo>
                  <a:lnTo>
                    <a:pt x="20" y="5"/>
                  </a:lnTo>
                  <a:lnTo>
                    <a:pt x="22" y="5"/>
                  </a:lnTo>
                  <a:lnTo>
                    <a:pt x="25" y="8"/>
                  </a:lnTo>
                  <a:lnTo>
                    <a:pt x="25" y="11"/>
                  </a:lnTo>
                  <a:lnTo>
                    <a:pt x="25" y="14"/>
                  </a:lnTo>
                  <a:lnTo>
                    <a:pt x="22" y="14"/>
                  </a:lnTo>
                  <a:lnTo>
                    <a:pt x="20" y="14"/>
                  </a:lnTo>
                  <a:lnTo>
                    <a:pt x="17" y="14"/>
                  </a:lnTo>
                  <a:lnTo>
                    <a:pt x="14" y="11"/>
                  </a:lnTo>
                  <a:lnTo>
                    <a:pt x="14" y="8"/>
                  </a:lnTo>
                  <a:lnTo>
                    <a:pt x="11" y="5"/>
                  </a:lnTo>
                  <a:lnTo>
                    <a:pt x="8" y="5"/>
                  </a:lnTo>
                  <a:lnTo>
                    <a:pt x="5" y="5"/>
                  </a:lnTo>
                  <a:lnTo>
                    <a:pt x="3" y="5"/>
                  </a:lnTo>
                  <a:lnTo>
                    <a:pt x="0" y="5"/>
                  </a:lnTo>
                  <a:lnTo>
                    <a:pt x="0" y="2"/>
                  </a:lnTo>
                  <a:lnTo>
                    <a:pt x="3" y="2"/>
                  </a:lnTo>
                  <a:lnTo>
                    <a:pt x="5" y="0"/>
                  </a:lnTo>
                  <a:lnTo>
                    <a:pt x="5" y="2"/>
                  </a:lnTo>
                  <a:lnTo>
                    <a:pt x="5" y="0"/>
                  </a:lnTo>
                  <a:lnTo>
                    <a:pt x="8" y="0"/>
                  </a:lnTo>
                  <a:lnTo>
                    <a:pt x="11" y="2"/>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8" name="Rectangle 3093"/>
            <p:cNvSpPr/>
            <p:nvPr/>
          </p:nvSpPr>
          <p:spPr>
            <a:xfrm>
              <a:off x="8160840" y="41925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19" name="Freeform 3094"/>
            <p:cNvSpPr/>
            <p:nvPr/>
          </p:nvSpPr>
          <p:spPr>
            <a:xfrm>
              <a:off x="8709480" y="45932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0" name="Freeform 3095"/>
            <p:cNvSpPr/>
            <p:nvPr/>
          </p:nvSpPr>
          <p:spPr>
            <a:xfrm>
              <a:off x="8743320" y="4593240"/>
              <a:ext cx="15120" cy="9000"/>
            </a:xfrm>
            <a:custGeom>
              <a:avLst/>
              <a:gdLst>
                <a:gd name="textAreaLeft" fmla="*/ 0 w 15120"/>
                <a:gd name="textAreaRight" fmla="*/ 15840 w 15120"/>
                <a:gd name="textAreaTop" fmla="*/ 0 h 9000"/>
                <a:gd name="textAreaBottom" fmla="*/ 9720 h 9000"/>
              </a:gdLst>
              <a:ahLst/>
              <a:cxnLst/>
              <a:rect l="textAreaLeft" t="textAreaTop" r="textAreaRight" b="textAreaBottom"/>
              <a:pathLst>
                <a:path w="8" h="5">
                  <a:moveTo>
                    <a:pt x="6" y="2"/>
                  </a:moveTo>
                  <a:lnTo>
                    <a:pt x="6" y="0"/>
                  </a:lnTo>
                  <a:lnTo>
                    <a:pt x="3" y="2"/>
                  </a:lnTo>
                  <a:lnTo>
                    <a:pt x="0" y="2"/>
                  </a:lnTo>
                  <a:lnTo>
                    <a:pt x="3" y="5"/>
                  </a:lnTo>
                  <a:lnTo>
                    <a:pt x="6" y="5"/>
                  </a:lnTo>
                  <a:lnTo>
                    <a:pt x="6" y="5"/>
                  </a:lnTo>
                  <a:lnTo>
                    <a:pt x="8" y="2"/>
                  </a:lnTo>
                  <a:lnTo>
                    <a:pt x="8" y="0"/>
                  </a:lnTo>
                  <a:lnTo>
                    <a:pt x="6"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1" name="Freeform 3096"/>
            <p:cNvSpPr/>
            <p:nvPr/>
          </p:nvSpPr>
          <p:spPr>
            <a:xfrm>
              <a:off x="8793000" y="4537440"/>
              <a:ext cx="63000" cy="32040"/>
            </a:xfrm>
            <a:custGeom>
              <a:avLst/>
              <a:gdLst>
                <a:gd name="textAreaLeft" fmla="*/ 0 w 63000"/>
                <a:gd name="textAreaRight" fmla="*/ 63720 w 63000"/>
                <a:gd name="textAreaTop" fmla="*/ 0 h 32040"/>
                <a:gd name="textAreaBottom" fmla="*/ 32760 h 32040"/>
              </a:gdLst>
              <a:ahLst/>
              <a:cxnLst/>
              <a:rect l="textAreaLeft" t="textAreaTop" r="textAreaRight" b="textAreaBottom"/>
              <a:pathLst>
                <a:path w="32" h="17">
                  <a:moveTo>
                    <a:pt x="0" y="17"/>
                  </a:moveTo>
                  <a:lnTo>
                    <a:pt x="3" y="17"/>
                  </a:lnTo>
                  <a:lnTo>
                    <a:pt x="3" y="14"/>
                  </a:lnTo>
                  <a:lnTo>
                    <a:pt x="6" y="12"/>
                  </a:lnTo>
                  <a:lnTo>
                    <a:pt x="9" y="12"/>
                  </a:lnTo>
                  <a:lnTo>
                    <a:pt x="12" y="12"/>
                  </a:lnTo>
                  <a:lnTo>
                    <a:pt x="15" y="9"/>
                  </a:lnTo>
                  <a:lnTo>
                    <a:pt x="20" y="9"/>
                  </a:lnTo>
                  <a:lnTo>
                    <a:pt x="20" y="6"/>
                  </a:lnTo>
                  <a:lnTo>
                    <a:pt x="23" y="6"/>
                  </a:lnTo>
                  <a:lnTo>
                    <a:pt x="26" y="6"/>
                  </a:lnTo>
                  <a:lnTo>
                    <a:pt x="29" y="3"/>
                  </a:lnTo>
                  <a:lnTo>
                    <a:pt x="32" y="0"/>
                  </a:lnTo>
                  <a:lnTo>
                    <a:pt x="29" y="0"/>
                  </a:lnTo>
                  <a:lnTo>
                    <a:pt x="26" y="0"/>
                  </a:lnTo>
                  <a:lnTo>
                    <a:pt x="23" y="0"/>
                  </a:lnTo>
                  <a:lnTo>
                    <a:pt x="20" y="0"/>
                  </a:lnTo>
                  <a:lnTo>
                    <a:pt x="18" y="0"/>
                  </a:lnTo>
                  <a:lnTo>
                    <a:pt x="15" y="0"/>
                  </a:lnTo>
                  <a:lnTo>
                    <a:pt x="12" y="0"/>
                  </a:lnTo>
                  <a:lnTo>
                    <a:pt x="9" y="3"/>
                  </a:lnTo>
                  <a:lnTo>
                    <a:pt x="6" y="3"/>
                  </a:lnTo>
                  <a:lnTo>
                    <a:pt x="3" y="3"/>
                  </a:lnTo>
                  <a:lnTo>
                    <a:pt x="3" y="6"/>
                  </a:lnTo>
                  <a:lnTo>
                    <a:pt x="0" y="9"/>
                  </a:lnTo>
                  <a:lnTo>
                    <a:pt x="0" y="12"/>
                  </a:lnTo>
                  <a:lnTo>
                    <a:pt x="0" y="14"/>
                  </a:lnTo>
                  <a:lnTo>
                    <a:pt x="0" y="17"/>
                  </a:lnTo>
                  <a:close/>
                </a:path>
              </a:pathLst>
            </a:custGeom>
            <a:solidFill>
              <a:srgbClr val="C1FFFC"/>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2" name="Freeform 3097"/>
            <p:cNvSpPr/>
            <p:nvPr/>
          </p:nvSpPr>
          <p:spPr>
            <a:xfrm>
              <a:off x="8759160" y="4554720"/>
              <a:ext cx="33120" cy="37800"/>
            </a:xfrm>
            <a:custGeom>
              <a:avLst/>
              <a:gdLst>
                <a:gd name="textAreaLeft" fmla="*/ 0 w 33120"/>
                <a:gd name="textAreaRight" fmla="*/ 33840 w 33120"/>
                <a:gd name="textAreaTop" fmla="*/ 0 h 37800"/>
                <a:gd name="textAreaBottom" fmla="*/ 38520 h 37800"/>
              </a:gdLst>
              <a:ahLst/>
              <a:cxnLst/>
              <a:rect l="textAreaLeft" t="textAreaTop" r="textAreaRight" b="textAreaBottom"/>
              <a:pathLst>
                <a:path w="17" h="20">
                  <a:moveTo>
                    <a:pt x="17" y="5"/>
                  </a:moveTo>
                  <a:lnTo>
                    <a:pt x="17" y="3"/>
                  </a:lnTo>
                  <a:lnTo>
                    <a:pt x="17" y="0"/>
                  </a:lnTo>
                  <a:lnTo>
                    <a:pt x="15" y="0"/>
                  </a:lnTo>
                  <a:lnTo>
                    <a:pt x="12" y="5"/>
                  </a:lnTo>
                  <a:lnTo>
                    <a:pt x="9" y="3"/>
                  </a:lnTo>
                  <a:lnTo>
                    <a:pt x="6" y="5"/>
                  </a:lnTo>
                  <a:lnTo>
                    <a:pt x="3" y="5"/>
                  </a:lnTo>
                  <a:lnTo>
                    <a:pt x="3" y="8"/>
                  </a:lnTo>
                  <a:lnTo>
                    <a:pt x="3" y="11"/>
                  </a:lnTo>
                  <a:lnTo>
                    <a:pt x="0" y="11"/>
                  </a:lnTo>
                  <a:lnTo>
                    <a:pt x="0" y="14"/>
                  </a:lnTo>
                  <a:lnTo>
                    <a:pt x="3" y="14"/>
                  </a:lnTo>
                  <a:lnTo>
                    <a:pt x="3" y="17"/>
                  </a:lnTo>
                  <a:lnTo>
                    <a:pt x="0" y="17"/>
                  </a:lnTo>
                  <a:lnTo>
                    <a:pt x="0" y="20"/>
                  </a:lnTo>
                  <a:lnTo>
                    <a:pt x="0" y="17"/>
                  </a:lnTo>
                  <a:lnTo>
                    <a:pt x="3" y="17"/>
                  </a:lnTo>
                  <a:lnTo>
                    <a:pt x="6" y="17"/>
                  </a:lnTo>
                  <a:lnTo>
                    <a:pt x="9" y="17"/>
                  </a:lnTo>
                  <a:lnTo>
                    <a:pt x="12" y="17"/>
                  </a:lnTo>
                  <a:lnTo>
                    <a:pt x="15" y="14"/>
                  </a:lnTo>
                  <a:lnTo>
                    <a:pt x="15" y="11"/>
                  </a:lnTo>
                  <a:lnTo>
                    <a:pt x="17" y="11"/>
                  </a:lnTo>
                  <a:lnTo>
                    <a:pt x="17" y="8"/>
                  </a:lnTo>
                  <a:lnTo>
                    <a:pt x="17"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3" name="Freeform 3098"/>
            <p:cNvSpPr/>
            <p:nvPr/>
          </p:nvSpPr>
          <p:spPr>
            <a:xfrm>
              <a:off x="8777160" y="455472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0"/>
                  </a:moveTo>
                  <a:lnTo>
                    <a:pt x="3" y="0"/>
                  </a:lnTo>
                  <a:lnTo>
                    <a:pt x="0" y="0"/>
                  </a:lnTo>
                  <a:lnTo>
                    <a:pt x="0" y="3"/>
                  </a:lnTo>
                  <a:lnTo>
                    <a:pt x="3" y="5"/>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4" name="Rectangle 3099"/>
            <p:cNvSpPr/>
            <p:nvPr/>
          </p:nvSpPr>
          <p:spPr>
            <a:xfrm>
              <a:off x="8743320" y="45374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5" name="Freeform 3100"/>
            <p:cNvSpPr/>
            <p:nvPr/>
          </p:nvSpPr>
          <p:spPr>
            <a:xfrm>
              <a:off x="8749080" y="453132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3"/>
                  </a:moveTo>
                  <a:lnTo>
                    <a:pt x="3" y="3"/>
                  </a:lnTo>
                  <a:lnTo>
                    <a:pt x="3" y="0"/>
                  </a:lnTo>
                  <a:lnTo>
                    <a:pt x="3" y="3"/>
                  </a:lnTo>
                  <a:lnTo>
                    <a:pt x="5" y="3"/>
                  </a:lnTo>
                  <a:lnTo>
                    <a:pt x="3" y="3"/>
                  </a:lnTo>
                  <a:lnTo>
                    <a:pt x="3" y="6"/>
                  </a:lnTo>
                  <a:lnTo>
                    <a:pt x="3" y="3"/>
                  </a:lnTo>
                  <a:lnTo>
                    <a:pt x="5" y="6"/>
                  </a:lnTo>
                  <a:lnTo>
                    <a:pt x="5" y="3"/>
                  </a:lnTo>
                  <a:lnTo>
                    <a:pt x="8" y="3"/>
                  </a:lnTo>
                  <a:lnTo>
                    <a:pt x="8" y="0"/>
                  </a:lnTo>
                  <a:lnTo>
                    <a:pt x="5" y="0"/>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6" name="Freeform 3101"/>
            <p:cNvSpPr/>
            <p:nvPr/>
          </p:nvSpPr>
          <p:spPr>
            <a:xfrm>
              <a:off x="8771040" y="45313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3" y="3"/>
                  </a:lnTo>
                  <a:lnTo>
                    <a:pt x="3" y="0"/>
                  </a:lnTo>
                  <a:lnTo>
                    <a:pt x="6" y="0"/>
                  </a:lnTo>
                  <a:lnTo>
                    <a:pt x="6" y="3"/>
                  </a:lnTo>
                  <a:lnTo>
                    <a:pt x="3"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7" name="Freeform 3102"/>
            <p:cNvSpPr/>
            <p:nvPr/>
          </p:nvSpPr>
          <p:spPr>
            <a:xfrm>
              <a:off x="8782920" y="45313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3"/>
                  </a:moveTo>
                  <a:lnTo>
                    <a:pt x="3" y="0"/>
                  </a:lnTo>
                  <a:lnTo>
                    <a:pt x="0" y="0"/>
                  </a:lnTo>
                  <a:lnTo>
                    <a:pt x="3" y="0"/>
                  </a:lnTo>
                  <a:lnTo>
                    <a:pt x="5" y="0"/>
                  </a:lnTo>
                  <a:lnTo>
                    <a:pt x="8" y="0"/>
                  </a:lnTo>
                  <a:lnTo>
                    <a:pt x="8"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8" name="Freeform 3103"/>
            <p:cNvSpPr/>
            <p:nvPr/>
          </p:nvSpPr>
          <p:spPr>
            <a:xfrm>
              <a:off x="8810640" y="453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29" name="Freeform 3104"/>
            <p:cNvSpPr/>
            <p:nvPr/>
          </p:nvSpPr>
          <p:spPr>
            <a:xfrm>
              <a:off x="8816760" y="451620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0" y="6"/>
                  </a:moveTo>
                  <a:lnTo>
                    <a:pt x="3" y="6"/>
                  </a:lnTo>
                  <a:lnTo>
                    <a:pt x="6" y="6"/>
                  </a:lnTo>
                  <a:lnTo>
                    <a:pt x="8" y="6"/>
                  </a:lnTo>
                  <a:lnTo>
                    <a:pt x="11" y="3"/>
                  </a:lnTo>
                  <a:lnTo>
                    <a:pt x="14" y="3"/>
                  </a:lnTo>
                  <a:lnTo>
                    <a:pt x="11" y="3"/>
                  </a:lnTo>
                  <a:lnTo>
                    <a:pt x="11" y="0"/>
                  </a:lnTo>
                  <a:lnTo>
                    <a:pt x="8" y="0"/>
                  </a:lnTo>
                  <a:lnTo>
                    <a:pt x="8" y="3"/>
                  </a:lnTo>
                  <a:lnTo>
                    <a:pt x="6" y="3"/>
                  </a:lnTo>
                  <a:lnTo>
                    <a:pt x="3" y="3"/>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0" name="Rectangle 3105"/>
            <p:cNvSpPr/>
            <p:nvPr/>
          </p:nvSpPr>
          <p:spPr>
            <a:xfrm>
              <a:off x="8850600" y="452772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1" name="Freeform 3106"/>
            <p:cNvSpPr/>
            <p:nvPr/>
          </p:nvSpPr>
          <p:spPr>
            <a:xfrm>
              <a:off x="8872200" y="453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2" name="Rectangle 3107"/>
            <p:cNvSpPr/>
            <p:nvPr/>
          </p:nvSpPr>
          <p:spPr>
            <a:xfrm>
              <a:off x="8856360" y="4516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3" name="Rectangle 3108"/>
            <p:cNvSpPr/>
            <p:nvPr/>
          </p:nvSpPr>
          <p:spPr>
            <a:xfrm>
              <a:off x="8912160" y="4521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4" name="Freeform 3109"/>
            <p:cNvSpPr/>
            <p:nvPr/>
          </p:nvSpPr>
          <p:spPr>
            <a:xfrm>
              <a:off x="3129120" y="3621960"/>
              <a:ext cx="21240" cy="66600"/>
            </a:xfrm>
            <a:custGeom>
              <a:avLst/>
              <a:gdLst>
                <a:gd name="textAreaLeft" fmla="*/ 0 w 21240"/>
                <a:gd name="textAreaRight" fmla="*/ 21960 w 21240"/>
                <a:gd name="textAreaTop" fmla="*/ 0 h 66600"/>
                <a:gd name="textAreaBottom" fmla="*/ 67320 h 66600"/>
              </a:gdLst>
              <a:ahLst/>
              <a:cxnLst/>
              <a:rect l="textAreaLeft" t="textAreaTop" r="textAreaRight" b="textAreaBottom"/>
              <a:pathLst>
                <a:path w="11" h="35">
                  <a:moveTo>
                    <a:pt x="3" y="35"/>
                  </a:moveTo>
                  <a:lnTo>
                    <a:pt x="3" y="32"/>
                  </a:lnTo>
                  <a:lnTo>
                    <a:pt x="3" y="26"/>
                  </a:lnTo>
                  <a:lnTo>
                    <a:pt x="0" y="20"/>
                  </a:lnTo>
                  <a:lnTo>
                    <a:pt x="0" y="18"/>
                  </a:lnTo>
                  <a:lnTo>
                    <a:pt x="0" y="12"/>
                  </a:lnTo>
                  <a:lnTo>
                    <a:pt x="3" y="9"/>
                  </a:lnTo>
                  <a:lnTo>
                    <a:pt x="8" y="3"/>
                  </a:lnTo>
                  <a:lnTo>
                    <a:pt x="11" y="0"/>
                  </a:lnTo>
                  <a:lnTo>
                    <a:pt x="8" y="0"/>
                  </a:lnTo>
                  <a:lnTo>
                    <a:pt x="5" y="3"/>
                  </a:lnTo>
                  <a:lnTo>
                    <a:pt x="3" y="6"/>
                  </a:lnTo>
                  <a:lnTo>
                    <a:pt x="3" y="9"/>
                  </a:lnTo>
                  <a:lnTo>
                    <a:pt x="0" y="12"/>
                  </a:lnTo>
                  <a:lnTo>
                    <a:pt x="0" y="15"/>
                  </a:lnTo>
                  <a:lnTo>
                    <a:pt x="0" y="18"/>
                  </a:lnTo>
                  <a:lnTo>
                    <a:pt x="0" y="20"/>
                  </a:lnTo>
                  <a:lnTo>
                    <a:pt x="3" y="29"/>
                  </a:lnTo>
                  <a:lnTo>
                    <a:pt x="3" y="32"/>
                  </a:lnTo>
                  <a:lnTo>
                    <a:pt x="3" y="3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2320" rIns="90000" bIns="223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5" name="Freeform 3110"/>
            <p:cNvSpPr/>
            <p:nvPr/>
          </p:nvSpPr>
          <p:spPr>
            <a:xfrm>
              <a:off x="3151080" y="361260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0" y="5"/>
                  </a:moveTo>
                  <a:lnTo>
                    <a:pt x="3" y="3"/>
                  </a:lnTo>
                  <a:lnTo>
                    <a:pt x="9" y="0"/>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6" name="Freeform 3111"/>
            <p:cNvSpPr/>
            <p:nvPr/>
          </p:nvSpPr>
          <p:spPr>
            <a:xfrm>
              <a:off x="2626200" y="3502800"/>
              <a:ext cx="766440" cy="475200"/>
            </a:xfrm>
            <a:custGeom>
              <a:avLst/>
              <a:gdLst>
                <a:gd name="textAreaLeft" fmla="*/ 0 w 766440"/>
                <a:gd name="textAreaRight" fmla="*/ 767160 w 766440"/>
                <a:gd name="textAreaTop" fmla="*/ 0 h 475200"/>
                <a:gd name="textAreaBottom" fmla="*/ 475920 h 475200"/>
              </a:gdLst>
              <a:ahLst/>
              <a:cxnLst/>
              <a:rect l="textAreaLeft" t="textAreaTop" r="textAreaRight" b="textAreaBottom"/>
              <a:pathLst>
                <a:path w="386" h="247">
                  <a:moveTo>
                    <a:pt x="256" y="99"/>
                  </a:moveTo>
                  <a:lnTo>
                    <a:pt x="253" y="102"/>
                  </a:lnTo>
                  <a:lnTo>
                    <a:pt x="250" y="102"/>
                  </a:lnTo>
                  <a:lnTo>
                    <a:pt x="250" y="105"/>
                  </a:lnTo>
                  <a:lnTo>
                    <a:pt x="250" y="108"/>
                  </a:lnTo>
                  <a:lnTo>
                    <a:pt x="250" y="105"/>
                  </a:lnTo>
                  <a:lnTo>
                    <a:pt x="250" y="102"/>
                  </a:lnTo>
                  <a:lnTo>
                    <a:pt x="247" y="102"/>
                  </a:lnTo>
                  <a:lnTo>
                    <a:pt x="247" y="105"/>
                  </a:lnTo>
                  <a:lnTo>
                    <a:pt x="247" y="108"/>
                  </a:lnTo>
                  <a:lnTo>
                    <a:pt x="244" y="111"/>
                  </a:lnTo>
                  <a:lnTo>
                    <a:pt x="244" y="114"/>
                  </a:lnTo>
                  <a:lnTo>
                    <a:pt x="244" y="117"/>
                  </a:lnTo>
                  <a:lnTo>
                    <a:pt x="244" y="122"/>
                  </a:lnTo>
                  <a:lnTo>
                    <a:pt x="244" y="125"/>
                  </a:lnTo>
                  <a:lnTo>
                    <a:pt x="247" y="122"/>
                  </a:lnTo>
                  <a:lnTo>
                    <a:pt x="244" y="125"/>
                  </a:lnTo>
                  <a:lnTo>
                    <a:pt x="247" y="134"/>
                  </a:lnTo>
                  <a:lnTo>
                    <a:pt x="247" y="136"/>
                  </a:lnTo>
                  <a:lnTo>
                    <a:pt x="244" y="142"/>
                  </a:lnTo>
                  <a:lnTo>
                    <a:pt x="247" y="148"/>
                  </a:lnTo>
                  <a:lnTo>
                    <a:pt x="253" y="156"/>
                  </a:lnTo>
                  <a:lnTo>
                    <a:pt x="253" y="159"/>
                  </a:lnTo>
                  <a:lnTo>
                    <a:pt x="253" y="156"/>
                  </a:lnTo>
                  <a:lnTo>
                    <a:pt x="247" y="153"/>
                  </a:lnTo>
                  <a:lnTo>
                    <a:pt x="247" y="151"/>
                  </a:lnTo>
                  <a:lnTo>
                    <a:pt x="247" y="153"/>
                  </a:lnTo>
                  <a:lnTo>
                    <a:pt x="250" y="156"/>
                  </a:lnTo>
                  <a:lnTo>
                    <a:pt x="250" y="159"/>
                  </a:lnTo>
                  <a:lnTo>
                    <a:pt x="253" y="165"/>
                  </a:lnTo>
                  <a:lnTo>
                    <a:pt x="256" y="171"/>
                  </a:lnTo>
                  <a:lnTo>
                    <a:pt x="261" y="173"/>
                  </a:lnTo>
                  <a:lnTo>
                    <a:pt x="261" y="179"/>
                  </a:lnTo>
                  <a:lnTo>
                    <a:pt x="267" y="185"/>
                  </a:lnTo>
                  <a:lnTo>
                    <a:pt x="273" y="190"/>
                  </a:lnTo>
                  <a:lnTo>
                    <a:pt x="276" y="193"/>
                  </a:lnTo>
                  <a:lnTo>
                    <a:pt x="276" y="190"/>
                  </a:lnTo>
                  <a:lnTo>
                    <a:pt x="278" y="190"/>
                  </a:lnTo>
                  <a:lnTo>
                    <a:pt x="281" y="193"/>
                  </a:lnTo>
                  <a:lnTo>
                    <a:pt x="284" y="193"/>
                  </a:lnTo>
                  <a:lnTo>
                    <a:pt x="284" y="199"/>
                  </a:lnTo>
                  <a:lnTo>
                    <a:pt x="287" y="199"/>
                  </a:lnTo>
                  <a:lnTo>
                    <a:pt x="287" y="202"/>
                  </a:lnTo>
                  <a:lnTo>
                    <a:pt x="290" y="199"/>
                  </a:lnTo>
                  <a:lnTo>
                    <a:pt x="293" y="199"/>
                  </a:lnTo>
                  <a:lnTo>
                    <a:pt x="298" y="196"/>
                  </a:lnTo>
                  <a:lnTo>
                    <a:pt x="295" y="196"/>
                  </a:lnTo>
                  <a:lnTo>
                    <a:pt x="298" y="196"/>
                  </a:lnTo>
                  <a:lnTo>
                    <a:pt x="304" y="196"/>
                  </a:lnTo>
                  <a:lnTo>
                    <a:pt x="310" y="196"/>
                  </a:lnTo>
                  <a:lnTo>
                    <a:pt x="310" y="193"/>
                  </a:lnTo>
                  <a:lnTo>
                    <a:pt x="318" y="193"/>
                  </a:lnTo>
                  <a:lnTo>
                    <a:pt x="321" y="193"/>
                  </a:lnTo>
                  <a:lnTo>
                    <a:pt x="321" y="196"/>
                  </a:lnTo>
                  <a:lnTo>
                    <a:pt x="321" y="193"/>
                  </a:lnTo>
                  <a:lnTo>
                    <a:pt x="321" y="196"/>
                  </a:lnTo>
                  <a:lnTo>
                    <a:pt x="327" y="196"/>
                  </a:lnTo>
                  <a:lnTo>
                    <a:pt x="330" y="193"/>
                  </a:lnTo>
                  <a:lnTo>
                    <a:pt x="330" y="190"/>
                  </a:lnTo>
                  <a:lnTo>
                    <a:pt x="327" y="193"/>
                  </a:lnTo>
                  <a:lnTo>
                    <a:pt x="327" y="190"/>
                  </a:lnTo>
                  <a:lnTo>
                    <a:pt x="324" y="193"/>
                  </a:lnTo>
                  <a:lnTo>
                    <a:pt x="324" y="190"/>
                  </a:lnTo>
                  <a:lnTo>
                    <a:pt x="327" y="190"/>
                  </a:lnTo>
                  <a:lnTo>
                    <a:pt x="332" y="188"/>
                  </a:lnTo>
                  <a:lnTo>
                    <a:pt x="335" y="185"/>
                  </a:lnTo>
                  <a:lnTo>
                    <a:pt x="335" y="179"/>
                  </a:lnTo>
                  <a:lnTo>
                    <a:pt x="338" y="176"/>
                  </a:lnTo>
                  <a:lnTo>
                    <a:pt x="341" y="173"/>
                  </a:lnTo>
                  <a:lnTo>
                    <a:pt x="338" y="173"/>
                  </a:lnTo>
                  <a:lnTo>
                    <a:pt x="341" y="165"/>
                  </a:lnTo>
                  <a:lnTo>
                    <a:pt x="341" y="162"/>
                  </a:lnTo>
                  <a:lnTo>
                    <a:pt x="344" y="159"/>
                  </a:lnTo>
                  <a:lnTo>
                    <a:pt x="347" y="159"/>
                  </a:lnTo>
                  <a:lnTo>
                    <a:pt x="355" y="156"/>
                  </a:lnTo>
                  <a:lnTo>
                    <a:pt x="361" y="156"/>
                  </a:lnTo>
                  <a:lnTo>
                    <a:pt x="366" y="156"/>
                  </a:lnTo>
                  <a:lnTo>
                    <a:pt x="366" y="153"/>
                  </a:lnTo>
                  <a:lnTo>
                    <a:pt x="369" y="153"/>
                  </a:lnTo>
                  <a:lnTo>
                    <a:pt x="372" y="153"/>
                  </a:lnTo>
                  <a:lnTo>
                    <a:pt x="375" y="156"/>
                  </a:lnTo>
                  <a:lnTo>
                    <a:pt x="381" y="156"/>
                  </a:lnTo>
                  <a:lnTo>
                    <a:pt x="384" y="156"/>
                  </a:lnTo>
                  <a:lnTo>
                    <a:pt x="381" y="156"/>
                  </a:lnTo>
                  <a:lnTo>
                    <a:pt x="384" y="153"/>
                  </a:lnTo>
                  <a:lnTo>
                    <a:pt x="384" y="156"/>
                  </a:lnTo>
                  <a:lnTo>
                    <a:pt x="386" y="156"/>
                  </a:lnTo>
                  <a:lnTo>
                    <a:pt x="386" y="159"/>
                  </a:lnTo>
                  <a:lnTo>
                    <a:pt x="386" y="162"/>
                  </a:lnTo>
                  <a:lnTo>
                    <a:pt x="386" y="165"/>
                  </a:lnTo>
                  <a:lnTo>
                    <a:pt x="381" y="168"/>
                  </a:lnTo>
                  <a:lnTo>
                    <a:pt x="378" y="173"/>
                  </a:lnTo>
                  <a:lnTo>
                    <a:pt x="378" y="176"/>
                  </a:lnTo>
                  <a:lnTo>
                    <a:pt x="378" y="179"/>
                  </a:lnTo>
                  <a:lnTo>
                    <a:pt x="378" y="176"/>
                  </a:lnTo>
                  <a:lnTo>
                    <a:pt x="375" y="179"/>
                  </a:lnTo>
                  <a:lnTo>
                    <a:pt x="375" y="182"/>
                  </a:lnTo>
                  <a:lnTo>
                    <a:pt x="375" y="179"/>
                  </a:lnTo>
                  <a:lnTo>
                    <a:pt x="375" y="182"/>
                  </a:lnTo>
                  <a:lnTo>
                    <a:pt x="378" y="182"/>
                  </a:lnTo>
                  <a:lnTo>
                    <a:pt x="378" y="179"/>
                  </a:lnTo>
                  <a:lnTo>
                    <a:pt x="378" y="182"/>
                  </a:lnTo>
                  <a:lnTo>
                    <a:pt x="375" y="182"/>
                  </a:lnTo>
                  <a:lnTo>
                    <a:pt x="375" y="185"/>
                  </a:lnTo>
                  <a:lnTo>
                    <a:pt x="378" y="182"/>
                  </a:lnTo>
                  <a:lnTo>
                    <a:pt x="378" y="185"/>
                  </a:lnTo>
                  <a:lnTo>
                    <a:pt x="375" y="190"/>
                  </a:lnTo>
                  <a:lnTo>
                    <a:pt x="375" y="199"/>
                  </a:lnTo>
                  <a:lnTo>
                    <a:pt x="372" y="199"/>
                  </a:lnTo>
                  <a:lnTo>
                    <a:pt x="372" y="196"/>
                  </a:lnTo>
                  <a:lnTo>
                    <a:pt x="369" y="196"/>
                  </a:lnTo>
                  <a:lnTo>
                    <a:pt x="369" y="193"/>
                  </a:lnTo>
                  <a:lnTo>
                    <a:pt x="369" y="190"/>
                  </a:lnTo>
                  <a:lnTo>
                    <a:pt x="366" y="193"/>
                  </a:lnTo>
                  <a:lnTo>
                    <a:pt x="366" y="190"/>
                  </a:lnTo>
                  <a:lnTo>
                    <a:pt x="366" y="193"/>
                  </a:lnTo>
                  <a:lnTo>
                    <a:pt x="366" y="196"/>
                  </a:lnTo>
                  <a:lnTo>
                    <a:pt x="364" y="196"/>
                  </a:lnTo>
                  <a:lnTo>
                    <a:pt x="364" y="199"/>
                  </a:lnTo>
                  <a:lnTo>
                    <a:pt x="361" y="202"/>
                  </a:lnTo>
                  <a:lnTo>
                    <a:pt x="358" y="202"/>
                  </a:lnTo>
                  <a:lnTo>
                    <a:pt x="355" y="202"/>
                  </a:lnTo>
                  <a:lnTo>
                    <a:pt x="355" y="205"/>
                  </a:lnTo>
                  <a:lnTo>
                    <a:pt x="332" y="205"/>
                  </a:lnTo>
                  <a:lnTo>
                    <a:pt x="332" y="210"/>
                  </a:lnTo>
                  <a:lnTo>
                    <a:pt x="327" y="210"/>
                  </a:lnTo>
                  <a:lnTo>
                    <a:pt x="330" y="216"/>
                  </a:lnTo>
                  <a:lnTo>
                    <a:pt x="335" y="216"/>
                  </a:lnTo>
                  <a:lnTo>
                    <a:pt x="338" y="222"/>
                  </a:lnTo>
                  <a:lnTo>
                    <a:pt x="338" y="225"/>
                  </a:lnTo>
                  <a:lnTo>
                    <a:pt x="324" y="225"/>
                  </a:lnTo>
                  <a:lnTo>
                    <a:pt x="315" y="236"/>
                  </a:lnTo>
                  <a:lnTo>
                    <a:pt x="318" y="239"/>
                  </a:lnTo>
                  <a:lnTo>
                    <a:pt x="318" y="247"/>
                  </a:lnTo>
                  <a:lnTo>
                    <a:pt x="310" y="242"/>
                  </a:lnTo>
                  <a:lnTo>
                    <a:pt x="301" y="233"/>
                  </a:lnTo>
                  <a:lnTo>
                    <a:pt x="295" y="230"/>
                  </a:lnTo>
                  <a:lnTo>
                    <a:pt x="293" y="230"/>
                  </a:lnTo>
                  <a:lnTo>
                    <a:pt x="293" y="227"/>
                  </a:lnTo>
                  <a:lnTo>
                    <a:pt x="295" y="227"/>
                  </a:lnTo>
                  <a:lnTo>
                    <a:pt x="290" y="227"/>
                  </a:lnTo>
                  <a:lnTo>
                    <a:pt x="287" y="225"/>
                  </a:lnTo>
                  <a:lnTo>
                    <a:pt x="284" y="227"/>
                  </a:lnTo>
                  <a:lnTo>
                    <a:pt x="290" y="227"/>
                  </a:lnTo>
                  <a:lnTo>
                    <a:pt x="284" y="227"/>
                  </a:lnTo>
                  <a:lnTo>
                    <a:pt x="281" y="227"/>
                  </a:lnTo>
                  <a:lnTo>
                    <a:pt x="284" y="227"/>
                  </a:lnTo>
                  <a:lnTo>
                    <a:pt x="281" y="225"/>
                  </a:lnTo>
                  <a:lnTo>
                    <a:pt x="281" y="227"/>
                  </a:lnTo>
                  <a:lnTo>
                    <a:pt x="281" y="225"/>
                  </a:lnTo>
                  <a:lnTo>
                    <a:pt x="278" y="225"/>
                  </a:lnTo>
                  <a:lnTo>
                    <a:pt x="278" y="227"/>
                  </a:lnTo>
                  <a:lnTo>
                    <a:pt x="281" y="227"/>
                  </a:lnTo>
                  <a:lnTo>
                    <a:pt x="278" y="227"/>
                  </a:lnTo>
                  <a:lnTo>
                    <a:pt x="276" y="227"/>
                  </a:lnTo>
                  <a:lnTo>
                    <a:pt x="273" y="230"/>
                  </a:lnTo>
                  <a:lnTo>
                    <a:pt x="270" y="230"/>
                  </a:lnTo>
                  <a:lnTo>
                    <a:pt x="267" y="230"/>
                  </a:lnTo>
                  <a:lnTo>
                    <a:pt x="264" y="233"/>
                  </a:lnTo>
                  <a:lnTo>
                    <a:pt x="261" y="233"/>
                  </a:lnTo>
                  <a:lnTo>
                    <a:pt x="247" y="227"/>
                  </a:lnTo>
                  <a:lnTo>
                    <a:pt x="236" y="225"/>
                  </a:lnTo>
                  <a:lnTo>
                    <a:pt x="236" y="222"/>
                  </a:lnTo>
                  <a:lnTo>
                    <a:pt x="233" y="219"/>
                  </a:lnTo>
                  <a:lnTo>
                    <a:pt x="230" y="222"/>
                  </a:lnTo>
                  <a:lnTo>
                    <a:pt x="222" y="216"/>
                  </a:lnTo>
                  <a:lnTo>
                    <a:pt x="210" y="213"/>
                  </a:lnTo>
                  <a:lnTo>
                    <a:pt x="204" y="210"/>
                  </a:lnTo>
                  <a:lnTo>
                    <a:pt x="199" y="207"/>
                  </a:lnTo>
                  <a:lnTo>
                    <a:pt x="190" y="202"/>
                  </a:lnTo>
                  <a:lnTo>
                    <a:pt x="190" y="199"/>
                  </a:lnTo>
                  <a:lnTo>
                    <a:pt x="190" y="202"/>
                  </a:lnTo>
                  <a:lnTo>
                    <a:pt x="179" y="199"/>
                  </a:lnTo>
                  <a:lnTo>
                    <a:pt x="176" y="196"/>
                  </a:lnTo>
                  <a:lnTo>
                    <a:pt x="173" y="196"/>
                  </a:lnTo>
                  <a:lnTo>
                    <a:pt x="170" y="193"/>
                  </a:lnTo>
                  <a:lnTo>
                    <a:pt x="168" y="190"/>
                  </a:lnTo>
                  <a:lnTo>
                    <a:pt x="165" y="188"/>
                  </a:lnTo>
                  <a:lnTo>
                    <a:pt x="162" y="188"/>
                  </a:lnTo>
                  <a:lnTo>
                    <a:pt x="165" y="188"/>
                  </a:lnTo>
                  <a:lnTo>
                    <a:pt x="162" y="185"/>
                  </a:lnTo>
                  <a:lnTo>
                    <a:pt x="159" y="188"/>
                  </a:lnTo>
                  <a:lnTo>
                    <a:pt x="156" y="185"/>
                  </a:lnTo>
                  <a:lnTo>
                    <a:pt x="150" y="179"/>
                  </a:lnTo>
                  <a:lnTo>
                    <a:pt x="148" y="173"/>
                  </a:lnTo>
                  <a:lnTo>
                    <a:pt x="145" y="173"/>
                  </a:lnTo>
                  <a:lnTo>
                    <a:pt x="145" y="171"/>
                  </a:lnTo>
                  <a:lnTo>
                    <a:pt x="145" y="168"/>
                  </a:lnTo>
                  <a:lnTo>
                    <a:pt x="148" y="168"/>
                  </a:lnTo>
                  <a:lnTo>
                    <a:pt x="150" y="168"/>
                  </a:lnTo>
                  <a:lnTo>
                    <a:pt x="150" y="165"/>
                  </a:lnTo>
                  <a:lnTo>
                    <a:pt x="148" y="165"/>
                  </a:lnTo>
                  <a:lnTo>
                    <a:pt x="145" y="162"/>
                  </a:lnTo>
                  <a:lnTo>
                    <a:pt x="148" y="162"/>
                  </a:lnTo>
                  <a:lnTo>
                    <a:pt x="150" y="162"/>
                  </a:lnTo>
                  <a:lnTo>
                    <a:pt x="150" y="159"/>
                  </a:lnTo>
                  <a:lnTo>
                    <a:pt x="150" y="156"/>
                  </a:lnTo>
                  <a:lnTo>
                    <a:pt x="148" y="153"/>
                  </a:lnTo>
                  <a:lnTo>
                    <a:pt x="148" y="151"/>
                  </a:lnTo>
                  <a:lnTo>
                    <a:pt x="145" y="142"/>
                  </a:lnTo>
                  <a:lnTo>
                    <a:pt x="145" y="139"/>
                  </a:lnTo>
                  <a:lnTo>
                    <a:pt x="142" y="139"/>
                  </a:lnTo>
                  <a:lnTo>
                    <a:pt x="136" y="134"/>
                  </a:lnTo>
                  <a:lnTo>
                    <a:pt x="131" y="128"/>
                  </a:lnTo>
                  <a:lnTo>
                    <a:pt x="131" y="125"/>
                  </a:lnTo>
                  <a:lnTo>
                    <a:pt x="125" y="119"/>
                  </a:lnTo>
                  <a:lnTo>
                    <a:pt x="122" y="119"/>
                  </a:lnTo>
                  <a:lnTo>
                    <a:pt x="122" y="117"/>
                  </a:lnTo>
                  <a:lnTo>
                    <a:pt x="122" y="119"/>
                  </a:lnTo>
                  <a:lnTo>
                    <a:pt x="119" y="117"/>
                  </a:lnTo>
                  <a:lnTo>
                    <a:pt x="119" y="114"/>
                  </a:lnTo>
                  <a:lnTo>
                    <a:pt x="116" y="114"/>
                  </a:lnTo>
                  <a:lnTo>
                    <a:pt x="116" y="111"/>
                  </a:lnTo>
                  <a:lnTo>
                    <a:pt x="116" y="114"/>
                  </a:lnTo>
                  <a:lnTo>
                    <a:pt x="114" y="111"/>
                  </a:lnTo>
                  <a:lnTo>
                    <a:pt x="114" y="108"/>
                  </a:lnTo>
                  <a:lnTo>
                    <a:pt x="111" y="108"/>
                  </a:lnTo>
                  <a:lnTo>
                    <a:pt x="111" y="105"/>
                  </a:lnTo>
                  <a:lnTo>
                    <a:pt x="114" y="108"/>
                  </a:lnTo>
                  <a:lnTo>
                    <a:pt x="114" y="111"/>
                  </a:lnTo>
                  <a:lnTo>
                    <a:pt x="116" y="111"/>
                  </a:lnTo>
                  <a:lnTo>
                    <a:pt x="116" y="108"/>
                  </a:lnTo>
                  <a:lnTo>
                    <a:pt x="116" y="105"/>
                  </a:lnTo>
                  <a:lnTo>
                    <a:pt x="114" y="105"/>
                  </a:lnTo>
                  <a:lnTo>
                    <a:pt x="111" y="102"/>
                  </a:lnTo>
                  <a:lnTo>
                    <a:pt x="111" y="105"/>
                  </a:lnTo>
                  <a:lnTo>
                    <a:pt x="108" y="105"/>
                  </a:lnTo>
                  <a:lnTo>
                    <a:pt x="105" y="102"/>
                  </a:lnTo>
                  <a:lnTo>
                    <a:pt x="108" y="102"/>
                  </a:lnTo>
                  <a:lnTo>
                    <a:pt x="105" y="102"/>
                  </a:lnTo>
                  <a:lnTo>
                    <a:pt x="105" y="99"/>
                  </a:lnTo>
                  <a:lnTo>
                    <a:pt x="105" y="102"/>
                  </a:lnTo>
                  <a:lnTo>
                    <a:pt x="102" y="102"/>
                  </a:lnTo>
                  <a:lnTo>
                    <a:pt x="102" y="99"/>
                  </a:lnTo>
                  <a:lnTo>
                    <a:pt x="105" y="97"/>
                  </a:lnTo>
                  <a:lnTo>
                    <a:pt x="102" y="97"/>
                  </a:lnTo>
                  <a:lnTo>
                    <a:pt x="102" y="99"/>
                  </a:lnTo>
                  <a:lnTo>
                    <a:pt x="99" y="99"/>
                  </a:lnTo>
                  <a:lnTo>
                    <a:pt x="99" y="97"/>
                  </a:lnTo>
                  <a:lnTo>
                    <a:pt x="99" y="99"/>
                  </a:lnTo>
                  <a:lnTo>
                    <a:pt x="96" y="99"/>
                  </a:lnTo>
                  <a:lnTo>
                    <a:pt x="99" y="97"/>
                  </a:lnTo>
                  <a:lnTo>
                    <a:pt x="96" y="97"/>
                  </a:lnTo>
                  <a:lnTo>
                    <a:pt x="96" y="94"/>
                  </a:lnTo>
                  <a:lnTo>
                    <a:pt x="96" y="91"/>
                  </a:lnTo>
                  <a:lnTo>
                    <a:pt x="99" y="88"/>
                  </a:lnTo>
                  <a:lnTo>
                    <a:pt x="99" y="91"/>
                  </a:lnTo>
                  <a:lnTo>
                    <a:pt x="99" y="88"/>
                  </a:lnTo>
                  <a:lnTo>
                    <a:pt x="102" y="88"/>
                  </a:lnTo>
                  <a:lnTo>
                    <a:pt x="99" y="88"/>
                  </a:lnTo>
                  <a:lnTo>
                    <a:pt x="99" y="85"/>
                  </a:lnTo>
                  <a:lnTo>
                    <a:pt x="96" y="85"/>
                  </a:lnTo>
                  <a:lnTo>
                    <a:pt x="94" y="82"/>
                  </a:lnTo>
                  <a:lnTo>
                    <a:pt x="96" y="85"/>
                  </a:lnTo>
                  <a:lnTo>
                    <a:pt x="94" y="82"/>
                  </a:lnTo>
                  <a:lnTo>
                    <a:pt x="94" y="85"/>
                  </a:lnTo>
                  <a:lnTo>
                    <a:pt x="94" y="82"/>
                  </a:lnTo>
                  <a:lnTo>
                    <a:pt x="91" y="80"/>
                  </a:lnTo>
                  <a:lnTo>
                    <a:pt x="88" y="77"/>
                  </a:lnTo>
                  <a:lnTo>
                    <a:pt x="82" y="77"/>
                  </a:lnTo>
                  <a:lnTo>
                    <a:pt x="82" y="71"/>
                  </a:lnTo>
                  <a:lnTo>
                    <a:pt x="82" y="68"/>
                  </a:lnTo>
                  <a:lnTo>
                    <a:pt x="85" y="68"/>
                  </a:lnTo>
                  <a:lnTo>
                    <a:pt x="82" y="68"/>
                  </a:lnTo>
                  <a:lnTo>
                    <a:pt x="82" y="65"/>
                  </a:lnTo>
                  <a:lnTo>
                    <a:pt x="79" y="68"/>
                  </a:lnTo>
                  <a:lnTo>
                    <a:pt x="77" y="65"/>
                  </a:lnTo>
                  <a:lnTo>
                    <a:pt x="71" y="62"/>
                  </a:lnTo>
                  <a:lnTo>
                    <a:pt x="71" y="60"/>
                  </a:lnTo>
                  <a:lnTo>
                    <a:pt x="68" y="60"/>
                  </a:lnTo>
                  <a:lnTo>
                    <a:pt x="65" y="57"/>
                  </a:lnTo>
                  <a:lnTo>
                    <a:pt x="65" y="54"/>
                  </a:lnTo>
                  <a:lnTo>
                    <a:pt x="62" y="51"/>
                  </a:lnTo>
                  <a:lnTo>
                    <a:pt x="65" y="51"/>
                  </a:lnTo>
                  <a:lnTo>
                    <a:pt x="62" y="51"/>
                  </a:lnTo>
                  <a:lnTo>
                    <a:pt x="62" y="48"/>
                  </a:lnTo>
                  <a:lnTo>
                    <a:pt x="60" y="48"/>
                  </a:lnTo>
                  <a:lnTo>
                    <a:pt x="60" y="45"/>
                  </a:lnTo>
                  <a:lnTo>
                    <a:pt x="57" y="43"/>
                  </a:lnTo>
                  <a:lnTo>
                    <a:pt x="57" y="40"/>
                  </a:lnTo>
                  <a:lnTo>
                    <a:pt x="57" y="37"/>
                  </a:lnTo>
                  <a:lnTo>
                    <a:pt x="54" y="34"/>
                  </a:lnTo>
                  <a:lnTo>
                    <a:pt x="54" y="31"/>
                  </a:lnTo>
                  <a:lnTo>
                    <a:pt x="51" y="28"/>
                  </a:lnTo>
                  <a:lnTo>
                    <a:pt x="51" y="26"/>
                  </a:lnTo>
                  <a:lnTo>
                    <a:pt x="51" y="23"/>
                  </a:lnTo>
                  <a:lnTo>
                    <a:pt x="48" y="20"/>
                  </a:lnTo>
                  <a:lnTo>
                    <a:pt x="42" y="20"/>
                  </a:lnTo>
                  <a:lnTo>
                    <a:pt x="45" y="17"/>
                  </a:lnTo>
                  <a:lnTo>
                    <a:pt x="42" y="17"/>
                  </a:lnTo>
                  <a:lnTo>
                    <a:pt x="40" y="14"/>
                  </a:lnTo>
                  <a:lnTo>
                    <a:pt x="40" y="17"/>
                  </a:lnTo>
                  <a:lnTo>
                    <a:pt x="37" y="17"/>
                  </a:lnTo>
                  <a:lnTo>
                    <a:pt x="34" y="14"/>
                  </a:lnTo>
                  <a:lnTo>
                    <a:pt x="31" y="11"/>
                  </a:lnTo>
                  <a:lnTo>
                    <a:pt x="28" y="11"/>
                  </a:lnTo>
                  <a:lnTo>
                    <a:pt x="28" y="8"/>
                  </a:lnTo>
                  <a:lnTo>
                    <a:pt x="25" y="8"/>
                  </a:lnTo>
                  <a:lnTo>
                    <a:pt x="28" y="8"/>
                  </a:lnTo>
                  <a:lnTo>
                    <a:pt x="28" y="11"/>
                  </a:lnTo>
                  <a:lnTo>
                    <a:pt x="28" y="14"/>
                  </a:lnTo>
                  <a:lnTo>
                    <a:pt x="28" y="17"/>
                  </a:lnTo>
                  <a:lnTo>
                    <a:pt x="28" y="23"/>
                  </a:lnTo>
                  <a:lnTo>
                    <a:pt x="31" y="26"/>
                  </a:lnTo>
                  <a:lnTo>
                    <a:pt x="31" y="28"/>
                  </a:lnTo>
                  <a:lnTo>
                    <a:pt x="31" y="31"/>
                  </a:lnTo>
                  <a:lnTo>
                    <a:pt x="31" y="34"/>
                  </a:lnTo>
                  <a:lnTo>
                    <a:pt x="31" y="37"/>
                  </a:lnTo>
                  <a:lnTo>
                    <a:pt x="34" y="37"/>
                  </a:lnTo>
                  <a:lnTo>
                    <a:pt x="34" y="40"/>
                  </a:lnTo>
                  <a:lnTo>
                    <a:pt x="37" y="40"/>
                  </a:lnTo>
                  <a:lnTo>
                    <a:pt x="42" y="48"/>
                  </a:lnTo>
                  <a:lnTo>
                    <a:pt x="42" y="51"/>
                  </a:lnTo>
                  <a:lnTo>
                    <a:pt x="45" y="51"/>
                  </a:lnTo>
                  <a:lnTo>
                    <a:pt x="48" y="51"/>
                  </a:lnTo>
                  <a:lnTo>
                    <a:pt x="48" y="54"/>
                  </a:lnTo>
                  <a:lnTo>
                    <a:pt x="51" y="54"/>
                  </a:lnTo>
                  <a:lnTo>
                    <a:pt x="51" y="57"/>
                  </a:lnTo>
                  <a:lnTo>
                    <a:pt x="54" y="60"/>
                  </a:lnTo>
                  <a:lnTo>
                    <a:pt x="54" y="62"/>
                  </a:lnTo>
                  <a:lnTo>
                    <a:pt x="54" y="68"/>
                  </a:lnTo>
                  <a:lnTo>
                    <a:pt x="57" y="68"/>
                  </a:lnTo>
                  <a:lnTo>
                    <a:pt x="57" y="71"/>
                  </a:lnTo>
                  <a:lnTo>
                    <a:pt x="60" y="74"/>
                  </a:lnTo>
                  <a:lnTo>
                    <a:pt x="60" y="77"/>
                  </a:lnTo>
                  <a:lnTo>
                    <a:pt x="62" y="77"/>
                  </a:lnTo>
                  <a:lnTo>
                    <a:pt x="65" y="80"/>
                  </a:lnTo>
                  <a:lnTo>
                    <a:pt x="62" y="80"/>
                  </a:lnTo>
                  <a:lnTo>
                    <a:pt x="65" y="80"/>
                  </a:lnTo>
                  <a:lnTo>
                    <a:pt x="65" y="82"/>
                  </a:lnTo>
                  <a:lnTo>
                    <a:pt x="65" y="85"/>
                  </a:lnTo>
                  <a:lnTo>
                    <a:pt x="68" y="85"/>
                  </a:lnTo>
                  <a:lnTo>
                    <a:pt x="65" y="82"/>
                  </a:lnTo>
                  <a:lnTo>
                    <a:pt x="68" y="82"/>
                  </a:lnTo>
                  <a:lnTo>
                    <a:pt x="68" y="85"/>
                  </a:lnTo>
                  <a:lnTo>
                    <a:pt x="71" y="85"/>
                  </a:lnTo>
                  <a:lnTo>
                    <a:pt x="71" y="88"/>
                  </a:lnTo>
                  <a:lnTo>
                    <a:pt x="71" y="91"/>
                  </a:lnTo>
                  <a:lnTo>
                    <a:pt x="74" y="91"/>
                  </a:lnTo>
                  <a:lnTo>
                    <a:pt x="74" y="94"/>
                  </a:lnTo>
                  <a:lnTo>
                    <a:pt x="74" y="97"/>
                  </a:lnTo>
                  <a:lnTo>
                    <a:pt x="77" y="99"/>
                  </a:lnTo>
                  <a:lnTo>
                    <a:pt x="77" y="102"/>
                  </a:lnTo>
                  <a:lnTo>
                    <a:pt x="77" y="105"/>
                  </a:lnTo>
                  <a:lnTo>
                    <a:pt x="79" y="108"/>
                  </a:lnTo>
                  <a:lnTo>
                    <a:pt x="79" y="111"/>
                  </a:lnTo>
                  <a:lnTo>
                    <a:pt x="79" y="114"/>
                  </a:lnTo>
                  <a:lnTo>
                    <a:pt x="79" y="117"/>
                  </a:lnTo>
                  <a:lnTo>
                    <a:pt x="82" y="117"/>
                  </a:lnTo>
                  <a:lnTo>
                    <a:pt x="85" y="119"/>
                  </a:lnTo>
                  <a:lnTo>
                    <a:pt x="85" y="117"/>
                  </a:lnTo>
                  <a:lnTo>
                    <a:pt x="85" y="114"/>
                  </a:lnTo>
                  <a:lnTo>
                    <a:pt x="85" y="117"/>
                  </a:lnTo>
                  <a:lnTo>
                    <a:pt x="88" y="117"/>
                  </a:lnTo>
                  <a:lnTo>
                    <a:pt x="88" y="119"/>
                  </a:lnTo>
                  <a:lnTo>
                    <a:pt x="91" y="119"/>
                  </a:lnTo>
                  <a:lnTo>
                    <a:pt x="91" y="122"/>
                  </a:lnTo>
                  <a:lnTo>
                    <a:pt x="94" y="122"/>
                  </a:lnTo>
                  <a:lnTo>
                    <a:pt x="94" y="125"/>
                  </a:lnTo>
                  <a:lnTo>
                    <a:pt x="96" y="128"/>
                  </a:lnTo>
                  <a:lnTo>
                    <a:pt x="96" y="131"/>
                  </a:lnTo>
                  <a:lnTo>
                    <a:pt x="94" y="134"/>
                  </a:lnTo>
                  <a:lnTo>
                    <a:pt x="91" y="136"/>
                  </a:lnTo>
                  <a:lnTo>
                    <a:pt x="88" y="134"/>
                  </a:lnTo>
                  <a:lnTo>
                    <a:pt x="88" y="131"/>
                  </a:lnTo>
                  <a:lnTo>
                    <a:pt x="85" y="128"/>
                  </a:lnTo>
                  <a:lnTo>
                    <a:pt x="85" y="125"/>
                  </a:lnTo>
                  <a:lnTo>
                    <a:pt x="79" y="125"/>
                  </a:lnTo>
                  <a:lnTo>
                    <a:pt x="77" y="119"/>
                  </a:lnTo>
                  <a:lnTo>
                    <a:pt x="71" y="117"/>
                  </a:lnTo>
                  <a:lnTo>
                    <a:pt x="71" y="114"/>
                  </a:lnTo>
                  <a:lnTo>
                    <a:pt x="68" y="114"/>
                  </a:lnTo>
                  <a:lnTo>
                    <a:pt x="68" y="111"/>
                  </a:lnTo>
                  <a:lnTo>
                    <a:pt x="68" y="114"/>
                  </a:lnTo>
                  <a:lnTo>
                    <a:pt x="65" y="114"/>
                  </a:lnTo>
                  <a:lnTo>
                    <a:pt x="65" y="111"/>
                  </a:lnTo>
                  <a:lnTo>
                    <a:pt x="62" y="111"/>
                  </a:lnTo>
                  <a:lnTo>
                    <a:pt x="60" y="108"/>
                  </a:lnTo>
                  <a:lnTo>
                    <a:pt x="60" y="111"/>
                  </a:lnTo>
                  <a:lnTo>
                    <a:pt x="62" y="111"/>
                  </a:lnTo>
                  <a:lnTo>
                    <a:pt x="60" y="111"/>
                  </a:lnTo>
                  <a:lnTo>
                    <a:pt x="60" y="108"/>
                  </a:lnTo>
                  <a:lnTo>
                    <a:pt x="62" y="105"/>
                  </a:lnTo>
                  <a:lnTo>
                    <a:pt x="62" y="102"/>
                  </a:lnTo>
                  <a:lnTo>
                    <a:pt x="62" y="99"/>
                  </a:lnTo>
                  <a:lnTo>
                    <a:pt x="62" y="97"/>
                  </a:lnTo>
                  <a:lnTo>
                    <a:pt x="62" y="94"/>
                  </a:lnTo>
                  <a:lnTo>
                    <a:pt x="60" y="94"/>
                  </a:lnTo>
                  <a:lnTo>
                    <a:pt x="60" y="91"/>
                  </a:lnTo>
                  <a:lnTo>
                    <a:pt x="57" y="91"/>
                  </a:lnTo>
                  <a:lnTo>
                    <a:pt x="54" y="91"/>
                  </a:lnTo>
                  <a:lnTo>
                    <a:pt x="54" y="88"/>
                  </a:lnTo>
                  <a:lnTo>
                    <a:pt x="57" y="88"/>
                  </a:lnTo>
                  <a:lnTo>
                    <a:pt x="54" y="85"/>
                  </a:lnTo>
                  <a:lnTo>
                    <a:pt x="51" y="85"/>
                  </a:lnTo>
                  <a:lnTo>
                    <a:pt x="51" y="82"/>
                  </a:lnTo>
                  <a:lnTo>
                    <a:pt x="51" y="80"/>
                  </a:lnTo>
                  <a:lnTo>
                    <a:pt x="48" y="80"/>
                  </a:lnTo>
                  <a:lnTo>
                    <a:pt x="48" y="82"/>
                  </a:lnTo>
                  <a:lnTo>
                    <a:pt x="45" y="82"/>
                  </a:lnTo>
                  <a:lnTo>
                    <a:pt x="42" y="80"/>
                  </a:lnTo>
                  <a:lnTo>
                    <a:pt x="40" y="80"/>
                  </a:lnTo>
                  <a:lnTo>
                    <a:pt x="40" y="77"/>
                  </a:lnTo>
                  <a:lnTo>
                    <a:pt x="37" y="77"/>
                  </a:lnTo>
                  <a:lnTo>
                    <a:pt x="34" y="77"/>
                  </a:lnTo>
                  <a:lnTo>
                    <a:pt x="34" y="71"/>
                  </a:lnTo>
                  <a:lnTo>
                    <a:pt x="31" y="71"/>
                  </a:lnTo>
                  <a:lnTo>
                    <a:pt x="28" y="71"/>
                  </a:lnTo>
                  <a:lnTo>
                    <a:pt x="28" y="68"/>
                  </a:lnTo>
                  <a:lnTo>
                    <a:pt x="25" y="71"/>
                  </a:lnTo>
                  <a:lnTo>
                    <a:pt x="25" y="68"/>
                  </a:lnTo>
                  <a:lnTo>
                    <a:pt x="25" y="65"/>
                  </a:lnTo>
                  <a:lnTo>
                    <a:pt x="28" y="68"/>
                  </a:lnTo>
                  <a:lnTo>
                    <a:pt x="31" y="68"/>
                  </a:lnTo>
                  <a:lnTo>
                    <a:pt x="34" y="65"/>
                  </a:lnTo>
                  <a:lnTo>
                    <a:pt x="34" y="68"/>
                  </a:lnTo>
                  <a:lnTo>
                    <a:pt x="37" y="68"/>
                  </a:lnTo>
                  <a:lnTo>
                    <a:pt x="40" y="68"/>
                  </a:lnTo>
                  <a:lnTo>
                    <a:pt x="37" y="68"/>
                  </a:lnTo>
                  <a:lnTo>
                    <a:pt x="37" y="65"/>
                  </a:lnTo>
                  <a:lnTo>
                    <a:pt x="37" y="62"/>
                  </a:lnTo>
                  <a:lnTo>
                    <a:pt x="40" y="65"/>
                  </a:lnTo>
                  <a:lnTo>
                    <a:pt x="40" y="62"/>
                  </a:lnTo>
                  <a:lnTo>
                    <a:pt x="37" y="62"/>
                  </a:lnTo>
                  <a:lnTo>
                    <a:pt x="40" y="60"/>
                  </a:lnTo>
                  <a:lnTo>
                    <a:pt x="37" y="57"/>
                  </a:lnTo>
                  <a:lnTo>
                    <a:pt x="37" y="54"/>
                  </a:lnTo>
                  <a:lnTo>
                    <a:pt x="34" y="54"/>
                  </a:lnTo>
                  <a:lnTo>
                    <a:pt x="28" y="48"/>
                  </a:lnTo>
                  <a:lnTo>
                    <a:pt x="28" y="45"/>
                  </a:lnTo>
                  <a:lnTo>
                    <a:pt x="25" y="45"/>
                  </a:lnTo>
                  <a:lnTo>
                    <a:pt x="23" y="43"/>
                  </a:lnTo>
                  <a:lnTo>
                    <a:pt x="20" y="43"/>
                  </a:lnTo>
                  <a:lnTo>
                    <a:pt x="17" y="40"/>
                  </a:lnTo>
                  <a:lnTo>
                    <a:pt x="17" y="37"/>
                  </a:lnTo>
                  <a:lnTo>
                    <a:pt x="17" y="34"/>
                  </a:lnTo>
                  <a:lnTo>
                    <a:pt x="14" y="31"/>
                  </a:lnTo>
                  <a:lnTo>
                    <a:pt x="14" y="34"/>
                  </a:lnTo>
                  <a:lnTo>
                    <a:pt x="14" y="31"/>
                  </a:lnTo>
                  <a:lnTo>
                    <a:pt x="14" y="28"/>
                  </a:lnTo>
                  <a:lnTo>
                    <a:pt x="11" y="26"/>
                  </a:lnTo>
                  <a:lnTo>
                    <a:pt x="11" y="23"/>
                  </a:lnTo>
                  <a:lnTo>
                    <a:pt x="8" y="20"/>
                  </a:lnTo>
                  <a:lnTo>
                    <a:pt x="8" y="17"/>
                  </a:lnTo>
                  <a:lnTo>
                    <a:pt x="6" y="17"/>
                  </a:lnTo>
                  <a:lnTo>
                    <a:pt x="6" y="14"/>
                  </a:lnTo>
                  <a:lnTo>
                    <a:pt x="6" y="11"/>
                  </a:lnTo>
                  <a:lnTo>
                    <a:pt x="8" y="11"/>
                  </a:lnTo>
                  <a:lnTo>
                    <a:pt x="6" y="11"/>
                  </a:lnTo>
                  <a:lnTo>
                    <a:pt x="6" y="8"/>
                  </a:lnTo>
                  <a:lnTo>
                    <a:pt x="3" y="8"/>
                  </a:lnTo>
                  <a:lnTo>
                    <a:pt x="3" y="6"/>
                  </a:lnTo>
                  <a:lnTo>
                    <a:pt x="0" y="3"/>
                  </a:lnTo>
                  <a:lnTo>
                    <a:pt x="28" y="0"/>
                  </a:lnTo>
                  <a:lnTo>
                    <a:pt x="40" y="6"/>
                  </a:lnTo>
                  <a:lnTo>
                    <a:pt x="60" y="11"/>
                  </a:lnTo>
                  <a:lnTo>
                    <a:pt x="77" y="20"/>
                  </a:lnTo>
                  <a:lnTo>
                    <a:pt x="88" y="20"/>
                  </a:lnTo>
                  <a:lnTo>
                    <a:pt x="102" y="20"/>
                  </a:lnTo>
                  <a:lnTo>
                    <a:pt x="114" y="20"/>
                  </a:lnTo>
                  <a:lnTo>
                    <a:pt x="114" y="14"/>
                  </a:lnTo>
                  <a:lnTo>
                    <a:pt x="136" y="14"/>
                  </a:lnTo>
                  <a:lnTo>
                    <a:pt x="139" y="17"/>
                  </a:lnTo>
                  <a:lnTo>
                    <a:pt x="142" y="17"/>
                  </a:lnTo>
                  <a:lnTo>
                    <a:pt x="145" y="20"/>
                  </a:lnTo>
                  <a:lnTo>
                    <a:pt x="150" y="23"/>
                  </a:lnTo>
                  <a:lnTo>
                    <a:pt x="153" y="26"/>
                  </a:lnTo>
                  <a:lnTo>
                    <a:pt x="156" y="31"/>
                  </a:lnTo>
                  <a:lnTo>
                    <a:pt x="159" y="34"/>
                  </a:lnTo>
                  <a:lnTo>
                    <a:pt x="159" y="40"/>
                  </a:lnTo>
                  <a:lnTo>
                    <a:pt x="162" y="43"/>
                  </a:lnTo>
                  <a:lnTo>
                    <a:pt x="165" y="45"/>
                  </a:lnTo>
                  <a:lnTo>
                    <a:pt x="173" y="48"/>
                  </a:lnTo>
                  <a:lnTo>
                    <a:pt x="179" y="51"/>
                  </a:lnTo>
                  <a:lnTo>
                    <a:pt x="185" y="48"/>
                  </a:lnTo>
                  <a:lnTo>
                    <a:pt x="185" y="45"/>
                  </a:lnTo>
                  <a:lnTo>
                    <a:pt x="190" y="43"/>
                  </a:lnTo>
                  <a:lnTo>
                    <a:pt x="199" y="43"/>
                  </a:lnTo>
                  <a:lnTo>
                    <a:pt x="210" y="48"/>
                  </a:lnTo>
                  <a:lnTo>
                    <a:pt x="216" y="57"/>
                  </a:lnTo>
                  <a:lnTo>
                    <a:pt x="219" y="62"/>
                  </a:lnTo>
                  <a:lnTo>
                    <a:pt x="227" y="77"/>
                  </a:lnTo>
                  <a:lnTo>
                    <a:pt x="227" y="85"/>
                  </a:lnTo>
                  <a:lnTo>
                    <a:pt x="233" y="88"/>
                  </a:lnTo>
                  <a:lnTo>
                    <a:pt x="241" y="91"/>
                  </a:lnTo>
                  <a:lnTo>
                    <a:pt x="247" y="97"/>
                  </a:lnTo>
                  <a:lnTo>
                    <a:pt x="250" y="97"/>
                  </a:lnTo>
                  <a:lnTo>
                    <a:pt x="253" y="99"/>
                  </a:lnTo>
                  <a:lnTo>
                    <a:pt x="256" y="99"/>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7" name="Freeform 3112"/>
            <p:cNvSpPr/>
            <p:nvPr/>
          </p:nvSpPr>
          <p:spPr>
            <a:xfrm>
              <a:off x="2853000" y="37108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8" name="Freeform 3113"/>
            <p:cNvSpPr/>
            <p:nvPr/>
          </p:nvSpPr>
          <p:spPr>
            <a:xfrm>
              <a:off x="2745360" y="371088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0" y="0"/>
                  </a:moveTo>
                  <a:lnTo>
                    <a:pt x="0" y="3"/>
                  </a:lnTo>
                  <a:lnTo>
                    <a:pt x="2"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39" name="Freeform 3114"/>
            <p:cNvSpPr/>
            <p:nvPr/>
          </p:nvSpPr>
          <p:spPr>
            <a:xfrm>
              <a:off x="2749320" y="37224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0" name="Freeform 3115"/>
            <p:cNvSpPr/>
            <p:nvPr/>
          </p:nvSpPr>
          <p:spPr>
            <a:xfrm>
              <a:off x="2801160" y="37281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3" y="0"/>
                  </a:lnTo>
                  <a:lnTo>
                    <a:pt x="0"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1" name="Freeform 3116"/>
            <p:cNvSpPr/>
            <p:nvPr/>
          </p:nvSpPr>
          <p:spPr>
            <a:xfrm>
              <a:off x="2789280" y="3716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2" name="Freeform 3117"/>
            <p:cNvSpPr/>
            <p:nvPr/>
          </p:nvSpPr>
          <p:spPr>
            <a:xfrm>
              <a:off x="2890440" y="3797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3" name="Freeform 3118"/>
            <p:cNvSpPr/>
            <p:nvPr/>
          </p:nvSpPr>
          <p:spPr>
            <a:xfrm>
              <a:off x="2779200" y="3847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4" name="Freeform 3119"/>
            <p:cNvSpPr/>
            <p:nvPr/>
          </p:nvSpPr>
          <p:spPr>
            <a:xfrm>
              <a:off x="3331800" y="3880440"/>
              <a:ext cx="27000" cy="64800"/>
            </a:xfrm>
            <a:custGeom>
              <a:avLst/>
              <a:gdLst>
                <a:gd name="textAreaLeft" fmla="*/ 0 w 27000"/>
                <a:gd name="textAreaRight" fmla="*/ 27720 w 27000"/>
                <a:gd name="textAreaTop" fmla="*/ 0 h 64800"/>
                <a:gd name="textAreaBottom" fmla="*/ 65520 h 64800"/>
              </a:gdLst>
              <a:ahLst/>
              <a:cxnLst/>
              <a:rect l="textAreaLeft" t="textAreaTop" r="textAreaRight" b="textAreaBottom"/>
              <a:pathLst>
                <a:path w="14" h="34">
                  <a:moveTo>
                    <a:pt x="6" y="31"/>
                  </a:moveTo>
                  <a:lnTo>
                    <a:pt x="6" y="29"/>
                  </a:lnTo>
                  <a:lnTo>
                    <a:pt x="9" y="29"/>
                  </a:lnTo>
                  <a:lnTo>
                    <a:pt x="11" y="23"/>
                  </a:lnTo>
                  <a:lnTo>
                    <a:pt x="11" y="17"/>
                  </a:lnTo>
                  <a:lnTo>
                    <a:pt x="11" y="14"/>
                  </a:lnTo>
                  <a:lnTo>
                    <a:pt x="11" y="6"/>
                  </a:lnTo>
                  <a:lnTo>
                    <a:pt x="14" y="3"/>
                  </a:lnTo>
                  <a:lnTo>
                    <a:pt x="14" y="0"/>
                  </a:lnTo>
                  <a:lnTo>
                    <a:pt x="11" y="0"/>
                  </a:lnTo>
                  <a:lnTo>
                    <a:pt x="14" y="0"/>
                  </a:lnTo>
                  <a:lnTo>
                    <a:pt x="11" y="0"/>
                  </a:lnTo>
                  <a:lnTo>
                    <a:pt x="11" y="3"/>
                  </a:lnTo>
                  <a:lnTo>
                    <a:pt x="11" y="0"/>
                  </a:lnTo>
                  <a:lnTo>
                    <a:pt x="9" y="0"/>
                  </a:lnTo>
                  <a:lnTo>
                    <a:pt x="11" y="0"/>
                  </a:lnTo>
                  <a:lnTo>
                    <a:pt x="9" y="0"/>
                  </a:lnTo>
                  <a:lnTo>
                    <a:pt x="9" y="3"/>
                  </a:lnTo>
                  <a:lnTo>
                    <a:pt x="6" y="6"/>
                  </a:lnTo>
                  <a:lnTo>
                    <a:pt x="3" y="6"/>
                  </a:lnTo>
                  <a:lnTo>
                    <a:pt x="0" y="6"/>
                  </a:lnTo>
                  <a:lnTo>
                    <a:pt x="0" y="9"/>
                  </a:lnTo>
                  <a:lnTo>
                    <a:pt x="0" y="34"/>
                  </a:lnTo>
                  <a:lnTo>
                    <a:pt x="3" y="34"/>
                  </a:lnTo>
                  <a:lnTo>
                    <a:pt x="6" y="3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0520" rIns="90000" bIns="20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5" name="Freeform 3120"/>
            <p:cNvSpPr/>
            <p:nvPr/>
          </p:nvSpPr>
          <p:spPr>
            <a:xfrm>
              <a:off x="3252240" y="3897720"/>
              <a:ext cx="100800" cy="103320"/>
            </a:xfrm>
            <a:custGeom>
              <a:avLst/>
              <a:gdLst>
                <a:gd name="textAreaLeft" fmla="*/ 0 w 100800"/>
                <a:gd name="textAreaRight" fmla="*/ 101520 w 100800"/>
                <a:gd name="textAreaTop" fmla="*/ 0 h 103320"/>
                <a:gd name="textAreaBottom" fmla="*/ 104040 h 103320"/>
              </a:gdLst>
              <a:ahLst/>
              <a:cxnLst/>
              <a:rect l="textAreaLeft" t="textAreaTop" r="textAreaRight" b="textAreaBottom"/>
              <a:pathLst>
                <a:path w="51" h="54">
                  <a:moveTo>
                    <a:pt x="51" y="28"/>
                  </a:moveTo>
                  <a:lnTo>
                    <a:pt x="49" y="31"/>
                  </a:lnTo>
                  <a:lnTo>
                    <a:pt x="43" y="34"/>
                  </a:lnTo>
                  <a:lnTo>
                    <a:pt x="40" y="37"/>
                  </a:lnTo>
                  <a:lnTo>
                    <a:pt x="37" y="42"/>
                  </a:lnTo>
                  <a:lnTo>
                    <a:pt x="34" y="45"/>
                  </a:lnTo>
                  <a:lnTo>
                    <a:pt x="34" y="48"/>
                  </a:lnTo>
                  <a:lnTo>
                    <a:pt x="32" y="48"/>
                  </a:lnTo>
                  <a:lnTo>
                    <a:pt x="29" y="54"/>
                  </a:lnTo>
                  <a:lnTo>
                    <a:pt x="20" y="51"/>
                  </a:lnTo>
                  <a:lnTo>
                    <a:pt x="12" y="51"/>
                  </a:lnTo>
                  <a:lnTo>
                    <a:pt x="9" y="51"/>
                  </a:lnTo>
                  <a:lnTo>
                    <a:pt x="0" y="42"/>
                  </a:lnTo>
                  <a:lnTo>
                    <a:pt x="3" y="34"/>
                  </a:lnTo>
                  <a:lnTo>
                    <a:pt x="0" y="31"/>
                  </a:lnTo>
                  <a:lnTo>
                    <a:pt x="9" y="20"/>
                  </a:lnTo>
                  <a:lnTo>
                    <a:pt x="12" y="20"/>
                  </a:lnTo>
                  <a:lnTo>
                    <a:pt x="23" y="20"/>
                  </a:lnTo>
                  <a:lnTo>
                    <a:pt x="23" y="17"/>
                  </a:lnTo>
                  <a:lnTo>
                    <a:pt x="20" y="11"/>
                  </a:lnTo>
                  <a:lnTo>
                    <a:pt x="15" y="11"/>
                  </a:lnTo>
                  <a:lnTo>
                    <a:pt x="12" y="5"/>
                  </a:lnTo>
                  <a:lnTo>
                    <a:pt x="17" y="5"/>
                  </a:lnTo>
                  <a:lnTo>
                    <a:pt x="17" y="0"/>
                  </a:lnTo>
                  <a:lnTo>
                    <a:pt x="26" y="0"/>
                  </a:lnTo>
                  <a:lnTo>
                    <a:pt x="32" y="0"/>
                  </a:lnTo>
                  <a:lnTo>
                    <a:pt x="40" y="0"/>
                  </a:lnTo>
                  <a:lnTo>
                    <a:pt x="40" y="25"/>
                  </a:lnTo>
                  <a:lnTo>
                    <a:pt x="43" y="25"/>
                  </a:lnTo>
                  <a:lnTo>
                    <a:pt x="46" y="25"/>
                  </a:lnTo>
                  <a:lnTo>
                    <a:pt x="46" y="28"/>
                  </a:lnTo>
                  <a:lnTo>
                    <a:pt x="49" y="28"/>
                  </a:lnTo>
                  <a:lnTo>
                    <a:pt x="49" y="25"/>
                  </a:lnTo>
                  <a:lnTo>
                    <a:pt x="51" y="2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6" name="Freeform 3121"/>
            <p:cNvSpPr/>
            <p:nvPr/>
          </p:nvSpPr>
          <p:spPr>
            <a:xfrm>
              <a:off x="3304080" y="3978360"/>
              <a:ext cx="66960" cy="37800"/>
            </a:xfrm>
            <a:custGeom>
              <a:avLst/>
              <a:gdLst>
                <a:gd name="textAreaLeft" fmla="*/ 0 w 66960"/>
                <a:gd name="textAreaRight" fmla="*/ 67680 w 66960"/>
                <a:gd name="textAreaTop" fmla="*/ 0 h 37800"/>
                <a:gd name="textAreaBottom" fmla="*/ 38520 h 37800"/>
              </a:gdLst>
              <a:ahLst/>
              <a:cxnLst/>
              <a:rect l="textAreaLeft" t="textAreaTop" r="textAreaRight" b="textAreaBottom"/>
              <a:pathLst>
                <a:path w="34" h="20">
                  <a:moveTo>
                    <a:pt x="31" y="17"/>
                  </a:moveTo>
                  <a:lnTo>
                    <a:pt x="31" y="20"/>
                  </a:lnTo>
                  <a:lnTo>
                    <a:pt x="28" y="20"/>
                  </a:lnTo>
                  <a:lnTo>
                    <a:pt x="31" y="20"/>
                  </a:lnTo>
                  <a:lnTo>
                    <a:pt x="28" y="20"/>
                  </a:lnTo>
                  <a:lnTo>
                    <a:pt x="25" y="20"/>
                  </a:lnTo>
                  <a:lnTo>
                    <a:pt x="25" y="17"/>
                  </a:lnTo>
                  <a:lnTo>
                    <a:pt x="25" y="20"/>
                  </a:lnTo>
                  <a:lnTo>
                    <a:pt x="20" y="17"/>
                  </a:lnTo>
                  <a:lnTo>
                    <a:pt x="14" y="14"/>
                  </a:lnTo>
                  <a:lnTo>
                    <a:pt x="11" y="17"/>
                  </a:lnTo>
                  <a:lnTo>
                    <a:pt x="11" y="14"/>
                  </a:lnTo>
                  <a:lnTo>
                    <a:pt x="8" y="14"/>
                  </a:lnTo>
                  <a:lnTo>
                    <a:pt x="0" y="12"/>
                  </a:lnTo>
                  <a:lnTo>
                    <a:pt x="6" y="6"/>
                  </a:lnTo>
                  <a:lnTo>
                    <a:pt x="8" y="6"/>
                  </a:lnTo>
                  <a:lnTo>
                    <a:pt x="8" y="3"/>
                  </a:lnTo>
                  <a:lnTo>
                    <a:pt x="11" y="0"/>
                  </a:lnTo>
                  <a:lnTo>
                    <a:pt x="14" y="3"/>
                  </a:lnTo>
                  <a:lnTo>
                    <a:pt x="17" y="6"/>
                  </a:lnTo>
                  <a:lnTo>
                    <a:pt x="17" y="9"/>
                  </a:lnTo>
                  <a:lnTo>
                    <a:pt x="23" y="9"/>
                  </a:lnTo>
                  <a:lnTo>
                    <a:pt x="23" y="12"/>
                  </a:lnTo>
                  <a:lnTo>
                    <a:pt x="25" y="12"/>
                  </a:lnTo>
                  <a:lnTo>
                    <a:pt x="28" y="9"/>
                  </a:lnTo>
                  <a:lnTo>
                    <a:pt x="31" y="12"/>
                  </a:lnTo>
                  <a:lnTo>
                    <a:pt x="34" y="12"/>
                  </a:lnTo>
                  <a:lnTo>
                    <a:pt x="34" y="14"/>
                  </a:lnTo>
                  <a:lnTo>
                    <a:pt x="31" y="14"/>
                  </a:lnTo>
                  <a:lnTo>
                    <a:pt x="34" y="14"/>
                  </a:lnTo>
                  <a:lnTo>
                    <a:pt x="31" y="14"/>
                  </a:lnTo>
                  <a:lnTo>
                    <a:pt x="31"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7" name="Freeform 3122"/>
            <p:cNvSpPr/>
            <p:nvPr/>
          </p:nvSpPr>
          <p:spPr>
            <a:xfrm>
              <a:off x="3325680" y="3939840"/>
              <a:ext cx="158400" cy="76320"/>
            </a:xfrm>
            <a:custGeom>
              <a:avLst/>
              <a:gdLst>
                <a:gd name="textAreaLeft" fmla="*/ 0 w 158400"/>
                <a:gd name="textAreaRight" fmla="*/ 159120 w 158400"/>
                <a:gd name="textAreaTop" fmla="*/ 0 h 76320"/>
                <a:gd name="textAreaBottom" fmla="*/ 77040 h 76320"/>
              </a:gdLst>
              <a:ahLst/>
              <a:cxnLst/>
              <a:rect l="textAreaLeft" t="textAreaTop" r="textAreaRight" b="textAreaBottom"/>
              <a:pathLst>
                <a:path w="80" h="40">
                  <a:moveTo>
                    <a:pt x="14" y="6"/>
                  </a:moveTo>
                  <a:lnTo>
                    <a:pt x="12" y="9"/>
                  </a:lnTo>
                  <a:lnTo>
                    <a:pt x="6" y="12"/>
                  </a:lnTo>
                  <a:lnTo>
                    <a:pt x="3" y="15"/>
                  </a:lnTo>
                  <a:lnTo>
                    <a:pt x="0" y="20"/>
                  </a:lnTo>
                  <a:lnTo>
                    <a:pt x="3" y="23"/>
                  </a:lnTo>
                  <a:lnTo>
                    <a:pt x="6" y="26"/>
                  </a:lnTo>
                  <a:lnTo>
                    <a:pt x="6" y="29"/>
                  </a:lnTo>
                  <a:lnTo>
                    <a:pt x="12" y="29"/>
                  </a:lnTo>
                  <a:lnTo>
                    <a:pt x="12" y="32"/>
                  </a:lnTo>
                  <a:lnTo>
                    <a:pt x="14" y="32"/>
                  </a:lnTo>
                  <a:lnTo>
                    <a:pt x="17" y="29"/>
                  </a:lnTo>
                  <a:lnTo>
                    <a:pt x="20" y="32"/>
                  </a:lnTo>
                  <a:lnTo>
                    <a:pt x="23" y="32"/>
                  </a:lnTo>
                  <a:lnTo>
                    <a:pt x="23" y="34"/>
                  </a:lnTo>
                  <a:lnTo>
                    <a:pt x="20" y="34"/>
                  </a:lnTo>
                  <a:lnTo>
                    <a:pt x="23" y="34"/>
                  </a:lnTo>
                  <a:lnTo>
                    <a:pt x="20" y="34"/>
                  </a:lnTo>
                  <a:lnTo>
                    <a:pt x="20" y="37"/>
                  </a:lnTo>
                  <a:lnTo>
                    <a:pt x="23" y="37"/>
                  </a:lnTo>
                  <a:lnTo>
                    <a:pt x="23" y="34"/>
                  </a:lnTo>
                  <a:lnTo>
                    <a:pt x="23" y="37"/>
                  </a:lnTo>
                  <a:lnTo>
                    <a:pt x="26" y="37"/>
                  </a:lnTo>
                  <a:lnTo>
                    <a:pt x="26" y="34"/>
                  </a:lnTo>
                  <a:lnTo>
                    <a:pt x="26" y="37"/>
                  </a:lnTo>
                  <a:lnTo>
                    <a:pt x="26" y="40"/>
                  </a:lnTo>
                  <a:lnTo>
                    <a:pt x="29" y="40"/>
                  </a:lnTo>
                  <a:lnTo>
                    <a:pt x="26" y="40"/>
                  </a:lnTo>
                  <a:lnTo>
                    <a:pt x="32" y="40"/>
                  </a:lnTo>
                  <a:lnTo>
                    <a:pt x="34" y="40"/>
                  </a:lnTo>
                  <a:lnTo>
                    <a:pt x="32" y="37"/>
                  </a:lnTo>
                  <a:lnTo>
                    <a:pt x="34" y="34"/>
                  </a:lnTo>
                  <a:lnTo>
                    <a:pt x="43" y="29"/>
                  </a:lnTo>
                  <a:lnTo>
                    <a:pt x="46" y="29"/>
                  </a:lnTo>
                  <a:lnTo>
                    <a:pt x="49" y="29"/>
                  </a:lnTo>
                  <a:lnTo>
                    <a:pt x="51" y="26"/>
                  </a:lnTo>
                  <a:lnTo>
                    <a:pt x="51" y="23"/>
                  </a:lnTo>
                  <a:lnTo>
                    <a:pt x="54" y="23"/>
                  </a:lnTo>
                  <a:lnTo>
                    <a:pt x="57" y="20"/>
                  </a:lnTo>
                  <a:lnTo>
                    <a:pt x="60" y="17"/>
                  </a:lnTo>
                  <a:lnTo>
                    <a:pt x="63" y="20"/>
                  </a:lnTo>
                  <a:lnTo>
                    <a:pt x="66" y="20"/>
                  </a:lnTo>
                  <a:lnTo>
                    <a:pt x="68" y="20"/>
                  </a:lnTo>
                  <a:lnTo>
                    <a:pt x="74" y="17"/>
                  </a:lnTo>
                  <a:lnTo>
                    <a:pt x="74" y="15"/>
                  </a:lnTo>
                  <a:lnTo>
                    <a:pt x="77" y="15"/>
                  </a:lnTo>
                  <a:lnTo>
                    <a:pt x="80" y="15"/>
                  </a:lnTo>
                  <a:lnTo>
                    <a:pt x="80" y="12"/>
                  </a:lnTo>
                  <a:lnTo>
                    <a:pt x="77" y="12"/>
                  </a:lnTo>
                  <a:lnTo>
                    <a:pt x="74" y="9"/>
                  </a:lnTo>
                  <a:lnTo>
                    <a:pt x="77" y="12"/>
                  </a:lnTo>
                  <a:lnTo>
                    <a:pt x="74" y="12"/>
                  </a:lnTo>
                  <a:lnTo>
                    <a:pt x="74" y="9"/>
                  </a:lnTo>
                  <a:lnTo>
                    <a:pt x="74" y="12"/>
                  </a:lnTo>
                  <a:lnTo>
                    <a:pt x="71" y="12"/>
                  </a:lnTo>
                  <a:lnTo>
                    <a:pt x="68" y="12"/>
                  </a:lnTo>
                  <a:lnTo>
                    <a:pt x="68" y="9"/>
                  </a:lnTo>
                  <a:lnTo>
                    <a:pt x="66" y="9"/>
                  </a:lnTo>
                  <a:lnTo>
                    <a:pt x="68" y="9"/>
                  </a:lnTo>
                  <a:lnTo>
                    <a:pt x="66" y="9"/>
                  </a:lnTo>
                  <a:lnTo>
                    <a:pt x="66" y="6"/>
                  </a:lnTo>
                  <a:lnTo>
                    <a:pt x="68" y="6"/>
                  </a:lnTo>
                  <a:lnTo>
                    <a:pt x="68" y="9"/>
                  </a:lnTo>
                  <a:lnTo>
                    <a:pt x="68" y="6"/>
                  </a:lnTo>
                  <a:lnTo>
                    <a:pt x="66" y="6"/>
                  </a:lnTo>
                  <a:lnTo>
                    <a:pt x="68" y="6"/>
                  </a:lnTo>
                  <a:lnTo>
                    <a:pt x="68" y="9"/>
                  </a:lnTo>
                  <a:lnTo>
                    <a:pt x="71" y="9"/>
                  </a:lnTo>
                  <a:lnTo>
                    <a:pt x="74" y="9"/>
                  </a:lnTo>
                  <a:lnTo>
                    <a:pt x="68" y="6"/>
                  </a:lnTo>
                  <a:lnTo>
                    <a:pt x="68" y="3"/>
                  </a:lnTo>
                  <a:lnTo>
                    <a:pt x="66" y="6"/>
                  </a:lnTo>
                  <a:lnTo>
                    <a:pt x="63" y="3"/>
                  </a:lnTo>
                  <a:lnTo>
                    <a:pt x="63" y="6"/>
                  </a:lnTo>
                  <a:lnTo>
                    <a:pt x="66" y="6"/>
                  </a:lnTo>
                  <a:lnTo>
                    <a:pt x="63" y="6"/>
                  </a:lnTo>
                  <a:lnTo>
                    <a:pt x="60" y="6"/>
                  </a:lnTo>
                  <a:lnTo>
                    <a:pt x="63" y="3"/>
                  </a:lnTo>
                  <a:lnTo>
                    <a:pt x="60" y="3"/>
                  </a:lnTo>
                  <a:lnTo>
                    <a:pt x="60" y="6"/>
                  </a:lnTo>
                  <a:lnTo>
                    <a:pt x="57" y="3"/>
                  </a:lnTo>
                  <a:lnTo>
                    <a:pt x="54" y="3"/>
                  </a:lnTo>
                  <a:lnTo>
                    <a:pt x="54" y="6"/>
                  </a:lnTo>
                  <a:lnTo>
                    <a:pt x="51" y="6"/>
                  </a:lnTo>
                  <a:lnTo>
                    <a:pt x="49" y="3"/>
                  </a:lnTo>
                  <a:lnTo>
                    <a:pt x="46" y="3"/>
                  </a:lnTo>
                  <a:lnTo>
                    <a:pt x="49" y="0"/>
                  </a:lnTo>
                  <a:lnTo>
                    <a:pt x="46" y="0"/>
                  </a:lnTo>
                  <a:lnTo>
                    <a:pt x="46" y="3"/>
                  </a:lnTo>
                  <a:lnTo>
                    <a:pt x="43" y="3"/>
                  </a:lnTo>
                  <a:lnTo>
                    <a:pt x="40" y="3"/>
                  </a:lnTo>
                  <a:lnTo>
                    <a:pt x="37" y="6"/>
                  </a:lnTo>
                  <a:lnTo>
                    <a:pt x="37" y="3"/>
                  </a:lnTo>
                  <a:lnTo>
                    <a:pt x="32" y="6"/>
                  </a:lnTo>
                  <a:lnTo>
                    <a:pt x="29" y="6"/>
                  </a:lnTo>
                  <a:lnTo>
                    <a:pt x="29" y="3"/>
                  </a:lnTo>
                  <a:lnTo>
                    <a:pt x="26" y="6"/>
                  </a:lnTo>
                  <a:lnTo>
                    <a:pt x="26" y="3"/>
                  </a:lnTo>
                  <a:lnTo>
                    <a:pt x="26" y="6"/>
                  </a:lnTo>
                  <a:lnTo>
                    <a:pt x="23" y="3"/>
                  </a:lnTo>
                  <a:lnTo>
                    <a:pt x="26" y="3"/>
                  </a:lnTo>
                  <a:lnTo>
                    <a:pt x="23" y="3"/>
                  </a:lnTo>
                  <a:lnTo>
                    <a:pt x="20" y="3"/>
                  </a:lnTo>
                  <a:lnTo>
                    <a:pt x="20" y="6"/>
                  </a:lnTo>
                  <a:lnTo>
                    <a:pt x="17" y="6"/>
                  </a:lnTo>
                  <a:lnTo>
                    <a:pt x="14"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8" name="Freeform 3123"/>
            <p:cNvSpPr/>
            <p:nvPr/>
          </p:nvSpPr>
          <p:spPr>
            <a:xfrm>
              <a:off x="3365640" y="3969000"/>
              <a:ext cx="118440" cy="107280"/>
            </a:xfrm>
            <a:custGeom>
              <a:avLst/>
              <a:gdLst>
                <a:gd name="textAreaLeft" fmla="*/ 0 w 118440"/>
                <a:gd name="textAreaRight" fmla="*/ 119160 w 118440"/>
                <a:gd name="textAreaTop" fmla="*/ 0 h 107280"/>
                <a:gd name="textAreaBottom" fmla="*/ 108000 h 107280"/>
              </a:gdLst>
              <a:ahLst/>
              <a:cxnLst/>
              <a:rect l="textAreaLeft" t="textAreaTop" r="textAreaRight" b="textAreaBottom"/>
              <a:pathLst>
                <a:path w="60" h="56">
                  <a:moveTo>
                    <a:pt x="60" y="0"/>
                  </a:moveTo>
                  <a:lnTo>
                    <a:pt x="57" y="0"/>
                  </a:lnTo>
                  <a:lnTo>
                    <a:pt x="54" y="0"/>
                  </a:lnTo>
                  <a:lnTo>
                    <a:pt x="54" y="2"/>
                  </a:lnTo>
                  <a:lnTo>
                    <a:pt x="48" y="5"/>
                  </a:lnTo>
                  <a:lnTo>
                    <a:pt x="46" y="5"/>
                  </a:lnTo>
                  <a:lnTo>
                    <a:pt x="43" y="5"/>
                  </a:lnTo>
                  <a:lnTo>
                    <a:pt x="40" y="2"/>
                  </a:lnTo>
                  <a:lnTo>
                    <a:pt x="37" y="5"/>
                  </a:lnTo>
                  <a:lnTo>
                    <a:pt x="34" y="8"/>
                  </a:lnTo>
                  <a:lnTo>
                    <a:pt x="31" y="8"/>
                  </a:lnTo>
                  <a:lnTo>
                    <a:pt x="31" y="11"/>
                  </a:lnTo>
                  <a:lnTo>
                    <a:pt x="29" y="14"/>
                  </a:lnTo>
                  <a:lnTo>
                    <a:pt x="26" y="14"/>
                  </a:lnTo>
                  <a:lnTo>
                    <a:pt x="23" y="14"/>
                  </a:lnTo>
                  <a:lnTo>
                    <a:pt x="14" y="19"/>
                  </a:lnTo>
                  <a:lnTo>
                    <a:pt x="12" y="22"/>
                  </a:lnTo>
                  <a:lnTo>
                    <a:pt x="14" y="25"/>
                  </a:lnTo>
                  <a:lnTo>
                    <a:pt x="12" y="25"/>
                  </a:lnTo>
                  <a:lnTo>
                    <a:pt x="6" y="25"/>
                  </a:lnTo>
                  <a:lnTo>
                    <a:pt x="6" y="28"/>
                  </a:lnTo>
                  <a:lnTo>
                    <a:pt x="3" y="28"/>
                  </a:lnTo>
                  <a:lnTo>
                    <a:pt x="3" y="25"/>
                  </a:lnTo>
                  <a:lnTo>
                    <a:pt x="0" y="28"/>
                  </a:lnTo>
                  <a:lnTo>
                    <a:pt x="6" y="31"/>
                  </a:lnTo>
                  <a:lnTo>
                    <a:pt x="3" y="31"/>
                  </a:lnTo>
                  <a:lnTo>
                    <a:pt x="6" y="31"/>
                  </a:lnTo>
                  <a:lnTo>
                    <a:pt x="12" y="37"/>
                  </a:lnTo>
                  <a:lnTo>
                    <a:pt x="17" y="42"/>
                  </a:lnTo>
                  <a:lnTo>
                    <a:pt x="20" y="45"/>
                  </a:lnTo>
                  <a:lnTo>
                    <a:pt x="23" y="48"/>
                  </a:lnTo>
                  <a:lnTo>
                    <a:pt x="26" y="51"/>
                  </a:lnTo>
                  <a:lnTo>
                    <a:pt x="29" y="48"/>
                  </a:lnTo>
                  <a:lnTo>
                    <a:pt x="31" y="48"/>
                  </a:lnTo>
                  <a:lnTo>
                    <a:pt x="34" y="51"/>
                  </a:lnTo>
                  <a:lnTo>
                    <a:pt x="43" y="51"/>
                  </a:lnTo>
                  <a:lnTo>
                    <a:pt x="48" y="54"/>
                  </a:lnTo>
                  <a:lnTo>
                    <a:pt x="51" y="56"/>
                  </a:lnTo>
                  <a:lnTo>
                    <a:pt x="54" y="54"/>
                  </a:lnTo>
                  <a:lnTo>
                    <a:pt x="51" y="54"/>
                  </a:lnTo>
                  <a:lnTo>
                    <a:pt x="54" y="54"/>
                  </a:lnTo>
                  <a:lnTo>
                    <a:pt x="51" y="51"/>
                  </a:lnTo>
                  <a:lnTo>
                    <a:pt x="51" y="48"/>
                  </a:lnTo>
                  <a:lnTo>
                    <a:pt x="51" y="45"/>
                  </a:lnTo>
                  <a:lnTo>
                    <a:pt x="54" y="45"/>
                  </a:lnTo>
                  <a:lnTo>
                    <a:pt x="54" y="42"/>
                  </a:lnTo>
                  <a:lnTo>
                    <a:pt x="51" y="42"/>
                  </a:lnTo>
                  <a:lnTo>
                    <a:pt x="51" y="39"/>
                  </a:lnTo>
                  <a:lnTo>
                    <a:pt x="54" y="39"/>
                  </a:lnTo>
                  <a:lnTo>
                    <a:pt x="54" y="42"/>
                  </a:lnTo>
                  <a:lnTo>
                    <a:pt x="54" y="39"/>
                  </a:lnTo>
                  <a:lnTo>
                    <a:pt x="54" y="37"/>
                  </a:lnTo>
                  <a:lnTo>
                    <a:pt x="51" y="37"/>
                  </a:lnTo>
                  <a:lnTo>
                    <a:pt x="51" y="34"/>
                  </a:lnTo>
                  <a:lnTo>
                    <a:pt x="54" y="34"/>
                  </a:lnTo>
                  <a:lnTo>
                    <a:pt x="54" y="31"/>
                  </a:lnTo>
                  <a:lnTo>
                    <a:pt x="51" y="31"/>
                  </a:lnTo>
                  <a:lnTo>
                    <a:pt x="51" y="28"/>
                  </a:lnTo>
                  <a:lnTo>
                    <a:pt x="54" y="28"/>
                  </a:lnTo>
                  <a:lnTo>
                    <a:pt x="54" y="31"/>
                  </a:lnTo>
                  <a:lnTo>
                    <a:pt x="54" y="28"/>
                  </a:lnTo>
                  <a:lnTo>
                    <a:pt x="54" y="31"/>
                  </a:lnTo>
                  <a:lnTo>
                    <a:pt x="54" y="34"/>
                  </a:lnTo>
                  <a:lnTo>
                    <a:pt x="57" y="34"/>
                  </a:lnTo>
                  <a:lnTo>
                    <a:pt x="54" y="34"/>
                  </a:lnTo>
                  <a:lnTo>
                    <a:pt x="54" y="28"/>
                  </a:lnTo>
                  <a:lnTo>
                    <a:pt x="54" y="19"/>
                  </a:lnTo>
                  <a:lnTo>
                    <a:pt x="54" y="17"/>
                  </a:lnTo>
                  <a:lnTo>
                    <a:pt x="60" y="11"/>
                  </a:lnTo>
                  <a:lnTo>
                    <a:pt x="57" y="11"/>
                  </a:lnTo>
                  <a:lnTo>
                    <a:pt x="60" y="11"/>
                  </a:lnTo>
                  <a:lnTo>
                    <a:pt x="60" y="8"/>
                  </a:lnTo>
                  <a:lnTo>
                    <a:pt x="60" y="5"/>
                  </a:lnTo>
                  <a:lnTo>
                    <a:pt x="60" y="2"/>
                  </a:lnTo>
                  <a:lnTo>
                    <a:pt x="57" y="2"/>
                  </a:lnTo>
                  <a:lnTo>
                    <a:pt x="57" y="0"/>
                  </a:lnTo>
                  <a:lnTo>
                    <a:pt x="60" y="2"/>
                  </a:lnTo>
                  <a:lnTo>
                    <a:pt x="60" y="2"/>
                  </a:lnTo>
                  <a:lnTo>
                    <a:pt x="6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49" name="Freeform 3124"/>
            <p:cNvSpPr/>
            <p:nvPr/>
          </p:nvSpPr>
          <p:spPr>
            <a:xfrm>
              <a:off x="3411360" y="4061520"/>
              <a:ext cx="88560" cy="76320"/>
            </a:xfrm>
            <a:custGeom>
              <a:avLst/>
              <a:gdLst>
                <a:gd name="textAreaLeft" fmla="*/ 0 w 88560"/>
                <a:gd name="textAreaRight" fmla="*/ 89280 w 88560"/>
                <a:gd name="textAreaTop" fmla="*/ 0 h 76320"/>
                <a:gd name="textAreaBottom" fmla="*/ 77040 h 76320"/>
              </a:gdLst>
              <a:ahLst/>
              <a:cxnLst/>
              <a:rect l="textAreaLeft" t="textAreaTop" r="textAreaRight" b="textAreaBottom"/>
              <a:pathLst>
                <a:path w="45" h="40">
                  <a:moveTo>
                    <a:pt x="31" y="6"/>
                  </a:moveTo>
                  <a:lnTo>
                    <a:pt x="31" y="8"/>
                  </a:lnTo>
                  <a:lnTo>
                    <a:pt x="31" y="11"/>
                  </a:lnTo>
                  <a:lnTo>
                    <a:pt x="34" y="14"/>
                  </a:lnTo>
                  <a:lnTo>
                    <a:pt x="40" y="20"/>
                  </a:lnTo>
                  <a:lnTo>
                    <a:pt x="43" y="23"/>
                  </a:lnTo>
                  <a:lnTo>
                    <a:pt x="45" y="23"/>
                  </a:lnTo>
                  <a:lnTo>
                    <a:pt x="45" y="25"/>
                  </a:lnTo>
                  <a:lnTo>
                    <a:pt x="43" y="23"/>
                  </a:lnTo>
                  <a:lnTo>
                    <a:pt x="43" y="25"/>
                  </a:lnTo>
                  <a:lnTo>
                    <a:pt x="40" y="25"/>
                  </a:lnTo>
                  <a:lnTo>
                    <a:pt x="43" y="28"/>
                  </a:lnTo>
                  <a:lnTo>
                    <a:pt x="40" y="31"/>
                  </a:lnTo>
                  <a:lnTo>
                    <a:pt x="40" y="34"/>
                  </a:lnTo>
                  <a:lnTo>
                    <a:pt x="40" y="37"/>
                  </a:lnTo>
                  <a:lnTo>
                    <a:pt x="40" y="40"/>
                  </a:lnTo>
                  <a:lnTo>
                    <a:pt x="37" y="40"/>
                  </a:lnTo>
                  <a:lnTo>
                    <a:pt x="37" y="37"/>
                  </a:lnTo>
                  <a:lnTo>
                    <a:pt x="37" y="34"/>
                  </a:lnTo>
                  <a:lnTo>
                    <a:pt x="34" y="34"/>
                  </a:lnTo>
                  <a:lnTo>
                    <a:pt x="31" y="34"/>
                  </a:lnTo>
                  <a:lnTo>
                    <a:pt x="34" y="34"/>
                  </a:lnTo>
                  <a:lnTo>
                    <a:pt x="34" y="37"/>
                  </a:lnTo>
                  <a:lnTo>
                    <a:pt x="31" y="37"/>
                  </a:lnTo>
                  <a:lnTo>
                    <a:pt x="28" y="34"/>
                  </a:lnTo>
                  <a:lnTo>
                    <a:pt x="31" y="34"/>
                  </a:lnTo>
                  <a:lnTo>
                    <a:pt x="31" y="31"/>
                  </a:lnTo>
                  <a:lnTo>
                    <a:pt x="31" y="28"/>
                  </a:lnTo>
                  <a:lnTo>
                    <a:pt x="31" y="31"/>
                  </a:lnTo>
                  <a:lnTo>
                    <a:pt x="31" y="28"/>
                  </a:lnTo>
                  <a:lnTo>
                    <a:pt x="28" y="25"/>
                  </a:lnTo>
                  <a:lnTo>
                    <a:pt x="23" y="25"/>
                  </a:lnTo>
                  <a:lnTo>
                    <a:pt x="20" y="23"/>
                  </a:lnTo>
                  <a:lnTo>
                    <a:pt x="17" y="23"/>
                  </a:lnTo>
                  <a:lnTo>
                    <a:pt x="17" y="20"/>
                  </a:lnTo>
                  <a:lnTo>
                    <a:pt x="17" y="17"/>
                  </a:lnTo>
                  <a:lnTo>
                    <a:pt x="14" y="17"/>
                  </a:lnTo>
                  <a:lnTo>
                    <a:pt x="14" y="14"/>
                  </a:lnTo>
                  <a:lnTo>
                    <a:pt x="11" y="14"/>
                  </a:lnTo>
                  <a:lnTo>
                    <a:pt x="11" y="11"/>
                  </a:lnTo>
                  <a:lnTo>
                    <a:pt x="8" y="11"/>
                  </a:lnTo>
                  <a:lnTo>
                    <a:pt x="11" y="14"/>
                  </a:lnTo>
                  <a:lnTo>
                    <a:pt x="11" y="17"/>
                  </a:lnTo>
                  <a:lnTo>
                    <a:pt x="14" y="17"/>
                  </a:lnTo>
                  <a:lnTo>
                    <a:pt x="14" y="20"/>
                  </a:lnTo>
                  <a:lnTo>
                    <a:pt x="11" y="23"/>
                  </a:lnTo>
                  <a:lnTo>
                    <a:pt x="8" y="20"/>
                  </a:lnTo>
                  <a:lnTo>
                    <a:pt x="8" y="17"/>
                  </a:lnTo>
                  <a:lnTo>
                    <a:pt x="6" y="20"/>
                  </a:lnTo>
                  <a:lnTo>
                    <a:pt x="6" y="17"/>
                  </a:lnTo>
                  <a:lnTo>
                    <a:pt x="3" y="17"/>
                  </a:lnTo>
                  <a:lnTo>
                    <a:pt x="3" y="14"/>
                  </a:lnTo>
                  <a:lnTo>
                    <a:pt x="3" y="11"/>
                  </a:lnTo>
                  <a:lnTo>
                    <a:pt x="6" y="8"/>
                  </a:lnTo>
                  <a:lnTo>
                    <a:pt x="3" y="8"/>
                  </a:lnTo>
                  <a:lnTo>
                    <a:pt x="3" y="6"/>
                  </a:lnTo>
                  <a:lnTo>
                    <a:pt x="0" y="6"/>
                  </a:lnTo>
                  <a:lnTo>
                    <a:pt x="3" y="6"/>
                  </a:lnTo>
                  <a:lnTo>
                    <a:pt x="3" y="3"/>
                  </a:lnTo>
                  <a:lnTo>
                    <a:pt x="6" y="0"/>
                  </a:lnTo>
                  <a:lnTo>
                    <a:pt x="8" y="0"/>
                  </a:lnTo>
                  <a:lnTo>
                    <a:pt x="11" y="3"/>
                  </a:lnTo>
                  <a:lnTo>
                    <a:pt x="20" y="3"/>
                  </a:lnTo>
                  <a:lnTo>
                    <a:pt x="25" y="6"/>
                  </a:lnTo>
                  <a:lnTo>
                    <a:pt x="28" y="8"/>
                  </a:lnTo>
                  <a:lnTo>
                    <a:pt x="28" y="6"/>
                  </a:lnTo>
                  <a:lnTo>
                    <a:pt x="31" y="6"/>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0" name="Freeform 3125"/>
            <p:cNvSpPr/>
            <p:nvPr/>
          </p:nvSpPr>
          <p:spPr>
            <a:xfrm>
              <a:off x="3490920" y="4105800"/>
              <a:ext cx="140400" cy="59040"/>
            </a:xfrm>
            <a:custGeom>
              <a:avLst/>
              <a:gdLst>
                <a:gd name="textAreaLeft" fmla="*/ 0 w 140400"/>
                <a:gd name="textAreaRight" fmla="*/ 141120 w 140400"/>
                <a:gd name="textAreaTop" fmla="*/ 0 h 59040"/>
                <a:gd name="textAreaBottom" fmla="*/ 59760 h 59040"/>
              </a:gdLst>
              <a:ahLst/>
              <a:cxnLst/>
              <a:rect l="textAreaLeft" t="textAreaTop" r="textAreaRight" b="textAreaBottom"/>
              <a:pathLst>
                <a:path w="71" h="31">
                  <a:moveTo>
                    <a:pt x="42" y="8"/>
                  </a:moveTo>
                  <a:lnTo>
                    <a:pt x="42" y="11"/>
                  </a:lnTo>
                  <a:lnTo>
                    <a:pt x="39" y="11"/>
                  </a:lnTo>
                  <a:lnTo>
                    <a:pt x="39" y="14"/>
                  </a:lnTo>
                  <a:lnTo>
                    <a:pt x="42" y="14"/>
                  </a:lnTo>
                  <a:lnTo>
                    <a:pt x="39" y="14"/>
                  </a:lnTo>
                  <a:lnTo>
                    <a:pt x="37" y="14"/>
                  </a:lnTo>
                  <a:lnTo>
                    <a:pt x="37" y="17"/>
                  </a:lnTo>
                  <a:lnTo>
                    <a:pt x="34" y="17"/>
                  </a:lnTo>
                  <a:lnTo>
                    <a:pt x="31" y="20"/>
                  </a:lnTo>
                  <a:lnTo>
                    <a:pt x="34" y="20"/>
                  </a:lnTo>
                  <a:lnTo>
                    <a:pt x="34" y="22"/>
                  </a:lnTo>
                  <a:lnTo>
                    <a:pt x="37" y="25"/>
                  </a:lnTo>
                  <a:lnTo>
                    <a:pt x="37" y="28"/>
                  </a:lnTo>
                  <a:lnTo>
                    <a:pt x="34" y="28"/>
                  </a:lnTo>
                  <a:lnTo>
                    <a:pt x="31" y="31"/>
                  </a:lnTo>
                  <a:lnTo>
                    <a:pt x="28" y="31"/>
                  </a:lnTo>
                  <a:lnTo>
                    <a:pt x="25" y="31"/>
                  </a:lnTo>
                  <a:lnTo>
                    <a:pt x="25" y="28"/>
                  </a:lnTo>
                  <a:lnTo>
                    <a:pt x="25" y="25"/>
                  </a:lnTo>
                  <a:lnTo>
                    <a:pt x="25" y="22"/>
                  </a:lnTo>
                  <a:lnTo>
                    <a:pt x="22" y="22"/>
                  </a:lnTo>
                  <a:lnTo>
                    <a:pt x="22" y="25"/>
                  </a:lnTo>
                  <a:lnTo>
                    <a:pt x="20" y="25"/>
                  </a:lnTo>
                  <a:lnTo>
                    <a:pt x="17" y="22"/>
                  </a:lnTo>
                  <a:lnTo>
                    <a:pt x="17" y="20"/>
                  </a:lnTo>
                  <a:lnTo>
                    <a:pt x="14" y="20"/>
                  </a:lnTo>
                  <a:lnTo>
                    <a:pt x="11" y="20"/>
                  </a:lnTo>
                  <a:lnTo>
                    <a:pt x="8" y="17"/>
                  </a:lnTo>
                  <a:lnTo>
                    <a:pt x="5" y="17"/>
                  </a:lnTo>
                  <a:lnTo>
                    <a:pt x="3" y="17"/>
                  </a:lnTo>
                  <a:lnTo>
                    <a:pt x="0" y="17"/>
                  </a:lnTo>
                  <a:lnTo>
                    <a:pt x="0" y="20"/>
                  </a:lnTo>
                  <a:lnTo>
                    <a:pt x="0" y="17"/>
                  </a:lnTo>
                  <a:lnTo>
                    <a:pt x="0" y="14"/>
                  </a:lnTo>
                  <a:lnTo>
                    <a:pt x="0" y="11"/>
                  </a:lnTo>
                  <a:lnTo>
                    <a:pt x="0" y="8"/>
                  </a:lnTo>
                  <a:lnTo>
                    <a:pt x="3" y="5"/>
                  </a:lnTo>
                  <a:lnTo>
                    <a:pt x="0" y="2"/>
                  </a:lnTo>
                  <a:lnTo>
                    <a:pt x="3" y="2"/>
                  </a:lnTo>
                  <a:lnTo>
                    <a:pt x="3" y="0"/>
                  </a:lnTo>
                  <a:lnTo>
                    <a:pt x="5" y="2"/>
                  </a:lnTo>
                  <a:lnTo>
                    <a:pt x="5" y="0"/>
                  </a:lnTo>
                  <a:lnTo>
                    <a:pt x="8" y="2"/>
                  </a:lnTo>
                  <a:lnTo>
                    <a:pt x="8" y="5"/>
                  </a:lnTo>
                  <a:lnTo>
                    <a:pt x="8" y="2"/>
                  </a:lnTo>
                  <a:lnTo>
                    <a:pt x="8" y="5"/>
                  </a:lnTo>
                  <a:lnTo>
                    <a:pt x="11" y="2"/>
                  </a:lnTo>
                  <a:lnTo>
                    <a:pt x="11" y="5"/>
                  </a:lnTo>
                  <a:lnTo>
                    <a:pt x="8" y="5"/>
                  </a:lnTo>
                  <a:lnTo>
                    <a:pt x="8" y="8"/>
                  </a:lnTo>
                  <a:lnTo>
                    <a:pt x="11" y="8"/>
                  </a:lnTo>
                  <a:lnTo>
                    <a:pt x="14" y="8"/>
                  </a:lnTo>
                  <a:lnTo>
                    <a:pt x="14" y="5"/>
                  </a:lnTo>
                  <a:lnTo>
                    <a:pt x="11" y="5"/>
                  </a:lnTo>
                  <a:lnTo>
                    <a:pt x="14" y="5"/>
                  </a:lnTo>
                  <a:lnTo>
                    <a:pt x="11" y="2"/>
                  </a:lnTo>
                  <a:lnTo>
                    <a:pt x="14" y="2"/>
                  </a:lnTo>
                  <a:lnTo>
                    <a:pt x="14" y="5"/>
                  </a:lnTo>
                  <a:lnTo>
                    <a:pt x="17" y="5"/>
                  </a:lnTo>
                  <a:lnTo>
                    <a:pt x="17" y="8"/>
                  </a:lnTo>
                  <a:lnTo>
                    <a:pt x="20" y="8"/>
                  </a:lnTo>
                  <a:lnTo>
                    <a:pt x="22" y="11"/>
                  </a:lnTo>
                  <a:lnTo>
                    <a:pt x="25" y="8"/>
                  </a:lnTo>
                  <a:lnTo>
                    <a:pt x="28" y="5"/>
                  </a:lnTo>
                  <a:lnTo>
                    <a:pt x="31" y="5"/>
                  </a:lnTo>
                  <a:lnTo>
                    <a:pt x="34" y="5"/>
                  </a:lnTo>
                  <a:lnTo>
                    <a:pt x="37" y="2"/>
                  </a:lnTo>
                  <a:lnTo>
                    <a:pt x="37" y="5"/>
                  </a:lnTo>
                  <a:lnTo>
                    <a:pt x="39" y="5"/>
                  </a:lnTo>
                  <a:lnTo>
                    <a:pt x="39" y="2"/>
                  </a:lnTo>
                  <a:lnTo>
                    <a:pt x="37" y="2"/>
                  </a:lnTo>
                  <a:lnTo>
                    <a:pt x="39" y="2"/>
                  </a:lnTo>
                  <a:lnTo>
                    <a:pt x="42" y="0"/>
                  </a:lnTo>
                  <a:lnTo>
                    <a:pt x="45" y="0"/>
                  </a:lnTo>
                  <a:lnTo>
                    <a:pt x="51" y="0"/>
                  </a:lnTo>
                  <a:lnTo>
                    <a:pt x="51" y="2"/>
                  </a:lnTo>
                  <a:lnTo>
                    <a:pt x="54" y="2"/>
                  </a:lnTo>
                  <a:lnTo>
                    <a:pt x="59" y="2"/>
                  </a:lnTo>
                  <a:lnTo>
                    <a:pt x="65" y="5"/>
                  </a:lnTo>
                  <a:lnTo>
                    <a:pt x="68" y="11"/>
                  </a:lnTo>
                  <a:lnTo>
                    <a:pt x="71" y="11"/>
                  </a:lnTo>
                  <a:lnTo>
                    <a:pt x="71" y="14"/>
                  </a:lnTo>
                  <a:lnTo>
                    <a:pt x="71" y="17"/>
                  </a:lnTo>
                  <a:lnTo>
                    <a:pt x="71" y="20"/>
                  </a:lnTo>
                  <a:lnTo>
                    <a:pt x="68" y="25"/>
                  </a:lnTo>
                  <a:lnTo>
                    <a:pt x="62" y="28"/>
                  </a:lnTo>
                  <a:lnTo>
                    <a:pt x="59" y="25"/>
                  </a:lnTo>
                  <a:lnTo>
                    <a:pt x="59" y="22"/>
                  </a:lnTo>
                  <a:lnTo>
                    <a:pt x="57" y="20"/>
                  </a:lnTo>
                  <a:lnTo>
                    <a:pt x="59" y="20"/>
                  </a:lnTo>
                  <a:lnTo>
                    <a:pt x="59" y="17"/>
                  </a:lnTo>
                  <a:lnTo>
                    <a:pt x="62" y="17"/>
                  </a:lnTo>
                  <a:lnTo>
                    <a:pt x="65" y="17"/>
                  </a:lnTo>
                  <a:lnTo>
                    <a:pt x="62" y="17"/>
                  </a:lnTo>
                  <a:lnTo>
                    <a:pt x="62" y="14"/>
                  </a:lnTo>
                  <a:lnTo>
                    <a:pt x="59" y="14"/>
                  </a:lnTo>
                  <a:lnTo>
                    <a:pt x="59" y="17"/>
                  </a:lnTo>
                  <a:lnTo>
                    <a:pt x="59" y="14"/>
                  </a:lnTo>
                  <a:lnTo>
                    <a:pt x="59" y="17"/>
                  </a:lnTo>
                  <a:lnTo>
                    <a:pt x="57" y="14"/>
                  </a:lnTo>
                  <a:lnTo>
                    <a:pt x="57" y="11"/>
                  </a:lnTo>
                  <a:lnTo>
                    <a:pt x="54" y="11"/>
                  </a:lnTo>
                  <a:lnTo>
                    <a:pt x="51" y="11"/>
                  </a:lnTo>
                  <a:lnTo>
                    <a:pt x="51" y="8"/>
                  </a:lnTo>
                  <a:lnTo>
                    <a:pt x="48" y="8"/>
                  </a:lnTo>
                  <a:lnTo>
                    <a:pt x="45" y="8"/>
                  </a:lnTo>
                  <a:lnTo>
                    <a:pt x="42" y="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1" name="Freeform 3126"/>
            <p:cNvSpPr/>
            <p:nvPr/>
          </p:nvSpPr>
          <p:spPr>
            <a:xfrm>
              <a:off x="3518640" y="4153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2" name="Freeform 3127"/>
            <p:cNvSpPr/>
            <p:nvPr/>
          </p:nvSpPr>
          <p:spPr>
            <a:xfrm>
              <a:off x="3586320" y="4034520"/>
              <a:ext cx="315360" cy="421200"/>
            </a:xfrm>
            <a:custGeom>
              <a:avLst/>
              <a:gdLst>
                <a:gd name="textAreaLeft" fmla="*/ 0 w 315360"/>
                <a:gd name="textAreaRight" fmla="*/ 316080 w 315360"/>
                <a:gd name="textAreaTop" fmla="*/ 0 h 421200"/>
                <a:gd name="textAreaBottom" fmla="*/ 421920 h 421200"/>
              </a:gdLst>
              <a:ahLst/>
              <a:cxnLst/>
              <a:rect l="textAreaLeft" t="textAreaTop" r="textAreaRight" b="textAreaBottom"/>
              <a:pathLst>
                <a:path w="159" h="219">
                  <a:moveTo>
                    <a:pt x="54" y="162"/>
                  </a:moveTo>
                  <a:lnTo>
                    <a:pt x="60" y="165"/>
                  </a:lnTo>
                  <a:lnTo>
                    <a:pt x="63" y="167"/>
                  </a:lnTo>
                  <a:lnTo>
                    <a:pt x="68" y="173"/>
                  </a:lnTo>
                  <a:lnTo>
                    <a:pt x="74" y="179"/>
                  </a:lnTo>
                  <a:lnTo>
                    <a:pt x="77" y="184"/>
                  </a:lnTo>
                  <a:lnTo>
                    <a:pt x="80" y="184"/>
                  </a:lnTo>
                  <a:lnTo>
                    <a:pt x="80" y="190"/>
                  </a:lnTo>
                  <a:lnTo>
                    <a:pt x="82" y="193"/>
                  </a:lnTo>
                  <a:lnTo>
                    <a:pt x="85" y="190"/>
                  </a:lnTo>
                  <a:lnTo>
                    <a:pt x="88" y="193"/>
                  </a:lnTo>
                  <a:lnTo>
                    <a:pt x="94" y="190"/>
                  </a:lnTo>
                  <a:lnTo>
                    <a:pt x="99" y="193"/>
                  </a:lnTo>
                  <a:lnTo>
                    <a:pt x="105" y="190"/>
                  </a:lnTo>
                  <a:lnTo>
                    <a:pt x="117" y="199"/>
                  </a:lnTo>
                  <a:lnTo>
                    <a:pt x="111" y="207"/>
                  </a:lnTo>
                  <a:lnTo>
                    <a:pt x="108" y="216"/>
                  </a:lnTo>
                  <a:lnTo>
                    <a:pt x="114" y="216"/>
                  </a:lnTo>
                  <a:lnTo>
                    <a:pt x="119" y="219"/>
                  </a:lnTo>
                  <a:lnTo>
                    <a:pt x="122" y="216"/>
                  </a:lnTo>
                  <a:lnTo>
                    <a:pt x="122" y="204"/>
                  </a:lnTo>
                  <a:lnTo>
                    <a:pt x="125" y="196"/>
                  </a:lnTo>
                  <a:lnTo>
                    <a:pt x="125" y="187"/>
                  </a:lnTo>
                  <a:lnTo>
                    <a:pt x="128" y="179"/>
                  </a:lnTo>
                  <a:lnTo>
                    <a:pt x="122" y="173"/>
                  </a:lnTo>
                  <a:lnTo>
                    <a:pt x="122" y="170"/>
                  </a:lnTo>
                  <a:lnTo>
                    <a:pt x="119" y="165"/>
                  </a:lnTo>
                  <a:lnTo>
                    <a:pt x="119" y="156"/>
                  </a:lnTo>
                  <a:lnTo>
                    <a:pt x="122" y="153"/>
                  </a:lnTo>
                  <a:lnTo>
                    <a:pt x="128" y="153"/>
                  </a:lnTo>
                  <a:lnTo>
                    <a:pt x="131" y="150"/>
                  </a:lnTo>
                  <a:lnTo>
                    <a:pt x="128" y="147"/>
                  </a:lnTo>
                  <a:lnTo>
                    <a:pt x="122" y="147"/>
                  </a:lnTo>
                  <a:lnTo>
                    <a:pt x="122" y="142"/>
                  </a:lnTo>
                  <a:lnTo>
                    <a:pt x="122" y="139"/>
                  </a:lnTo>
                  <a:lnTo>
                    <a:pt x="139" y="139"/>
                  </a:lnTo>
                  <a:lnTo>
                    <a:pt x="139" y="136"/>
                  </a:lnTo>
                  <a:lnTo>
                    <a:pt x="142" y="136"/>
                  </a:lnTo>
                  <a:lnTo>
                    <a:pt x="145" y="142"/>
                  </a:lnTo>
                  <a:lnTo>
                    <a:pt x="148" y="139"/>
                  </a:lnTo>
                  <a:lnTo>
                    <a:pt x="148" y="136"/>
                  </a:lnTo>
                  <a:lnTo>
                    <a:pt x="151" y="136"/>
                  </a:lnTo>
                  <a:lnTo>
                    <a:pt x="153" y="142"/>
                  </a:lnTo>
                  <a:lnTo>
                    <a:pt x="153" y="147"/>
                  </a:lnTo>
                  <a:lnTo>
                    <a:pt x="156" y="147"/>
                  </a:lnTo>
                  <a:lnTo>
                    <a:pt x="159" y="145"/>
                  </a:lnTo>
                  <a:lnTo>
                    <a:pt x="156" y="139"/>
                  </a:lnTo>
                  <a:lnTo>
                    <a:pt x="153" y="130"/>
                  </a:lnTo>
                  <a:lnTo>
                    <a:pt x="145" y="125"/>
                  </a:lnTo>
                  <a:lnTo>
                    <a:pt x="153" y="119"/>
                  </a:lnTo>
                  <a:lnTo>
                    <a:pt x="151" y="113"/>
                  </a:lnTo>
                  <a:lnTo>
                    <a:pt x="148" y="108"/>
                  </a:lnTo>
                  <a:lnTo>
                    <a:pt x="148" y="99"/>
                  </a:lnTo>
                  <a:lnTo>
                    <a:pt x="148" y="93"/>
                  </a:lnTo>
                  <a:lnTo>
                    <a:pt x="151" y="85"/>
                  </a:lnTo>
                  <a:lnTo>
                    <a:pt x="148" y="82"/>
                  </a:lnTo>
                  <a:lnTo>
                    <a:pt x="125" y="82"/>
                  </a:lnTo>
                  <a:lnTo>
                    <a:pt x="119" y="74"/>
                  </a:lnTo>
                  <a:lnTo>
                    <a:pt x="117" y="71"/>
                  </a:lnTo>
                  <a:lnTo>
                    <a:pt x="102" y="71"/>
                  </a:lnTo>
                  <a:lnTo>
                    <a:pt x="91" y="68"/>
                  </a:lnTo>
                  <a:lnTo>
                    <a:pt x="88" y="62"/>
                  </a:lnTo>
                  <a:lnTo>
                    <a:pt x="88" y="57"/>
                  </a:lnTo>
                  <a:lnTo>
                    <a:pt x="88" y="54"/>
                  </a:lnTo>
                  <a:lnTo>
                    <a:pt x="85" y="51"/>
                  </a:lnTo>
                  <a:lnTo>
                    <a:pt x="85" y="48"/>
                  </a:lnTo>
                  <a:lnTo>
                    <a:pt x="82" y="48"/>
                  </a:lnTo>
                  <a:lnTo>
                    <a:pt x="80" y="45"/>
                  </a:lnTo>
                  <a:lnTo>
                    <a:pt x="74" y="48"/>
                  </a:lnTo>
                  <a:lnTo>
                    <a:pt x="74" y="42"/>
                  </a:lnTo>
                  <a:lnTo>
                    <a:pt x="80" y="42"/>
                  </a:lnTo>
                  <a:lnTo>
                    <a:pt x="80" y="34"/>
                  </a:lnTo>
                  <a:lnTo>
                    <a:pt x="80" y="31"/>
                  </a:lnTo>
                  <a:lnTo>
                    <a:pt x="82" y="25"/>
                  </a:lnTo>
                  <a:lnTo>
                    <a:pt x="91" y="20"/>
                  </a:lnTo>
                  <a:lnTo>
                    <a:pt x="91" y="11"/>
                  </a:lnTo>
                  <a:lnTo>
                    <a:pt x="99" y="8"/>
                  </a:lnTo>
                  <a:lnTo>
                    <a:pt x="102" y="8"/>
                  </a:lnTo>
                  <a:lnTo>
                    <a:pt x="105" y="5"/>
                  </a:lnTo>
                  <a:lnTo>
                    <a:pt x="102" y="3"/>
                  </a:lnTo>
                  <a:lnTo>
                    <a:pt x="99" y="0"/>
                  </a:lnTo>
                  <a:lnTo>
                    <a:pt x="97" y="0"/>
                  </a:lnTo>
                  <a:lnTo>
                    <a:pt x="94" y="0"/>
                  </a:lnTo>
                  <a:lnTo>
                    <a:pt x="97" y="0"/>
                  </a:lnTo>
                  <a:lnTo>
                    <a:pt x="94" y="0"/>
                  </a:lnTo>
                  <a:lnTo>
                    <a:pt x="97" y="0"/>
                  </a:lnTo>
                  <a:lnTo>
                    <a:pt x="94" y="3"/>
                  </a:lnTo>
                  <a:lnTo>
                    <a:pt x="94" y="0"/>
                  </a:lnTo>
                  <a:lnTo>
                    <a:pt x="94" y="3"/>
                  </a:lnTo>
                  <a:lnTo>
                    <a:pt x="91" y="3"/>
                  </a:lnTo>
                  <a:lnTo>
                    <a:pt x="91" y="5"/>
                  </a:lnTo>
                  <a:lnTo>
                    <a:pt x="88" y="8"/>
                  </a:lnTo>
                  <a:lnTo>
                    <a:pt x="85" y="8"/>
                  </a:lnTo>
                  <a:lnTo>
                    <a:pt x="80" y="14"/>
                  </a:lnTo>
                  <a:lnTo>
                    <a:pt x="74" y="14"/>
                  </a:lnTo>
                  <a:lnTo>
                    <a:pt x="74" y="17"/>
                  </a:lnTo>
                  <a:lnTo>
                    <a:pt x="71" y="17"/>
                  </a:lnTo>
                  <a:lnTo>
                    <a:pt x="68" y="14"/>
                  </a:lnTo>
                  <a:lnTo>
                    <a:pt x="65" y="14"/>
                  </a:lnTo>
                  <a:lnTo>
                    <a:pt x="63" y="17"/>
                  </a:lnTo>
                  <a:lnTo>
                    <a:pt x="63" y="20"/>
                  </a:lnTo>
                  <a:lnTo>
                    <a:pt x="60" y="20"/>
                  </a:lnTo>
                  <a:lnTo>
                    <a:pt x="60" y="17"/>
                  </a:lnTo>
                  <a:lnTo>
                    <a:pt x="57" y="17"/>
                  </a:lnTo>
                  <a:lnTo>
                    <a:pt x="54" y="20"/>
                  </a:lnTo>
                  <a:lnTo>
                    <a:pt x="48" y="25"/>
                  </a:lnTo>
                  <a:lnTo>
                    <a:pt x="45" y="25"/>
                  </a:lnTo>
                  <a:lnTo>
                    <a:pt x="45" y="28"/>
                  </a:lnTo>
                  <a:lnTo>
                    <a:pt x="45" y="31"/>
                  </a:lnTo>
                  <a:lnTo>
                    <a:pt x="45" y="28"/>
                  </a:lnTo>
                  <a:lnTo>
                    <a:pt x="45" y="31"/>
                  </a:lnTo>
                  <a:lnTo>
                    <a:pt x="48" y="31"/>
                  </a:lnTo>
                  <a:lnTo>
                    <a:pt x="45" y="37"/>
                  </a:lnTo>
                  <a:lnTo>
                    <a:pt x="45" y="39"/>
                  </a:lnTo>
                  <a:lnTo>
                    <a:pt x="43" y="39"/>
                  </a:lnTo>
                  <a:lnTo>
                    <a:pt x="40" y="42"/>
                  </a:lnTo>
                  <a:lnTo>
                    <a:pt x="34" y="48"/>
                  </a:lnTo>
                  <a:lnTo>
                    <a:pt x="28" y="48"/>
                  </a:lnTo>
                  <a:lnTo>
                    <a:pt x="28" y="51"/>
                  </a:lnTo>
                  <a:lnTo>
                    <a:pt x="31" y="51"/>
                  </a:lnTo>
                  <a:lnTo>
                    <a:pt x="31" y="54"/>
                  </a:lnTo>
                  <a:lnTo>
                    <a:pt x="31" y="57"/>
                  </a:lnTo>
                  <a:lnTo>
                    <a:pt x="31" y="59"/>
                  </a:lnTo>
                  <a:lnTo>
                    <a:pt x="28" y="59"/>
                  </a:lnTo>
                  <a:lnTo>
                    <a:pt x="28" y="57"/>
                  </a:lnTo>
                  <a:lnTo>
                    <a:pt x="31" y="57"/>
                  </a:lnTo>
                  <a:lnTo>
                    <a:pt x="28" y="57"/>
                  </a:lnTo>
                  <a:lnTo>
                    <a:pt x="28" y="54"/>
                  </a:lnTo>
                  <a:lnTo>
                    <a:pt x="26" y="54"/>
                  </a:lnTo>
                  <a:lnTo>
                    <a:pt x="26" y="51"/>
                  </a:lnTo>
                  <a:lnTo>
                    <a:pt x="23" y="48"/>
                  </a:lnTo>
                  <a:lnTo>
                    <a:pt x="23" y="51"/>
                  </a:lnTo>
                  <a:lnTo>
                    <a:pt x="23" y="54"/>
                  </a:lnTo>
                  <a:lnTo>
                    <a:pt x="23" y="57"/>
                  </a:lnTo>
                  <a:lnTo>
                    <a:pt x="20" y="62"/>
                  </a:lnTo>
                  <a:lnTo>
                    <a:pt x="14" y="65"/>
                  </a:lnTo>
                  <a:lnTo>
                    <a:pt x="20" y="71"/>
                  </a:lnTo>
                  <a:lnTo>
                    <a:pt x="20" y="74"/>
                  </a:lnTo>
                  <a:lnTo>
                    <a:pt x="23" y="76"/>
                  </a:lnTo>
                  <a:lnTo>
                    <a:pt x="23" y="79"/>
                  </a:lnTo>
                  <a:lnTo>
                    <a:pt x="23" y="82"/>
                  </a:lnTo>
                  <a:lnTo>
                    <a:pt x="23" y="85"/>
                  </a:lnTo>
                  <a:lnTo>
                    <a:pt x="26" y="85"/>
                  </a:lnTo>
                  <a:lnTo>
                    <a:pt x="23" y="88"/>
                  </a:lnTo>
                  <a:lnTo>
                    <a:pt x="20" y="88"/>
                  </a:lnTo>
                  <a:lnTo>
                    <a:pt x="20" y="91"/>
                  </a:lnTo>
                  <a:lnTo>
                    <a:pt x="23" y="91"/>
                  </a:lnTo>
                  <a:lnTo>
                    <a:pt x="23" y="93"/>
                  </a:lnTo>
                  <a:lnTo>
                    <a:pt x="26" y="99"/>
                  </a:lnTo>
                  <a:lnTo>
                    <a:pt x="23" y="102"/>
                  </a:lnTo>
                  <a:lnTo>
                    <a:pt x="23" y="105"/>
                  </a:lnTo>
                  <a:lnTo>
                    <a:pt x="23" y="108"/>
                  </a:lnTo>
                  <a:lnTo>
                    <a:pt x="26" y="111"/>
                  </a:lnTo>
                  <a:lnTo>
                    <a:pt x="28" y="111"/>
                  </a:lnTo>
                  <a:lnTo>
                    <a:pt x="26" y="113"/>
                  </a:lnTo>
                  <a:lnTo>
                    <a:pt x="26" y="116"/>
                  </a:lnTo>
                  <a:lnTo>
                    <a:pt x="23" y="116"/>
                  </a:lnTo>
                  <a:lnTo>
                    <a:pt x="23" y="119"/>
                  </a:lnTo>
                  <a:lnTo>
                    <a:pt x="20" y="122"/>
                  </a:lnTo>
                  <a:lnTo>
                    <a:pt x="20" y="125"/>
                  </a:lnTo>
                  <a:lnTo>
                    <a:pt x="17" y="125"/>
                  </a:lnTo>
                  <a:lnTo>
                    <a:pt x="17" y="128"/>
                  </a:lnTo>
                  <a:lnTo>
                    <a:pt x="14" y="128"/>
                  </a:lnTo>
                  <a:lnTo>
                    <a:pt x="14" y="125"/>
                  </a:lnTo>
                  <a:lnTo>
                    <a:pt x="14" y="128"/>
                  </a:lnTo>
                  <a:lnTo>
                    <a:pt x="11" y="128"/>
                  </a:lnTo>
                  <a:lnTo>
                    <a:pt x="14" y="125"/>
                  </a:lnTo>
                  <a:lnTo>
                    <a:pt x="9" y="128"/>
                  </a:lnTo>
                  <a:lnTo>
                    <a:pt x="6" y="133"/>
                  </a:lnTo>
                  <a:lnTo>
                    <a:pt x="6" y="136"/>
                  </a:lnTo>
                  <a:lnTo>
                    <a:pt x="9" y="136"/>
                  </a:lnTo>
                  <a:lnTo>
                    <a:pt x="6" y="139"/>
                  </a:lnTo>
                  <a:lnTo>
                    <a:pt x="6" y="136"/>
                  </a:lnTo>
                  <a:lnTo>
                    <a:pt x="3" y="136"/>
                  </a:lnTo>
                  <a:lnTo>
                    <a:pt x="0" y="139"/>
                  </a:lnTo>
                  <a:lnTo>
                    <a:pt x="3" y="142"/>
                  </a:lnTo>
                  <a:lnTo>
                    <a:pt x="6" y="142"/>
                  </a:lnTo>
                  <a:lnTo>
                    <a:pt x="9" y="147"/>
                  </a:lnTo>
                  <a:lnTo>
                    <a:pt x="11" y="147"/>
                  </a:lnTo>
                  <a:lnTo>
                    <a:pt x="20" y="150"/>
                  </a:lnTo>
                  <a:lnTo>
                    <a:pt x="26" y="156"/>
                  </a:lnTo>
                  <a:lnTo>
                    <a:pt x="31" y="159"/>
                  </a:lnTo>
                  <a:lnTo>
                    <a:pt x="37" y="156"/>
                  </a:lnTo>
                  <a:lnTo>
                    <a:pt x="43" y="156"/>
                  </a:lnTo>
                  <a:lnTo>
                    <a:pt x="48" y="159"/>
                  </a:lnTo>
                  <a:lnTo>
                    <a:pt x="54" y="16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3" name="Freeform 3128"/>
            <p:cNvSpPr/>
            <p:nvPr/>
          </p:nvSpPr>
          <p:spPr>
            <a:xfrm>
              <a:off x="3733200" y="4040280"/>
              <a:ext cx="343080" cy="282600"/>
            </a:xfrm>
            <a:custGeom>
              <a:avLst/>
              <a:gdLst>
                <a:gd name="textAreaLeft" fmla="*/ 0 w 343080"/>
                <a:gd name="textAreaRight" fmla="*/ 343800 w 343080"/>
                <a:gd name="textAreaTop" fmla="*/ 0 h 282600"/>
                <a:gd name="textAreaBottom" fmla="*/ 283320 h 282600"/>
              </a:gdLst>
              <a:ahLst/>
              <a:cxnLst/>
              <a:rect l="textAreaLeft" t="textAreaTop" r="textAreaRight" b="textAreaBottom"/>
              <a:pathLst>
                <a:path w="173" h="147">
                  <a:moveTo>
                    <a:pt x="173" y="48"/>
                  </a:moveTo>
                  <a:lnTo>
                    <a:pt x="173" y="51"/>
                  </a:lnTo>
                  <a:lnTo>
                    <a:pt x="170" y="54"/>
                  </a:lnTo>
                  <a:lnTo>
                    <a:pt x="165" y="56"/>
                  </a:lnTo>
                  <a:lnTo>
                    <a:pt x="162" y="62"/>
                  </a:lnTo>
                  <a:lnTo>
                    <a:pt x="165" y="65"/>
                  </a:lnTo>
                  <a:lnTo>
                    <a:pt x="168" y="65"/>
                  </a:lnTo>
                  <a:lnTo>
                    <a:pt x="168" y="68"/>
                  </a:lnTo>
                  <a:lnTo>
                    <a:pt x="168" y="71"/>
                  </a:lnTo>
                  <a:lnTo>
                    <a:pt x="156" y="73"/>
                  </a:lnTo>
                  <a:lnTo>
                    <a:pt x="156" y="76"/>
                  </a:lnTo>
                  <a:lnTo>
                    <a:pt x="156" y="79"/>
                  </a:lnTo>
                  <a:lnTo>
                    <a:pt x="156" y="82"/>
                  </a:lnTo>
                  <a:lnTo>
                    <a:pt x="156" y="88"/>
                  </a:lnTo>
                  <a:lnTo>
                    <a:pt x="162" y="90"/>
                  </a:lnTo>
                  <a:lnTo>
                    <a:pt x="165" y="90"/>
                  </a:lnTo>
                  <a:lnTo>
                    <a:pt x="162" y="96"/>
                  </a:lnTo>
                  <a:lnTo>
                    <a:pt x="153" y="99"/>
                  </a:lnTo>
                  <a:lnTo>
                    <a:pt x="153" y="102"/>
                  </a:lnTo>
                  <a:lnTo>
                    <a:pt x="145" y="105"/>
                  </a:lnTo>
                  <a:lnTo>
                    <a:pt x="139" y="105"/>
                  </a:lnTo>
                  <a:lnTo>
                    <a:pt x="133" y="108"/>
                  </a:lnTo>
                  <a:lnTo>
                    <a:pt x="131" y="110"/>
                  </a:lnTo>
                  <a:lnTo>
                    <a:pt x="128" y="108"/>
                  </a:lnTo>
                  <a:lnTo>
                    <a:pt x="125" y="108"/>
                  </a:lnTo>
                  <a:lnTo>
                    <a:pt x="119" y="105"/>
                  </a:lnTo>
                  <a:lnTo>
                    <a:pt x="116" y="102"/>
                  </a:lnTo>
                  <a:lnTo>
                    <a:pt x="111" y="108"/>
                  </a:lnTo>
                  <a:lnTo>
                    <a:pt x="116" y="108"/>
                  </a:lnTo>
                  <a:lnTo>
                    <a:pt x="119" y="108"/>
                  </a:lnTo>
                  <a:lnTo>
                    <a:pt x="119" y="113"/>
                  </a:lnTo>
                  <a:lnTo>
                    <a:pt x="119" y="116"/>
                  </a:lnTo>
                  <a:lnTo>
                    <a:pt x="116" y="119"/>
                  </a:lnTo>
                  <a:lnTo>
                    <a:pt x="116" y="125"/>
                  </a:lnTo>
                  <a:lnTo>
                    <a:pt x="122" y="127"/>
                  </a:lnTo>
                  <a:lnTo>
                    <a:pt x="128" y="127"/>
                  </a:lnTo>
                  <a:lnTo>
                    <a:pt x="131" y="127"/>
                  </a:lnTo>
                  <a:lnTo>
                    <a:pt x="128" y="130"/>
                  </a:lnTo>
                  <a:lnTo>
                    <a:pt x="125" y="130"/>
                  </a:lnTo>
                  <a:lnTo>
                    <a:pt x="122" y="133"/>
                  </a:lnTo>
                  <a:lnTo>
                    <a:pt x="119" y="133"/>
                  </a:lnTo>
                  <a:lnTo>
                    <a:pt x="119" y="136"/>
                  </a:lnTo>
                  <a:lnTo>
                    <a:pt x="116" y="142"/>
                  </a:lnTo>
                  <a:lnTo>
                    <a:pt x="114" y="139"/>
                  </a:lnTo>
                  <a:lnTo>
                    <a:pt x="111" y="142"/>
                  </a:lnTo>
                  <a:lnTo>
                    <a:pt x="102" y="144"/>
                  </a:lnTo>
                  <a:lnTo>
                    <a:pt x="99" y="147"/>
                  </a:lnTo>
                  <a:lnTo>
                    <a:pt x="97" y="147"/>
                  </a:lnTo>
                  <a:lnTo>
                    <a:pt x="94" y="147"/>
                  </a:lnTo>
                  <a:lnTo>
                    <a:pt x="91" y="147"/>
                  </a:lnTo>
                  <a:lnTo>
                    <a:pt x="85" y="142"/>
                  </a:lnTo>
                  <a:lnTo>
                    <a:pt x="82" y="136"/>
                  </a:lnTo>
                  <a:lnTo>
                    <a:pt x="79" y="127"/>
                  </a:lnTo>
                  <a:lnTo>
                    <a:pt x="71" y="122"/>
                  </a:lnTo>
                  <a:lnTo>
                    <a:pt x="79" y="116"/>
                  </a:lnTo>
                  <a:lnTo>
                    <a:pt x="77" y="110"/>
                  </a:lnTo>
                  <a:lnTo>
                    <a:pt x="74" y="105"/>
                  </a:lnTo>
                  <a:lnTo>
                    <a:pt x="74" y="96"/>
                  </a:lnTo>
                  <a:lnTo>
                    <a:pt x="74" y="90"/>
                  </a:lnTo>
                  <a:lnTo>
                    <a:pt x="77" y="82"/>
                  </a:lnTo>
                  <a:lnTo>
                    <a:pt x="74" y="79"/>
                  </a:lnTo>
                  <a:lnTo>
                    <a:pt x="51" y="79"/>
                  </a:lnTo>
                  <a:lnTo>
                    <a:pt x="45" y="71"/>
                  </a:lnTo>
                  <a:lnTo>
                    <a:pt x="43" y="68"/>
                  </a:lnTo>
                  <a:lnTo>
                    <a:pt x="28" y="68"/>
                  </a:lnTo>
                  <a:lnTo>
                    <a:pt x="17" y="65"/>
                  </a:lnTo>
                  <a:lnTo>
                    <a:pt x="14" y="59"/>
                  </a:lnTo>
                  <a:lnTo>
                    <a:pt x="14" y="54"/>
                  </a:lnTo>
                  <a:lnTo>
                    <a:pt x="14" y="51"/>
                  </a:lnTo>
                  <a:lnTo>
                    <a:pt x="11" y="48"/>
                  </a:lnTo>
                  <a:lnTo>
                    <a:pt x="11" y="45"/>
                  </a:lnTo>
                  <a:lnTo>
                    <a:pt x="8" y="45"/>
                  </a:lnTo>
                  <a:lnTo>
                    <a:pt x="6" y="42"/>
                  </a:lnTo>
                  <a:lnTo>
                    <a:pt x="0" y="45"/>
                  </a:lnTo>
                  <a:lnTo>
                    <a:pt x="0" y="39"/>
                  </a:lnTo>
                  <a:lnTo>
                    <a:pt x="6" y="39"/>
                  </a:lnTo>
                  <a:lnTo>
                    <a:pt x="6" y="31"/>
                  </a:lnTo>
                  <a:lnTo>
                    <a:pt x="6" y="28"/>
                  </a:lnTo>
                  <a:lnTo>
                    <a:pt x="8" y="22"/>
                  </a:lnTo>
                  <a:lnTo>
                    <a:pt x="17" y="17"/>
                  </a:lnTo>
                  <a:lnTo>
                    <a:pt x="17" y="8"/>
                  </a:lnTo>
                  <a:lnTo>
                    <a:pt x="25" y="5"/>
                  </a:lnTo>
                  <a:lnTo>
                    <a:pt x="28" y="5"/>
                  </a:lnTo>
                  <a:lnTo>
                    <a:pt x="28" y="8"/>
                  </a:lnTo>
                  <a:lnTo>
                    <a:pt x="23" y="8"/>
                  </a:lnTo>
                  <a:lnTo>
                    <a:pt x="20" y="11"/>
                  </a:lnTo>
                  <a:lnTo>
                    <a:pt x="20" y="14"/>
                  </a:lnTo>
                  <a:lnTo>
                    <a:pt x="23" y="14"/>
                  </a:lnTo>
                  <a:lnTo>
                    <a:pt x="25" y="17"/>
                  </a:lnTo>
                  <a:lnTo>
                    <a:pt x="23" y="17"/>
                  </a:lnTo>
                  <a:lnTo>
                    <a:pt x="23" y="19"/>
                  </a:lnTo>
                  <a:lnTo>
                    <a:pt x="23" y="22"/>
                  </a:lnTo>
                  <a:lnTo>
                    <a:pt x="20" y="28"/>
                  </a:lnTo>
                  <a:lnTo>
                    <a:pt x="17" y="31"/>
                  </a:lnTo>
                  <a:lnTo>
                    <a:pt x="17" y="34"/>
                  </a:lnTo>
                  <a:lnTo>
                    <a:pt x="20" y="36"/>
                  </a:lnTo>
                  <a:lnTo>
                    <a:pt x="23" y="36"/>
                  </a:lnTo>
                  <a:lnTo>
                    <a:pt x="23" y="39"/>
                  </a:lnTo>
                  <a:lnTo>
                    <a:pt x="23" y="42"/>
                  </a:lnTo>
                  <a:lnTo>
                    <a:pt x="25" y="42"/>
                  </a:lnTo>
                  <a:lnTo>
                    <a:pt x="28" y="39"/>
                  </a:lnTo>
                  <a:lnTo>
                    <a:pt x="31" y="34"/>
                  </a:lnTo>
                  <a:lnTo>
                    <a:pt x="28" y="34"/>
                  </a:lnTo>
                  <a:lnTo>
                    <a:pt x="28" y="31"/>
                  </a:lnTo>
                  <a:lnTo>
                    <a:pt x="25" y="22"/>
                  </a:lnTo>
                  <a:lnTo>
                    <a:pt x="23" y="19"/>
                  </a:lnTo>
                  <a:lnTo>
                    <a:pt x="25" y="19"/>
                  </a:lnTo>
                  <a:lnTo>
                    <a:pt x="25" y="17"/>
                  </a:lnTo>
                  <a:lnTo>
                    <a:pt x="28" y="14"/>
                  </a:lnTo>
                  <a:lnTo>
                    <a:pt x="34" y="14"/>
                  </a:lnTo>
                  <a:lnTo>
                    <a:pt x="37" y="14"/>
                  </a:lnTo>
                  <a:lnTo>
                    <a:pt x="40" y="11"/>
                  </a:lnTo>
                  <a:lnTo>
                    <a:pt x="43" y="11"/>
                  </a:lnTo>
                  <a:lnTo>
                    <a:pt x="43" y="8"/>
                  </a:lnTo>
                  <a:lnTo>
                    <a:pt x="45" y="11"/>
                  </a:lnTo>
                  <a:lnTo>
                    <a:pt x="48" y="11"/>
                  </a:lnTo>
                  <a:lnTo>
                    <a:pt x="48" y="8"/>
                  </a:lnTo>
                  <a:lnTo>
                    <a:pt x="45" y="8"/>
                  </a:lnTo>
                  <a:lnTo>
                    <a:pt x="43" y="8"/>
                  </a:lnTo>
                  <a:lnTo>
                    <a:pt x="40" y="8"/>
                  </a:lnTo>
                  <a:lnTo>
                    <a:pt x="40" y="5"/>
                  </a:lnTo>
                  <a:lnTo>
                    <a:pt x="40" y="2"/>
                  </a:lnTo>
                  <a:lnTo>
                    <a:pt x="43" y="0"/>
                  </a:lnTo>
                  <a:lnTo>
                    <a:pt x="45" y="0"/>
                  </a:lnTo>
                  <a:lnTo>
                    <a:pt x="45" y="2"/>
                  </a:lnTo>
                  <a:lnTo>
                    <a:pt x="45" y="5"/>
                  </a:lnTo>
                  <a:lnTo>
                    <a:pt x="48" y="11"/>
                  </a:lnTo>
                  <a:lnTo>
                    <a:pt x="51" y="11"/>
                  </a:lnTo>
                  <a:lnTo>
                    <a:pt x="51" y="8"/>
                  </a:lnTo>
                  <a:lnTo>
                    <a:pt x="60" y="11"/>
                  </a:lnTo>
                  <a:lnTo>
                    <a:pt x="65" y="14"/>
                  </a:lnTo>
                  <a:lnTo>
                    <a:pt x="65" y="17"/>
                  </a:lnTo>
                  <a:lnTo>
                    <a:pt x="65" y="19"/>
                  </a:lnTo>
                  <a:lnTo>
                    <a:pt x="65" y="22"/>
                  </a:lnTo>
                  <a:lnTo>
                    <a:pt x="71" y="22"/>
                  </a:lnTo>
                  <a:lnTo>
                    <a:pt x="79" y="22"/>
                  </a:lnTo>
                  <a:lnTo>
                    <a:pt x="91" y="19"/>
                  </a:lnTo>
                  <a:lnTo>
                    <a:pt x="94" y="19"/>
                  </a:lnTo>
                  <a:lnTo>
                    <a:pt x="94" y="22"/>
                  </a:lnTo>
                  <a:lnTo>
                    <a:pt x="99" y="25"/>
                  </a:lnTo>
                  <a:lnTo>
                    <a:pt x="97" y="25"/>
                  </a:lnTo>
                  <a:lnTo>
                    <a:pt x="99" y="28"/>
                  </a:lnTo>
                  <a:lnTo>
                    <a:pt x="99" y="25"/>
                  </a:lnTo>
                  <a:lnTo>
                    <a:pt x="102" y="28"/>
                  </a:lnTo>
                  <a:lnTo>
                    <a:pt x="111" y="28"/>
                  </a:lnTo>
                  <a:lnTo>
                    <a:pt x="114" y="25"/>
                  </a:lnTo>
                  <a:lnTo>
                    <a:pt x="116" y="25"/>
                  </a:lnTo>
                  <a:lnTo>
                    <a:pt x="116" y="22"/>
                  </a:lnTo>
                  <a:lnTo>
                    <a:pt x="125" y="22"/>
                  </a:lnTo>
                  <a:lnTo>
                    <a:pt x="122" y="22"/>
                  </a:lnTo>
                  <a:lnTo>
                    <a:pt x="119" y="22"/>
                  </a:lnTo>
                  <a:lnTo>
                    <a:pt x="116" y="22"/>
                  </a:lnTo>
                  <a:lnTo>
                    <a:pt x="116" y="19"/>
                  </a:lnTo>
                  <a:lnTo>
                    <a:pt x="119" y="19"/>
                  </a:lnTo>
                  <a:lnTo>
                    <a:pt x="122" y="19"/>
                  </a:lnTo>
                  <a:lnTo>
                    <a:pt x="125" y="19"/>
                  </a:lnTo>
                  <a:lnTo>
                    <a:pt x="128" y="19"/>
                  </a:lnTo>
                  <a:lnTo>
                    <a:pt x="131" y="19"/>
                  </a:lnTo>
                  <a:lnTo>
                    <a:pt x="133" y="19"/>
                  </a:lnTo>
                  <a:lnTo>
                    <a:pt x="139" y="19"/>
                  </a:lnTo>
                  <a:lnTo>
                    <a:pt x="145" y="19"/>
                  </a:lnTo>
                  <a:lnTo>
                    <a:pt x="148" y="19"/>
                  </a:lnTo>
                  <a:lnTo>
                    <a:pt x="145" y="22"/>
                  </a:lnTo>
                  <a:lnTo>
                    <a:pt x="142" y="22"/>
                  </a:lnTo>
                  <a:lnTo>
                    <a:pt x="139" y="22"/>
                  </a:lnTo>
                  <a:lnTo>
                    <a:pt x="136" y="22"/>
                  </a:lnTo>
                  <a:lnTo>
                    <a:pt x="133" y="22"/>
                  </a:lnTo>
                  <a:lnTo>
                    <a:pt x="133" y="25"/>
                  </a:lnTo>
                  <a:lnTo>
                    <a:pt x="136" y="22"/>
                  </a:lnTo>
                  <a:lnTo>
                    <a:pt x="136" y="25"/>
                  </a:lnTo>
                  <a:lnTo>
                    <a:pt x="136" y="28"/>
                  </a:lnTo>
                  <a:lnTo>
                    <a:pt x="139" y="28"/>
                  </a:lnTo>
                  <a:lnTo>
                    <a:pt x="139" y="25"/>
                  </a:lnTo>
                  <a:lnTo>
                    <a:pt x="139" y="28"/>
                  </a:lnTo>
                  <a:lnTo>
                    <a:pt x="139" y="31"/>
                  </a:lnTo>
                  <a:lnTo>
                    <a:pt x="142" y="31"/>
                  </a:lnTo>
                  <a:lnTo>
                    <a:pt x="142" y="34"/>
                  </a:lnTo>
                  <a:lnTo>
                    <a:pt x="142" y="31"/>
                  </a:lnTo>
                  <a:lnTo>
                    <a:pt x="145" y="28"/>
                  </a:lnTo>
                  <a:lnTo>
                    <a:pt x="145" y="31"/>
                  </a:lnTo>
                  <a:lnTo>
                    <a:pt x="148" y="31"/>
                  </a:lnTo>
                  <a:lnTo>
                    <a:pt x="151" y="31"/>
                  </a:lnTo>
                  <a:lnTo>
                    <a:pt x="153" y="34"/>
                  </a:lnTo>
                  <a:lnTo>
                    <a:pt x="151" y="34"/>
                  </a:lnTo>
                  <a:lnTo>
                    <a:pt x="153" y="34"/>
                  </a:lnTo>
                  <a:lnTo>
                    <a:pt x="156" y="34"/>
                  </a:lnTo>
                  <a:lnTo>
                    <a:pt x="159" y="36"/>
                  </a:lnTo>
                  <a:lnTo>
                    <a:pt x="159" y="39"/>
                  </a:lnTo>
                  <a:lnTo>
                    <a:pt x="159" y="42"/>
                  </a:lnTo>
                  <a:lnTo>
                    <a:pt x="162" y="42"/>
                  </a:lnTo>
                  <a:lnTo>
                    <a:pt x="159" y="45"/>
                  </a:lnTo>
                  <a:lnTo>
                    <a:pt x="159" y="48"/>
                  </a:lnTo>
                  <a:lnTo>
                    <a:pt x="156" y="48"/>
                  </a:lnTo>
                  <a:lnTo>
                    <a:pt x="153" y="48"/>
                  </a:lnTo>
                  <a:lnTo>
                    <a:pt x="151" y="48"/>
                  </a:lnTo>
                  <a:lnTo>
                    <a:pt x="148" y="48"/>
                  </a:lnTo>
                  <a:lnTo>
                    <a:pt x="148" y="45"/>
                  </a:lnTo>
                  <a:lnTo>
                    <a:pt x="145" y="48"/>
                  </a:lnTo>
                  <a:lnTo>
                    <a:pt x="142" y="48"/>
                  </a:lnTo>
                  <a:lnTo>
                    <a:pt x="145" y="48"/>
                  </a:lnTo>
                  <a:lnTo>
                    <a:pt x="151" y="48"/>
                  </a:lnTo>
                  <a:lnTo>
                    <a:pt x="153" y="48"/>
                  </a:lnTo>
                  <a:lnTo>
                    <a:pt x="156" y="48"/>
                  </a:lnTo>
                  <a:lnTo>
                    <a:pt x="159" y="48"/>
                  </a:lnTo>
                  <a:lnTo>
                    <a:pt x="162" y="48"/>
                  </a:lnTo>
                  <a:lnTo>
                    <a:pt x="165" y="48"/>
                  </a:lnTo>
                  <a:lnTo>
                    <a:pt x="168" y="51"/>
                  </a:lnTo>
                  <a:lnTo>
                    <a:pt x="168" y="48"/>
                  </a:lnTo>
                  <a:lnTo>
                    <a:pt x="168" y="45"/>
                  </a:lnTo>
                  <a:lnTo>
                    <a:pt x="168" y="48"/>
                  </a:lnTo>
                  <a:lnTo>
                    <a:pt x="170" y="48"/>
                  </a:lnTo>
                  <a:lnTo>
                    <a:pt x="170" y="48"/>
                  </a:lnTo>
                  <a:lnTo>
                    <a:pt x="173" y="51"/>
                  </a:lnTo>
                  <a:lnTo>
                    <a:pt x="173" y="4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4" name="Freeform 3129"/>
            <p:cNvSpPr/>
            <p:nvPr/>
          </p:nvSpPr>
          <p:spPr>
            <a:xfrm>
              <a:off x="3959640" y="406728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5" y="3"/>
                  </a:moveTo>
                  <a:lnTo>
                    <a:pt x="2" y="3"/>
                  </a:lnTo>
                  <a:lnTo>
                    <a:pt x="2" y="0"/>
                  </a:lnTo>
                  <a:lnTo>
                    <a:pt x="0" y="3"/>
                  </a:lnTo>
                  <a:lnTo>
                    <a:pt x="2" y="3"/>
                  </a:lnTo>
                  <a:lnTo>
                    <a:pt x="0" y="3"/>
                  </a:lnTo>
                  <a:lnTo>
                    <a:pt x="2" y="3"/>
                  </a:lnTo>
                  <a:lnTo>
                    <a:pt x="2" y="3"/>
                  </a:lnTo>
                  <a:lnTo>
                    <a:pt x="8" y="3"/>
                  </a:lnTo>
                  <a:lnTo>
                    <a:pt x="11" y="3"/>
                  </a:lnTo>
                  <a:lnTo>
                    <a:pt x="8" y="3"/>
                  </a:lnTo>
                  <a:lnTo>
                    <a:pt x="8" y="0"/>
                  </a:lnTo>
                  <a:lnTo>
                    <a:pt x="5" y="0"/>
                  </a:lnTo>
                  <a:lnTo>
                    <a:pt x="5"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5" name="Freeform 3130"/>
            <p:cNvSpPr/>
            <p:nvPr/>
          </p:nvSpPr>
          <p:spPr>
            <a:xfrm>
              <a:off x="3963600" y="40730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6" name="Freeform 3131"/>
            <p:cNvSpPr/>
            <p:nvPr/>
          </p:nvSpPr>
          <p:spPr>
            <a:xfrm>
              <a:off x="4043160" y="4132800"/>
              <a:ext cx="118440" cy="180360"/>
            </a:xfrm>
            <a:custGeom>
              <a:avLst/>
              <a:gdLst>
                <a:gd name="textAreaLeft" fmla="*/ 0 w 118440"/>
                <a:gd name="textAreaRight" fmla="*/ 119160 w 118440"/>
                <a:gd name="textAreaTop" fmla="*/ 0 h 180360"/>
                <a:gd name="textAreaBottom" fmla="*/ 181080 h 180360"/>
              </a:gdLst>
              <a:ahLst/>
              <a:cxnLst/>
              <a:rect l="textAreaLeft" t="textAreaTop" r="textAreaRight" b="textAreaBottom"/>
              <a:pathLst>
                <a:path w="60" h="94">
                  <a:moveTo>
                    <a:pt x="51" y="34"/>
                  </a:moveTo>
                  <a:lnTo>
                    <a:pt x="51" y="37"/>
                  </a:lnTo>
                  <a:lnTo>
                    <a:pt x="51" y="40"/>
                  </a:lnTo>
                  <a:lnTo>
                    <a:pt x="51" y="42"/>
                  </a:lnTo>
                  <a:lnTo>
                    <a:pt x="46" y="45"/>
                  </a:lnTo>
                  <a:lnTo>
                    <a:pt x="46" y="48"/>
                  </a:lnTo>
                  <a:lnTo>
                    <a:pt x="43" y="54"/>
                  </a:lnTo>
                  <a:lnTo>
                    <a:pt x="43" y="60"/>
                  </a:lnTo>
                  <a:lnTo>
                    <a:pt x="51" y="68"/>
                  </a:lnTo>
                  <a:lnTo>
                    <a:pt x="51" y="71"/>
                  </a:lnTo>
                  <a:lnTo>
                    <a:pt x="54" y="77"/>
                  </a:lnTo>
                  <a:lnTo>
                    <a:pt x="57" y="82"/>
                  </a:lnTo>
                  <a:lnTo>
                    <a:pt x="60" y="85"/>
                  </a:lnTo>
                  <a:lnTo>
                    <a:pt x="60" y="88"/>
                  </a:lnTo>
                  <a:lnTo>
                    <a:pt x="54" y="88"/>
                  </a:lnTo>
                  <a:lnTo>
                    <a:pt x="51" y="85"/>
                  </a:lnTo>
                  <a:lnTo>
                    <a:pt x="49" y="85"/>
                  </a:lnTo>
                  <a:lnTo>
                    <a:pt x="49" y="88"/>
                  </a:lnTo>
                  <a:lnTo>
                    <a:pt x="43" y="88"/>
                  </a:lnTo>
                  <a:lnTo>
                    <a:pt x="40" y="91"/>
                  </a:lnTo>
                  <a:lnTo>
                    <a:pt x="40" y="88"/>
                  </a:lnTo>
                  <a:lnTo>
                    <a:pt x="37" y="91"/>
                  </a:lnTo>
                  <a:lnTo>
                    <a:pt x="34" y="91"/>
                  </a:lnTo>
                  <a:lnTo>
                    <a:pt x="34" y="94"/>
                  </a:lnTo>
                  <a:lnTo>
                    <a:pt x="31" y="94"/>
                  </a:lnTo>
                  <a:lnTo>
                    <a:pt x="29" y="94"/>
                  </a:lnTo>
                  <a:lnTo>
                    <a:pt x="26" y="91"/>
                  </a:lnTo>
                  <a:lnTo>
                    <a:pt x="20" y="85"/>
                  </a:lnTo>
                  <a:lnTo>
                    <a:pt x="20" y="82"/>
                  </a:lnTo>
                  <a:lnTo>
                    <a:pt x="20" y="79"/>
                  </a:lnTo>
                  <a:lnTo>
                    <a:pt x="17" y="77"/>
                  </a:lnTo>
                  <a:lnTo>
                    <a:pt x="17" y="74"/>
                  </a:lnTo>
                  <a:lnTo>
                    <a:pt x="17" y="68"/>
                  </a:lnTo>
                  <a:lnTo>
                    <a:pt x="20" y="62"/>
                  </a:lnTo>
                  <a:lnTo>
                    <a:pt x="23" y="60"/>
                  </a:lnTo>
                  <a:lnTo>
                    <a:pt x="23" y="57"/>
                  </a:lnTo>
                  <a:lnTo>
                    <a:pt x="20" y="54"/>
                  </a:lnTo>
                  <a:lnTo>
                    <a:pt x="17" y="54"/>
                  </a:lnTo>
                  <a:lnTo>
                    <a:pt x="14" y="51"/>
                  </a:lnTo>
                  <a:lnTo>
                    <a:pt x="14" y="48"/>
                  </a:lnTo>
                  <a:lnTo>
                    <a:pt x="17" y="45"/>
                  </a:lnTo>
                  <a:lnTo>
                    <a:pt x="14" y="42"/>
                  </a:lnTo>
                  <a:lnTo>
                    <a:pt x="12" y="42"/>
                  </a:lnTo>
                  <a:lnTo>
                    <a:pt x="9" y="42"/>
                  </a:lnTo>
                  <a:lnTo>
                    <a:pt x="6" y="42"/>
                  </a:lnTo>
                  <a:lnTo>
                    <a:pt x="0" y="40"/>
                  </a:lnTo>
                  <a:lnTo>
                    <a:pt x="0" y="34"/>
                  </a:lnTo>
                  <a:lnTo>
                    <a:pt x="0" y="31"/>
                  </a:lnTo>
                  <a:lnTo>
                    <a:pt x="0" y="28"/>
                  </a:lnTo>
                  <a:lnTo>
                    <a:pt x="0" y="25"/>
                  </a:lnTo>
                  <a:lnTo>
                    <a:pt x="12" y="23"/>
                  </a:lnTo>
                  <a:lnTo>
                    <a:pt x="12" y="20"/>
                  </a:lnTo>
                  <a:lnTo>
                    <a:pt x="12" y="17"/>
                  </a:lnTo>
                  <a:lnTo>
                    <a:pt x="9" y="17"/>
                  </a:lnTo>
                  <a:lnTo>
                    <a:pt x="6" y="14"/>
                  </a:lnTo>
                  <a:lnTo>
                    <a:pt x="9" y="8"/>
                  </a:lnTo>
                  <a:lnTo>
                    <a:pt x="14" y="6"/>
                  </a:lnTo>
                  <a:lnTo>
                    <a:pt x="17" y="3"/>
                  </a:lnTo>
                  <a:lnTo>
                    <a:pt x="17" y="0"/>
                  </a:lnTo>
                  <a:lnTo>
                    <a:pt x="17" y="3"/>
                  </a:lnTo>
                  <a:lnTo>
                    <a:pt x="20" y="3"/>
                  </a:lnTo>
                  <a:lnTo>
                    <a:pt x="23" y="3"/>
                  </a:lnTo>
                  <a:lnTo>
                    <a:pt x="26" y="6"/>
                  </a:lnTo>
                  <a:lnTo>
                    <a:pt x="31" y="11"/>
                  </a:lnTo>
                  <a:lnTo>
                    <a:pt x="34" y="14"/>
                  </a:lnTo>
                  <a:lnTo>
                    <a:pt x="34" y="17"/>
                  </a:lnTo>
                  <a:lnTo>
                    <a:pt x="34" y="20"/>
                  </a:lnTo>
                  <a:lnTo>
                    <a:pt x="34" y="23"/>
                  </a:lnTo>
                  <a:lnTo>
                    <a:pt x="34" y="25"/>
                  </a:lnTo>
                  <a:lnTo>
                    <a:pt x="34" y="28"/>
                  </a:lnTo>
                  <a:lnTo>
                    <a:pt x="31" y="28"/>
                  </a:lnTo>
                  <a:lnTo>
                    <a:pt x="29" y="28"/>
                  </a:lnTo>
                  <a:lnTo>
                    <a:pt x="31" y="31"/>
                  </a:lnTo>
                  <a:lnTo>
                    <a:pt x="34" y="28"/>
                  </a:lnTo>
                  <a:lnTo>
                    <a:pt x="34" y="31"/>
                  </a:lnTo>
                  <a:lnTo>
                    <a:pt x="34" y="28"/>
                  </a:lnTo>
                  <a:lnTo>
                    <a:pt x="34" y="31"/>
                  </a:lnTo>
                  <a:lnTo>
                    <a:pt x="34" y="28"/>
                  </a:lnTo>
                  <a:lnTo>
                    <a:pt x="34" y="25"/>
                  </a:lnTo>
                  <a:lnTo>
                    <a:pt x="34" y="23"/>
                  </a:lnTo>
                  <a:lnTo>
                    <a:pt x="37" y="23"/>
                  </a:lnTo>
                  <a:lnTo>
                    <a:pt x="40" y="23"/>
                  </a:lnTo>
                  <a:lnTo>
                    <a:pt x="43" y="23"/>
                  </a:lnTo>
                  <a:lnTo>
                    <a:pt x="46" y="25"/>
                  </a:lnTo>
                  <a:lnTo>
                    <a:pt x="49" y="25"/>
                  </a:lnTo>
                  <a:lnTo>
                    <a:pt x="51" y="28"/>
                  </a:lnTo>
                  <a:lnTo>
                    <a:pt x="51" y="31"/>
                  </a:lnTo>
                  <a:lnTo>
                    <a:pt x="51" y="3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7" name="Freeform 3132"/>
            <p:cNvSpPr/>
            <p:nvPr/>
          </p:nvSpPr>
          <p:spPr>
            <a:xfrm>
              <a:off x="4128840" y="4192560"/>
              <a:ext cx="94680" cy="103320"/>
            </a:xfrm>
            <a:custGeom>
              <a:avLst/>
              <a:gdLst>
                <a:gd name="textAreaLeft" fmla="*/ 0 w 94680"/>
                <a:gd name="textAreaRight" fmla="*/ 95400 w 94680"/>
                <a:gd name="textAreaTop" fmla="*/ 0 h 103320"/>
                <a:gd name="textAreaBottom" fmla="*/ 104040 h 103320"/>
              </a:gdLst>
              <a:ahLst/>
              <a:cxnLst/>
              <a:rect l="textAreaLeft" t="textAreaTop" r="textAreaRight" b="textAreaBottom"/>
              <a:pathLst>
                <a:path w="48" h="54">
                  <a:moveTo>
                    <a:pt x="17" y="54"/>
                  </a:moveTo>
                  <a:lnTo>
                    <a:pt x="14" y="51"/>
                  </a:lnTo>
                  <a:lnTo>
                    <a:pt x="11" y="46"/>
                  </a:lnTo>
                  <a:lnTo>
                    <a:pt x="8" y="40"/>
                  </a:lnTo>
                  <a:lnTo>
                    <a:pt x="8" y="37"/>
                  </a:lnTo>
                  <a:lnTo>
                    <a:pt x="0" y="29"/>
                  </a:lnTo>
                  <a:lnTo>
                    <a:pt x="0" y="23"/>
                  </a:lnTo>
                  <a:lnTo>
                    <a:pt x="3" y="17"/>
                  </a:lnTo>
                  <a:lnTo>
                    <a:pt x="3" y="14"/>
                  </a:lnTo>
                  <a:lnTo>
                    <a:pt x="8" y="11"/>
                  </a:lnTo>
                  <a:lnTo>
                    <a:pt x="8" y="9"/>
                  </a:lnTo>
                  <a:lnTo>
                    <a:pt x="11" y="6"/>
                  </a:lnTo>
                  <a:lnTo>
                    <a:pt x="11" y="3"/>
                  </a:lnTo>
                  <a:lnTo>
                    <a:pt x="14" y="3"/>
                  </a:lnTo>
                  <a:lnTo>
                    <a:pt x="17" y="3"/>
                  </a:lnTo>
                  <a:lnTo>
                    <a:pt x="23" y="3"/>
                  </a:lnTo>
                  <a:lnTo>
                    <a:pt x="25" y="3"/>
                  </a:lnTo>
                  <a:lnTo>
                    <a:pt x="25" y="6"/>
                  </a:lnTo>
                  <a:lnTo>
                    <a:pt x="25" y="3"/>
                  </a:lnTo>
                  <a:lnTo>
                    <a:pt x="28" y="3"/>
                  </a:lnTo>
                  <a:lnTo>
                    <a:pt x="25" y="3"/>
                  </a:lnTo>
                  <a:lnTo>
                    <a:pt x="28" y="3"/>
                  </a:lnTo>
                  <a:lnTo>
                    <a:pt x="31" y="3"/>
                  </a:lnTo>
                  <a:lnTo>
                    <a:pt x="34" y="3"/>
                  </a:lnTo>
                  <a:lnTo>
                    <a:pt x="34" y="6"/>
                  </a:lnTo>
                  <a:lnTo>
                    <a:pt x="37" y="6"/>
                  </a:lnTo>
                  <a:lnTo>
                    <a:pt x="34" y="3"/>
                  </a:lnTo>
                  <a:lnTo>
                    <a:pt x="37" y="3"/>
                  </a:lnTo>
                  <a:lnTo>
                    <a:pt x="34" y="3"/>
                  </a:lnTo>
                  <a:lnTo>
                    <a:pt x="34" y="0"/>
                  </a:lnTo>
                  <a:lnTo>
                    <a:pt x="37" y="0"/>
                  </a:lnTo>
                  <a:lnTo>
                    <a:pt x="40" y="3"/>
                  </a:lnTo>
                  <a:lnTo>
                    <a:pt x="42" y="3"/>
                  </a:lnTo>
                  <a:lnTo>
                    <a:pt x="45" y="3"/>
                  </a:lnTo>
                  <a:lnTo>
                    <a:pt x="48" y="3"/>
                  </a:lnTo>
                  <a:lnTo>
                    <a:pt x="48" y="6"/>
                  </a:lnTo>
                  <a:lnTo>
                    <a:pt x="48" y="9"/>
                  </a:lnTo>
                  <a:lnTo>
                    <a:pt x="45" y="11"/>
                  </a:lnTo>
                  <a:lnTo>
                    <a:pt x="42" y="14"/>
                  </a:lnTo>
                  <a:lnTo>
                    <a:pt x="42" y="17"/>
                  </a:lnTo>
                  <a:lnTo>
                    <a:pt x="45" y="26"/>
                  </a:lnTo>
                  <a:lnTo>
                    <a:pt x="48" y="31"/>
                  </a:lnTo>
                  <a:lnTo>
                    <a:pt x="48" y="37"/>
                  </a:lnTo>
                  <a:lnTo>
                    <a:pt x="45" y="40"/>
                  </a:lnTo>
                  <a:lnTo>
                    <a:pt x="45" y="43"/>
                  </a:lnTo>
                  <a:lnTo>
                    <a:pt x="45" y="46"/>
                  </a:lnTo>
                  <a:lnTo>
                    <a:pt x="40" y="51"/>
                  </a:lnTo>
                  <a:lnTo>
                    <a:pt x="40" y="48"/>
                  </a:lnTo>
                  <a:lnTo>
                    <a:pt x="37" y="48"/>
                  </a:lnTo>
                  <a:lnTo>
                    <a:pt x="34" y="46"/>
                  </a:lnTo>
                  <a:lnTo>
                    <a:pt x="31" y="48"/>
                  </a:lnTo>
                  <a:lnTo>
                    <a:pt x="28" y="48"/>
                  </a:lnTo>
                  <a:lnTo>
                    <a:pt x="25" y="48"/>
                  </a:lnTo>
                  <a:lnTo>
                    <a:pt x="23" y="48"/>
                  </a:lnTo>
                  <a:lnTo>
                    <a:pt x="25" y="51"/>
                  </a:lnTo>
                  <a:lnTo>
                    <a:pt x="25" y="54"/>
                  </a:lnTo>
                  <a:lnTo>
                    <a:pt x="23" y="54"/>
                  </a:lnTo>
                  <a:lnTo>
                    <a:pt x="17" y="5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8" name="Freeform 3133"/>
            <p:cNvSpPr/>
            <p:nvPr/>
          </p:nvSpPr>
          <p:spPr>
            <a:xfrm>
              <a:off x="4208040" y="4204080"/>
              <a:ext cx="76680" cy="97560"/>
            </a:xfrm>
            <a:custGeom>
              <a:avLst/>
              <a:gdLst>
                <a:gd name="textAreaLeft" fmla="*/ 0 w 76680"/>
                <a:gd name="textAreaRight" fmla="*/ 77400 w 76680"/>
                <a:gd name="textAreaTop" fmla="*/ 0 h 97560"/>
                <a:gd name="textAreaBottom" fmla="*/ 98280 h 97560"/>
              </a:gdLst>
              <a:ahLst/>
              <a:cxnLst/>
              <a:rect l="textAreaLeft" t="textAreaTop" r="textAreaRight" b="textAreaBottom"/>
              <a:pathLst>
                <a:path w="39" h="51">
                  <a:moveTo>
                    <a:pt x="2" y="8"/>
                  </a:moveTo>
                  <a:lnTo>
                    <a:pt x="5" y="5"/>
                  </a:lnTo>
                  <a:lnTo>
                    <a:pt x="8" y="3"/>
                  </a:lnTo>
                  <a:lnTo>
                    <a:pt x="11" y="3"/>
                  </a:lnTo>
                  <a:lnTo>
                    <a:pt x="11" y="0"/>
                  </a:lnTo>
                  <a:lnTo>
                    <a:pt x="14" y="0"/>
                  </a:lnTo>
                  <a:lnTo>
                    <a:pt x="25" y="5"/>
                  </a:lnTo>
                  <a:lnTo>
                    <a:pt x="31" y="8"/>
                  </a:lnTo>
                  <a:lnTo>
                    <a:pt x="31" y="11"/>
                  </a:lnTo>
                  <a:lnTo>
                    <a:pt x="31" y="8"/>
                  </a:lnTo>
                  <a:lnTo>
                    <a:pt x="34" y="14"/>
                  </a:lnTo>
                  <a:lnTo>
                    <a:pt x="37" y="14"/>
                  </a:lnTo>
                  <a:lnTo>
                    <a:pt x="37" y="17"/>
                  </a:lnTo>
                  <a:lnTo>
                    <a:pt x="37" y="14"/>
                  </a:lnTo>
                  <a:lnTo>
                    <a:pt x="39" y="17"/>
                  </a:lnTo>
                  <a:lnTo>
                    <a:pt x="39" y="20"/>
                  </a:lnTo>
                  <a:lnTo>
                    <a:pt x="37" y="23"/>
                  </a:lnTo>
                  <a:lnTo>
                    <a:pt x="31" y="28"/>
                  </a:lnTo>
                  <a:lnTo>
                    <a:pt x="28" y="34"/>
                  </a:lnTo>
                  <a:lnTo>
                    <a:pt x="28" y="40"/>
                  </a:lnTo>
                  <a:lnTo>
                    <a:pt x="22" y="48"/>
                  </a:lnTo>
                  <a:lnTo>
                    <a:pt x="14" y="48"/>
                  </a:lnTo>
                  <a:lnTo>
                    <a:pt x="11" y="51"/>
                  </a:lnTo>
                  <a:lnTo>
                    <a:pt x="2" y="48"/>
                  </a:lnTo>
                  <a:lnTo>
                    <a:pt x="0" y="42"/>
                  </a:lnTo>
                  <a:lnTo>
                    <a:pt x="5" y="40"/>
                  </a:lnTo>
                  <a:lnTo>
                    <a:pt x="5" y="37"/>
                  </a:lnTo>
                  <a:lnTo>
                    <a:pt x="5" y="34"/>
                  </a:lnTo>
                  <a:lnTo>
                    <a:pt x="8" y="31"/>
                  </a:lnTo>
                  <a:lnTo>
                    <a:pt x="8" y="25"/>
                  </a:lnTo>
                  <a:lnTo>
                    <a:pt x="5" y="20"/>
                  </a:lnTo>
                  <a:lnTo>
                    <a:pt x="2" y="11"/>
                  </a:lnTo>
                  <a:lnTo>
                    <a:pt x="2"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59" name="Freeform 3134"/>
            <p:cNvSpPr/>
            <p:nvPr/>
          </p:nvSpPr>
          <p:spPr>
            <a:xfrm>
              <a:off x="3715200" y="4213440"/>
              <a:ext cx="999000" cy="997200"/>
            </a:xfrm>
            <a:custGeom>
              <a:avLst/>
              <a:gdLst>
                <a:gd name="textAreaLeft" fmla="*/ 0 w 999000"/>
                <a:gd name="textAreaRight" fmla="*/ 999720 w 999000"/>
                <a:gd name="textAreaTop" fmla="*/ 0 h 997200"/>
                <a:gd name="textAreaBottom" fmla="*/ 997920 h 997200"/>
              </a:gdLst>
              <a:ahLst/>
              <a:cxnLst/>
              <a:rect l="textAreaLeft" t="textAreaTop" r="textAreaRight" b="textAreaBottom"/>
              <a:pathLst>
                <a:path w="503" h="518">
                  <a:moveTo>
                    <a:pt x="285" y="18"/>
                  </a:moveTo>
                  <a:lnTo>
                    <a:pt x="279" y="23"/>
                  </a:lnTo>
                  <a:lnTo>
                    <a:pt x="276" y="29"/>
                  </a:lnTo>
                  <a:lnTo>
                    <a:pt x="276" y="35"/>
                  </a:lnTo>
                  <a:lnTo>
                    <a:pt x="270" y="43"/>
                  </a:lnTo>
                  <a:lnTo>
                    <a:pt x="262" y="43"/>
                  </a:lnTo>
                  <a:lnTo>
                    <a:pt x="259" y="46"/>
                  </a:lnTo>
                  <a:lnTo>
                    <a:pt x="250" y="43"/>
                  </a:lnTo>
                  <a:lnTo>
                    <a:pt x="248" y="40"/>
                  </a:lnTo>
                  <a:lnTo>
                    <a:pt x="248" y="37"/>
                  </a:lnTo>
                  <a:lnTo>
                    <a:pt x="245" y="37"/>
                  </a:lnTo>
                  <a:lnTo>
                    <a:pt x="242" y="35"/>
                  </a:lnTo>
                  <a:lnTo>
                    <a:pt x="239" y="37"/>
                  </a:lnTo>
                  <a:lnTo>
                    <a:pt x="236" y="37"/>
                  </a:lnTo>
                  <a:lnTo>
                    <a:pt x="233" y="37"/>
                  </a:lnTo>
                  <a:lnTo>
                    <a:pt x="231" y="37"/>
                  </a:lnTo>
                  <a:lnTo>
                    <a:pt x="233" y="40"/>
                  </a:lnTo>
                  <a:lnTo>
                    <a:pt x="233" y="43"/>
                  </a:lnTo>
                  <a:lnTo>
                    <a:pt x="231" y="43"/>
                  </a:lnTo>
                  <a:lnTo>
                    <a:pt x="225" y="43"/>
                  </a:lnTo>
                  <a:lnTo>
                    <a:pt x="225" y="46"/>
                  </a:lnTo>
                  <a:lnTo>
                    <a:pt x="219" y="46"/>
                  </a:lnTo>
                  <a:lnTo>
                    <a:pt x="216" y="43"/>
                  </a:lnTo>
                  <a:lnTo>
                    <a:pt x="214" y="43"/>
                  </a:lnTo>
                  <a:lnTo>
                    <a:pt x="214" y="46"/>
                  </a:lnTo>
                  <a:lnTo>
                    <a:pt x="208" y="46"/>
                  </a:lnTo>
                  <a:lnTo>
                    <a:pt x="205" y="49"/>
                  </a:lnTo>
                  <a:lnTo>
                    <a:pt x="205" y="46"/>
                  </a:lnTo>
                  <a:lnTo>
                    <a:pt x="202" y="49"/>
                  </a:lnTo>
                  <a:lnTo>
                    <a:pt x="199" y="49"/>
                  </a:lnTo>
                  <a:lnTo>
                    <a:pt x="199" y="52"/>
                  </a:lnTo>
                  <a:lnTo>
                    <a:pt x="196" y="52"/>
                  </a:lnTo>
                  <a:lnTo>
                    <a:pt x="194" y="52"/>
                  </a:lnTo>
                  <a:lnTo>
                    <a:pt x="191" y="49"/>
                  </a:lnTo>
                  <a:lnTo>
                    <a:pt x="185" y="43"/>
                  </a:lnTo>
                  <a:lnTo>
                    <a:pt x="185" y="40"/>
                  </a:lnTo>
                  <a:lnTo>
                    <a:pt x="185" y="37"/>
                  </a:lnTo>
                  <a:lnTo>
                    <a:pt x="182" y="35"/>
                  </a:lnTo>
                  <a:lnTo>
                    <a:pt x="182" y="32"/>
                  </a:lnTo>
                  <a:lnTo>
                    <a:pt x="182" y="26"/>
                  </a:lnTo>
                  <a:lnTo>
                    <a:pt x="185" y="20"/>
                  </a:lnTo>
                  <a:lnTo>
                    <a:pt x="188" y="18"/>
                  </a:lnTo>
                  <a:lnTo>
                    <a:pt x="188" y="15"/>
                  </a:lnTo>
                  <a:lnTo>
                    <a:pt x="185" y="12"/>
                  </a:lnTo>
                  <a:lnTo>
                    <a:pt x="182" y="12"/>
                  </a:lnTo>
                  <a:lnTo>
                    <a:pt x="179" y="9"/>
                  </a:lnTo>
                  <a:lnTo>
                    <a:pt x="179" y="6"/>
                  </a:lnTo>
                  <a:lnTo>
                    <a:pt x="182" y="3"/>
                  </a:lnTo>
                  <a:lnTo>
                    <a:pt x="179" y="0"/>
                  </a:lnTo>
                  <a:lnTo>
                    <a:pt x="177" y="0"/>
                  </a:lnTo>
                  <a:lnTo>
                    <a:pt x="174" y="0"/>
                  </a:lnTo>
                  <a:lnTo>
                    <a:pt x="171" y="6"/>
                  </a:lnTo>
                  <a:lnTo>
                    <a:pt x="162" y="9"/>
                  </a:lnTo>
                  <a:lnTo>
                    <a:pt x="162" y="12"/>
                  </a:lnTo>
                  <a:lnTo>
                    <a:pt x="154" y="15"/>
                  </a:lnTo>
                  <a:lnTo>
                    <a:pt x="148" y="15"/>
                  </a:lnTo>
                  <a:lnTo>
                    <a:pt x="142" y="18"/>
                  </a:lnTo>
                  <a:lnTo>
                    <a:pt x="140" y="20"/>
                  </a:lnTo>
                  <a:lnTo>
                    <a:pt x="137" y="18"/>
                  </a:lnTo>
                  <a:lnTo>
                    <a:pt x="134" y="18"/>
                  </a:lnTo>
                  <a:lnTo>
                    <a:pt x="128" y="15"/>
                  </a:lnTo>
                  <a:lnTo>
                    <a:pt x="125" y="12"/>
                  </a:lnTo>
                  <a:lnTo>
                    <a:pt x="120" y="18"/>
                  </a:lnTo>
                  <a:lnTo>
                    <a:pt x="125" y="18"/>
                  </a:lnTo>
                  <a:lnTo>
                    <a:pt x="128" y="18"/>
                  </a:lnTo>
                  <a:lnTo>
                    <a:pt x="128" y="23"/>
                  </a:lnTo>
                  <a:lnTo>
                    <a:pt x="128" y="26"/>
                  </a:lnTo>
                  <a:lnTo>
                    <a:pt x="125" y="29"/>
                  </a:lnTo>
                  <a:lnTo>
                    <a:pt x="128" y="35"/>
                  </a:lnTo>
                  <a:lnTo>
                    <a:pt x="131" y="37"/>
                  </a:lnTo>
                  <a:lnTo>
                    <a:pt x="137" y="37"/>
                  </a:lnTo>
                  <a:lnTo>
                    <a:pt x="140" y="37"/>
                  </a:lnTo>
                  <a:lnTo>
                    <a:pt x="137" y="40"/>
                  </a:lnTo>
                  <a:lnTo>
                    <a:pt x="134" y="40"/>
                  </a:lnTo>
                  <a:lnTo>
                    <a:pt x="131" y="43"/>
                  </a:lnTo>
                  <a:lnTo>
                    <a:pt x="128" y="43"/>
                  </a:lnTo>
                  <a:lnTo>
                    <a:pt x="128" y="46"/>
                  </a:lnTo>
                  <a:lnTo>
                    <a:pt x="125" y="52"/>
                  </a:lnTo>
                  <a:lnTo>
                    <a:pt x="123" y="49"/>
                  </a:lnTo>
                  <a:lnTo>
                    <a:pt x="120" y="52"/>
                  </a:lnTo>
                  <a:lnTo>
                    <a:pt x="111" y="54"/>
                  </a:lnTo>
                  <a:lnTo>
                    <a:pt x="108" y="57"/>
                  </a:lnTo>
                  <a:lnTo>
                    <a:pt x="106" y="57"/>
                  </a:lnTo>
                  <a:lnTo>
                    <a:pt x="103" y="57"/>
                  </a:lnTo>
                  <a:lnTo>
                    <a:pt x="100" y="57"/>
                  </a:lnTo>
                  <a:lnTo>
                    <a:pt x="94" y="52"/>
                  </a:lnTo>
                  <a:lnTo>
                    <a:pt x="91" y="54"/>
                  </a:lnTo>
                  <a:lnTo>
                    <a:pt x="88" y="54"/>
                  </a:lnTo>
                  <a:lnTo>
                    <a:pt x="88" y="49"/>
                  </a:lnTo>
                  <a:lnTo>
                    <a:pt x="86" y="43"/>
                  </a:lnTo>
                  <a:lnTo>
                    <a:pt x="83" y="43"/>
                  </a:lnTo>
                  <a:lnTo>
                    <a:pt x="83" y="46"/>
                  </a:lnTo>
                  <a:lnTo>
                    <a:pt x="80" y="49"/>
                  </a:lnTo>
                  <a:lnTo>
                    <a:pt x="77" y="43"/>
                  </a:lnTo>
                  <a:lnTo>
                    <a:pt x="74" y="43"/>
                  </a:lnTo>
                  <a:lnTo>
                    <a:pt x="74" y="46"/>
                  </a:lnTo>
                  <a:lnTo>
                    <a:pt x="57" y="46"/>
                  </a:lnTo>
                  <a:lnTo>
                    <a:pt x="57" y="49"/>
                  </a:lnTo>
                  <a:lnTo>
                    <a:pt x="57" y="54"/>
                  </a:lnTo>
                  <a:lnTo>
                    <a:pt x="63" y="54"/>
                  </a:lnTo>
                  <a:lnTo>
                    <a:pt x="66" y="57"/>
                  </a:lnTo>
                  <a:lnTo>
                    <a:pt x="63" y="60"/>
                  </a:lnTo>
                  <a:lnTo>
                    <a:pt x="57" y="60"/>
                  </a:lnTo>
                  <a:lnTo>
                    <a:pt x="54" y="63"/>
                  </a:lnTo>
                  <a:lnTo>
                    <a:pt x="54" y="72"/>
                  </a:lnTo>
                  <a:lnTo>
                    <a:pt x="57" y="77"/>
                  </a:lnTo>
                  <a:lnTo>
                    <a:pt x="57" y="80"/>
                  </a:lnTo>
                  <a:lnTo>
                    <a:pt x="63" y="86"/>
                  </a:lnTo>
                  <a:lnTo>
                    <a:pt x="54" y="126"/>
                  </a:lnTo>
                  <a:lnTo>
                    <a:pt x="49" y="123"/>
                  </a:lnTo>
                  <a:lnTo>
                    <a:pt x="43" y="123"/>
                  </a:lnTo>
                  <a:lnTo>
                    <a:pt x="40" y="126"/>
                  </a:lnTo>
                  <a:lnTo>
                    <a:pt x="32" y="126"/>
                  </a:lnTo>
                  <a:lnTo>
                    <a:pt x="17" y="134"/>
                  </a:lnTo>
                  <a:lnTo>
                    <a:pt x="17" y="137"/>
                  </a:lnTo>
                  <a:lnTo>
                    <a:pt x="15" y="143"/>
                  </a:lnTo>
                  <a:lnTo>
                    <a:pt x="12" y="148"/>
                  </a:lnTo>
                  <a:lnTo>
                    <a:pt x="12" y="151"/>
                  </a:lnTo>
                  <a:lnTo>
                    <a:pt x="6" y="154"/>
                  </a:lnTo>
                  <a:lnTo>
                    <a:pt x="3" y="160"/>
                  </a:lnTo>
                  <a:lnTo>
                    <a:pt x="3" y="163"/>
                  </a:lnTo>
                  <a:lnTo>
                    <a:pt x="0" y="165"/>
                  </a:lnTo>
                  <a:lnTo>
                    <a:pt x="0" y="168"/>
                  </a:lnTo>
                  <a:lnTo>
                    <a:pt x="3" y="168"/>
                  </a:lnTo>
                  <a:lnTo>
                    <a:pt x="3" y="171"/>
                  </a:lnTo>
                  <a:lnTo>
                    <a:pt x="9" y="180"/>
                  </a:lnTo>
                  <a:lnTo>
                    <a:pt x="12" y="182"/>
                  </a:lnTo>
                  <a:lnTo>
                    <a:pt x="12" y="185"/>
                  </a:lnTo>
                  <a:lnTo>
                    <a:pt x="15" y="185"/>
                  </a:lnTo>
                  <a:lnTo>
                    <a:pt x="12" y="191"/>
                  </a:lnTo>
                  <a:lnTo>
                    <a:pt x="12" y="194"/>
                  </a:lnTo>
                  <a:lnTo>
                    <a:pt x="20" y="191"/>
                  </a:lnTo>
                  <a:lnTo>
                    <a:pt x="20" y="194"/>
                  </a:lnTo>
                  <a:lnTo>
                    <a:pt x="26" y="199"/>
                  </a:lnTo>
                  <a:lnTo>
                    <a:pt x="32" y="199"/>
                  </a:lnTo>
                  <a:lnTo>
                    <a:pt x="37" y="197"/>
                  </a:lnTo>
                  <a:lnTo>
                    <a:pt x="37" y="194"/>
                  </a:lnTo>
                  <a:lnTo>
                    <a:pt x="40" y="191"/>
                  </a:lnTo>
                  <a:lnTo>
                    <a:pt x="43" y="188"/>
                  </a:lnTo>
                  <a:lnTo>
                    <a:pt x="46" y="188"/>
                  </a:lnTo>
                  <a:lnTo>
                    <a:pt x="43" y="194"/>
                  </a:lnTo>
                  <a:lnTo>
                    <a:pt x="46" y="194"/>
                  </a:lnTo>
                  <a:lnTo>
                    <a:pt x="46" y="205"/>
                  </a:lnTo>
                  <a:lnTo>
                    <a:pt x="49" y="208"/>
                  </a:lnTo>
                  <a:lnTo>
                    <a:pt x="54" y="202"/>
                  </a:lnTo>
                  <a:lnTo>
                    <a:pt x="60" y="205"/>
                  </a:lnTo>
                  <a:lnTo>
                    <a:pt x="66" y="205"/>
                  </a:lnTo>
                  <a:lnTo>
                    <a:pt x="71" y="211"/>
                  </a:lnTo>
                  <a:lnTo>
                    <a:pt x="74" y="211"/>
                  </a:lnTo>
                  <a:lnTo>
                    <a:pt x="77" y="205"/>
                  </a:lnTo>
                  <a:lnTo>
                    <a:pt x="83" y="202"/>
                  </a:lnTo>
                  <a:lnTo>
                    <a:pt x="91" y="202"/>
                  </a:lnTo>
                  <a:lnTo>
                    <a:pt x="100" y="197"/>
                  </a:lnTo>
                  <a:lnTo>
                    <a:pt x="114" y="197"/>
                  </a:lnTo>
                  <a:lnTo>
                    <a:pt x="114" y="208"/>
                  </a:lnTo>
                  <a:lnTo>
                    <a:pt x="120" y="219"/>
                  </a:lnTo>
                  <a:lnTo>
                    <a:pt x="123" y="219"/>
                  </a:lnTo>
                  <a:lnTo>
                    <a:pt x="128" y="225"/>
                  </a:lnTo>
                  <a:lnTo>
                    <a:pt x="137" y="225"/>
                  </a:lnTo>
                  <a:lnTo>
                    <a:pt x="140" y="228"/>
                  </a:lnTo>
                  <a:lnTo>
                    <a:pt x="145" y="228"/>
                  </a:lnTo>
                  <a:lnTo>
                    <a:pt x="148" y="234"/>
                  </a:lnTo>
                  <a:lnTo>
                    <a:pt x="154" y="234"/>
                  </a:lnTo>
                  <a:lnTo>
                    <a:pt x="157" y="239"/>
                  </a:lnTo>
                  <a:lnTo>
                    <a:pt x="168" y="239"/>
                  </a:lnTo>
                  <a:lnTo>
                    <a:pt x="177" y="242"/>
                  </a:lnTo>
                  <a:lnTo>
                    <a:pt x="177" y="251"/>
                  </a:lnTo>
                  <a:lnTo>
                    <a:pt x="177" y="262"/>
                  </a:lnTo>
                  <a:lnTo>
                    <a:pt x="174" y="262"/>
                  </a:lnTo>
                  <a:lnTo>
                    <a:pt x="179" y="273"/>
                  </a:lnTo>
                  <a:lnTo>
                    <a:pt x="185" y="276"/>
                  </a:lnTo>
                  <a:lnTo>
                    <a:pt x="191" y="276"/>
                  </a:lnTo>
                  <a:lnTo>
                    <a:pt x="196" y="276"/>
                  </a:lnTo>
                  <a:lnTo>
                    <a:pt x="205" y="276"/>
                  </a:lnTo>
                  <a:lnTo>
                    <a:pt x="202" y="279"/>
                  </a:lnTo>
                  <a:lnTo>
                    <a:pt x="205" y="293"/>
                  </a:lnTo>
                  <a:lnTo>
                    <a:pt x="208" y="293"/>
                  </a:lnTo>
                  <a:lnTo>
                    <a:pt x="214" y="302"/>
                  </a:lnTo>
                  <a:lnTo>
                    <a:pt x="208" y="322"/>
                  </a:lnTo>
                  <a:lnTo>
                    <a:pt x="208" y="325"/>
                  </a:lnTo>
                  <a:lnTo>
                    <a:pt x="208" y="330"/>
                  </a:lnTo>
                  <a:lnTo>
                    <a:pt x="208" y="333"/>
                  </a:lnTo>
                  <a:lnTo>
                    <a:pt x="211" y="339"/>
                  </a:lnTo>
                  <a:lnTo>
                    <a:pt x="208" y="350"/>
                  </a:lnTo>
                  <a:lnTo>
                    <a:pt x="208" y="353"/>
                  </a:lnTo>
                  <a:lnTo>
                    <a:pt x="214" y="356"/>
                  </a:lnTo>
                  <a:lnTo>
                    <a:pt x="231" y="353"/>
                  </a:lnTo>
                  <a:lnTo>
                    <a:pt x="233" y="356"/>
                  </a:lnTo>
                  <a:lnTo>
                    <a:pt x="236" y="353"/>
                  </a:lnTo>
                  <a:lnTo>
                    <a:pt x="239" y="356"/>
                  </a:lnTo>
                  <a:lnTo>
                    <a:pt x="242" y="376"/>
                  </a:lnTo>
                  <a:lnTo>
                    <a:pt x="248" y="379"/>
                  </a:lnTo>
                  <a:lnTo>
                    <a:pt x="250" y="376"/>
                  </a:lnTo>
                  <a:lnTo>
                    <a:pt x="256" y="379"/>
                  </a:lnTo>
                  <a:lnTo>
                    <a:pt x="253" y="390"/>
                  </a:lnTo>
                  <a:lnTo>
                    <a:pt x="253" y="396"/>
                  </a:lnTo>
                  <a:lnTo>
                    <a:pt x="250" y="401"/>
                  </a:lnTo>
                  <a:lnTo>
                    <a:pt x="262" y="401"/>
                  </a:lnTo>
                  <a:lnTo>
                    <a:pt x="265" y="410"/>
                  </a:lnTo>
                  <a:lnTo>
                    <a:pt x="262" y="413"/>
                  </a:lnTo>
                  <a:lnTo>
                    <a:pt x="265" y="418"/>
                  </a:lnTo>
                  <a:lnTo>
                    <a:pt x="262" y="424"/>
                  </a:lnTo>
                  <a:lnTo>
                    <a:pt x="245" y="430"/>
                  </a:lnTo>
                  <a:lnTo>
                    <a:pt x="236" y="438"/>
                  </a:lnTo>
                  <a:lnTo>
                    <a:pt x="228" y="452"/>
                  </a:lnTo>
                  <a:lnTo>
                    <a:pt x="216" y="458"/>
                  </a:lnTo>
                  <a:lnTo>
                    <a:pt x="216" y="464"/>
                  </a:lnTo>
                  <a:lnTo>
                    <a:pt x="222" y="464"/>
                  </a:lnTo>
                  <a:lnTo>
                    <a:pt x="228" y="467"/>
                  </a:lnTo>
                  <a:lnTo>
                    <a:pt x="231" y="469"/>
                  </a:lnTo>
                  <a:lnTo>
                    <a:pt x="231" y="472"/>
                  </a:lnTo>
                  <a:lnTo>
                    <a:pt x="233" y="472"/>
                  </a:lnTo>
                  <a:lnTo>
                    <a:pt x="233" y="475"/>
                  </a:lnTo>
                  <a:lnTo>
                    <a:pt x="236" y="475"/>
                  </a:lnTo>
                  <a:lnTo>
                    <a:pt x="236" y="472"/>
                  </a:lnTo>
                  <a:lnTo>
                    <a:pt x="242" y="472"/>
                  </a:lnTo>
                  <a:lnTo>
                    <a:pt x="245" y="478"/>
                  </a:lnTo>
                  <a:lnTo>
                    <a:pt x="259" y="489"/>
                  </a:lnTo>
                  <a:lnTo>
                    <a:pt x="262" y="489"/>
                  </a:lnTo>
                  <a:lnTo>
                    <a:pt x="270" y="498"/>
                  </a:lnTo>
                  <a:lnTo>
                    <a:pt x="268" y="506"/>
                  </a:lnTo>
                  <a:lnTo>
                    <a:pt x="268" y="509"/>
                  </a:lnTo>
                  <a:lnTo>
                    <a:pt x="265" y="515"/>
                  </a:lnTo>
                  <a:lnTo>
                    <a:pt x="268" y="518"/>
                  </a:lnTo>
                  <a:lnTo>
                    <a:pt x="268" y="512"/>
                  </a:lnTo>
                  <a:lnTo>
                    <a:pt x="276" y="506"/>
                  </a:lnTo>
                  <a:lnTo>
                    <a:pt x="279" y="501"/>
                  </a:lnTo>
                  <a:lnTo>
                    <a:pt x="282" y="495"/>
                  </a:lnTo>
                  <a:lnTo>
                    <a:pt x="285" y="492"/>
                  </a:lnTo>
                  <a:lnTo>
                    <a:pt x="285" y="489"/>
                  </a:lnTo>
                  <a:lnTo>
                    <a:pt x="285" y="492"/>
                  </a:lnTo>
                  <a:lnTo>
                    <a:pt x="285" y="489"/>
                  </a:lnTo>
                  <a:lnTo>
                    <a:pt x="282" y="489"/>
                  </a:lnTo>
                  <a:lnTo>
                    <a:pt x="282" y="487"/>
                  </a:lnTo>
                  <a:lnTo>
                    <a:pt x="285" y="487"/>
                  </a:lnTo>
                  <a:lnTo>
                    <a:pt x="285" y="484"/>
                  </a:lnTo>
                  <a:lnTo>
                    <a:pt x="287" y="481"/>
                  </a:lnTo>
                  <a:lnTo>
                    <a:pt x="290" y="481"/>
                  </a:lnTo>
                  <a:lnTo>
                    <a:pt x="290" y="475"/>
                  </a:lnTo>
                  <a:lnTo>
                    <a:pt x="293" y="475"/>
                  </a:lnTo>
                  <a:lnTo>
                    <a:pt x="293" y="472"/>
                  </a:lnTo>
                  <a:lnTo>
                    <a:pt x="296" y="472"/>
                  </a:lnTo>
                  <a:lnTo>
                    <a:pt x="296" y="469"/>
                  </a:lnTo>
                  <a:lnTo>
                    <a:pt x="293" y="469"/>
                  </a:lnTo>
                  <a:lnTo>
                    <a:pt x="296" y="469"/>
                  </a:lnTo>
                  <a:lnTo>
                    <a:pt x="299" y="469"/>
                  </a:lnTo>
                  <a:lnTo>
                    <a:pt x="302" y="467"/>
                  </a:lnTo>
                  <a:lnTo>
                    <a:pt x="302" y="469"/>
                  </a:lnTo>
                  <a:lnTo>
                    <a:pt x="302" y="475"/>
                  </a:lnTo>
                  <a:lnTo>
                    <a:pt x="299" y="475"/>
                  </a:lnTo>
                  <a:lnTo>
                    <a:pt x="296" y="478"/>
                  </a:lnTo>
                  <a:lnTo>
                    <a:pt x="296" y="481"/>
                  </a:lnTo>
                  <a:lnTo>
                    <a:pt x="296" y="484"/>
                  </a:lnTo>
                  <a:lnTo>
                    <a:pt x="293" y="484"/>
                  </a:lnTo>
                  <a:lnTo>
                    <a:pt x="290" y="487"/>
                  </a:lnTo>
                  <a:lnTo>
                    <a:pt x="287" y="487"/>
                  </a:lnTo>
                  <a:lnTo>
                    <a:pt x="285" y="487"/>
                  </a:lnTo>
                  <a:lnTo>
                    <a:pt x="287" y="489"/>
                  </a:lnTo>
                  <a:lnTo>
                    <a:pt x="293" y="487"/>
                  </a:lnTo>
                  <a:lnTo>
                    <a:pt x="302" y="478"/>
                  </a:lnTo>
                  <a:lnTo>
                    <a:pt x="310" y="461"/>
                  </a:lnTo>
                  <a:lnTo>
                    <a:pt x="310" y="452"/>
                  </a:lnTo>
                  <a:lnTo>
                    <a:pt x="324" y="441"/>
                  </a:lnTo>
                  <a:lnTo>
                    <a:pt x="324" y="444"/>
                  </a:lnTo>
                  <a:lnTo>
                    <a:pt x="324" y="441"/>
                  </a:lnTo>
                  <a:lnTo>
                    <a:pt x="324" y="438"/>
                  </a:lnTo>
                  <a:lnTo>
                    <a:pt x="327" y="438"/>
                  </a:lnTo>
                  <a:lnTo>
                    <a:pt x="327" y="435"/>
                  </a:lnTo>
                  <a:lnTo>
                    <a:pt x="327" y="438"/>
                  </a:lnTo>
                  <a:lnTo>
                    <a:pt x="327" y="435"/>
                  </a:lnTo>
                  <a:lnTo>
                    <a:pt x="327" y="433"/>
                  </a:lnTo>
                  <a:lnTo>
                    <a:pt x="330" y="430"/>
                  </a:lnTo>
                  <a:lnTo>
                    <a:pt x="327" y="430"/>
                  </a:lnTo>
                  <a:lnTo>
                    <a:pt x="327" y="427"/>
                  </a:lnTo>
                  <a:lnTo>
                    <a:pt x="330" y="427"/>
                  </a:lnTo>
                  <a:lnTo>
                    <a:pt x="327" y="427"/>
                  </a:lnTo>
                  <a:lnTo>
                    <a:pt x="327" y="424"/>
                  </a:lnTo>
                  <a:lnTo>
                    <a:pt x="330" y="424"/>
                  </a:lnTo>
                  <a:lnTo>
                    <a:pt x="330" y="421"/>
                  </a:lnTo>
                  <a:lnTo>
                    <a:pt x="327" y="421"/>
                  </a:lnTo>
                  <a:lnTo>
                    <a:pt x="327" y="418"/>
                  </a:lnTo>
                  <a:lnTo>
                    <a:pt x="330" y="418"/>
                  </a:lnTo>
                  <a:lnTo>
                    <a:pt x="327" y="418"/>
                  </a:lnTo>
                  <a:lnTo>
                    <a:pt x="327" y="415"/>
                  </a:lnTo>
                  <a:lnTo>
                    <a:pt x="327" y="413"/>
                  </a:lnTo>
                  <a:lnTo>
                    <a:pt x="327" y="410"/>
                  </a:lnTo>
                  <a:lnTo>
                    <a:pt x="324" y="410"/>
                  </a:lnTo>
                  <a:lnTo>
                    <a:pt x="327" y="410"/>
                  </a:lnTo>
                  <a:lnTo>
                    <a:pt x="324" y="407"/>
                  </a:lnTo>
                  <a:lnTo>
                    <a:pt x="327" y="410"/>
                  </a:lnTo>
                  <a:lnTo>
                    <a:pt x="327" y="407"/>
                  </a:lnTo>
                  <a:lnTo>
                    <a:pt x="327" y="404"/>
                  </a:lnTo>
                  <a:lnTo>
                    <a:pt x="330" y="401"/>
                  </a:lnTo>
                  <a:lnTo>
                    <a:pt x="330" y="398"/>
                  </a:lnTo>
                  <a:lnTo>
                    <a:pt x="327" y="398"/>
                  </a:lnTo>
                  <a:lnTo>
                    <a:pt x="330" y="398"/>
                  </a:lnTo>
                  <a:lnTo>
                    <a:pt x="330" y="396"/>
                  </a:lnTo>
                  <a:lnTo>
                    <a:pt x="333" y="398"/>
                  </a:lnTo>
                  <a:lnTo>
                    <a:pt x="333" y="396"/>
                  </a:lnTo>
                  <a:lnTo>
                    <a:pt x="333" y="398"/>
                  </a:lnTo>
                  <a:lnTo>
                    <a:pt x="336" y="396"/>
                  </a:lnTo>
                  <a:lnTo>
                    <a:pt x="336" y="393"/>
                  </a:lnTo>
                  <a:lnTo>
                    <a:pt x="339" y="390"/>
                  </a:lnTo>
                  <a:lnTo>
                    <a:pt x="344" y="387"/>
                  </a:lnTo>
                  <a:lnTo>
                    <a:pt x="347" y="387"/>
                  </a:lnTo>
                  <a:lnTo>
                    <a:pt x="350" y="384"/>
                  </a:lnTo>
                  <a:lnTo>
                    <a:pt x="353" y="381"/>
                  </a:lnTo>
                  <a:lnTo>
                    <a:pt x="353" y="379"/>
                  </a:lnTo>
                  <a:lnTo>
                    <a:pt x="356" y="379"/>
                  </a:lnTo>
                  <a:lnTo>
                    <a:pt x="358" y="379"/>
                  </a:lnTo>
                  <a:lnTo>
                    <a:pt x="358" y="376"/>
                  </a:lnTo>
                  <a:lnTo>
                    <a:pt x="361" y="376"/>
                  </a:lnTo>
                  <a:lnTo>
                    <a:pt x="367" y="376"/>
                  </a:lnTo>
                  <a:lnTo>
                    <a:pt x="370" y="376"/>
                  </a:lnTo>
                  <a:lnTo>
                    <a:pt x="370" y="373"/>
                  </a:lnTo>
                  <a:lnTo>
                    <a:pt x="373" y="373"/>
                  </a:lnTo>
                  <a:lnTo>
                    <a:pt x="373" y="370"/>
                  </a:lnTo>
                  <a:lnTo>
                    <a:pt x="376" y="370"/>
                  </a:lnTo>
                  <a:lnTo>
                    <a:pt x="381" y="370"/>
                  </a:lnTo>
                  <a:lnTo>
                    <a:pt x="381" y="367"/>
                  </a:lnTo>
                  <a:lnTo>
                    <a:pt x="378" y="367"/>
                  </a:lnTo>
                  <a:lnTo>
                    <a:pt x="381" y="364"/>
                  </a:lnTo>
                  <a:lnTo>
                    <a:pt x="384" y="364"/>
                  </a:lnTo>
                  <a:lnTo>
                    <a:pt x="381" y="367"/>
                  </a:lnTo>
                  <a:lnTo>
                    <a:pt x="384" y="364"/>
                  </a:lnTo>
                  <a:lnTo>
                    <a:pt x="387" y="364"/>
                  </a:lnTo>
                  <a:lnTo>
                    <a:pt x="390" y="364"/>
                  </a:lnTo>
                  <a:lnTo>
                    <a:pt x="393" y="364"/>
                  </a:lnTo>
                  <a:lnTo>
                    <a:pt x="395" y="364"/>
                  </a:lnTo>
                  <a:lnTo>
                    <a:pt x="395" y="361"/>
                  </a:lnTo>
                  <a:lnTo>
                    <a:pt x="398" y="361"/>
                  </a:lnTo>
                  <a:lnTo>
                    <a:pt x="398" y="364"/>
                  </a:lnTo>
                  <a:lnTo>
                    <a:pt x="407" y="364"/>
                  </a:lnTo>
                  <a:lnTo>
                    <a:pt x="410" y="364"/>
                  </a:lnTo>
                  <a:lnTo>
                    <a:pt x="407" y="364"/>
                  </a:lnTo>
                  <a:lnTo>
                    <a:pt x="404" y="364"/>
                  </a:lnTo>
                  <a:lnTo>
                    <a:pt x="407" y="364"/>
                  </a:lnTo>
                  <a:lnTo>
                    <a:pt x="410" y="364"/>
                  </a:lnTo>
                  <a:lnTo>
                    <a:pt x="412" y="364"/>
                  </a:lnTo>
                  <a:lnTo>
                    <a:pt x="415" y="361"/>
                  </a:lnTo>
                  <a:lnTo>
                    <a:pt x="412" y="361"/>
                  </a:lnTo>
                  <a:lnTo>
                    <a:pt x="412" y="359"/>
                  </a:lnTo>
                  <a:lnTo>
                    <a:pt x="415" y="356"/>
                  </a:lnTo>
                  <a:lnTo>
                    <a:pt x="421" y="356"/>
                  </a:lnTo>
                  <a:lnTo>
                    <a:pt x="427" y="353"/>
                  </a:lnTo>
                  <a:lnTo>
                    <a:pt x="424" y="350"/>
                  </a:lnTo>
                  <a:lnTo>
                    <a:pt x="427" y="344"/>
                  </a:lnTo>
                  <a:lnTo>
                    <a:pt x="427" y="342"/>
                  </a:lnTo>
                  <a:lnTo>
                    <a:pt x="430" y="336"/>
                  </a:lnTo>
                  <a:lnTo>
                    <a:pt x="432" y="336"/>
                  </a:lnTo>
                  <a:lnTo>
                    <a:pt x="435" y="325"/>
                  </a:lnTo>
                  <a:lnTo>
                    <a:pt x="438" y="322"/>
                  </a:lnTo>
                  <a:lnTo>
                    <a:pt x="441" y="322"/>
                  </a:lnTo>
                  <a:lnTo>
                    <a:pt x="444" y="316"/>
                  </a:lnTo>
                  <a:lnTo>
                    <a:pt x="444" y="305"/>
                  </a:lnTo>
                  <a:lnTo>
                    <a:pt x="444" y="302"/>
                  </a:lnTo>
                  <a:lnTo>
                    <a:pt x="449" y="296"/>
                  </a:lnTo>
                  <a:lnTo>
                    <a:pt x="449" y="293"/>
                  </a:lnTo>
                  <a:lnTo>
                    <a:pt x="449" y="290"/>
                  </a:lnTo>
                  <a:lnTo>
                    <a:pt x="449" y="288"/>
                  </a:lnTo>
                  <a:lnTo>
                    <a:pt x="449" y="282"/>
                  </a:lnTo>
                  <a:lnTo>
                    <a:pt x="452" y="279"/>
                  </a:lnTo>
                  <a:lnTo>
                    <a:pt x="449" y="276"/>
                  </a:lnTo>
                  <a:lnTo>
                    <a:pt x="452" y="273"/>
                  </a:lnTo>
                  <a:lnTo>
                    <a:pt x="452" y="271"/>
                  </a:lnTo>
                  <a:lnTo>
                    <a:pt x="452" y="268"/>
                  </a:lnTo>
                  <a:lnTo>
                    <a:pt x="449" y="265"/>
                  </a:lnTo>
                  <a:lnTo>
                    <a:pt x="452" y="262"/>
                  </a:lnTo>
                  <a:lnTo>
                    <a:pt x="452" y="259"/>
                  </a:lnTo>
                  <a:lnTo>
                    <a:pt x="449" y="256"/>
                  </a:lnTo>
                  <a:lnTo>
                    <a:pt x="449" y="253"/>
                  </a:lnTo>
                  <a:lnTo>
                    <a:pt x="452" y="251"/>
                  </a:lnTo>
                  <a:lnTo>
                    <a:pt x="452" y="245"/>
                  </a:lnTo>
                  <a:lnTo>
                    <a:pt x="452" y="242"/>
                  </a:lnTo>
                  <a:lnTo>
                    <a:pt x="452" y="245"/>
                  </a:lnTo>
                  <a:lnTo>
                    <a:pt x="452" y="242"/>
                  </a:lnTo>
                  <a:lnTo>
                    <a:pt x="452" y="239"/>
                  </a:lnTo>
                  <a:lnTo>
                    <a:pt x="452" y="242"/>
                  </a:lnTo>
                  <a:lnTo>
                    <a:pt x="452" y="239"/>
                  </a:lnTo>
                  <a:lnTo>
                    <a:pt x="452" y="236"/>
                  </a:lnTo>
                  <a:lnTo>
                    <a:pt x="452" y="239"/>
                  </a:lnTo>
                  <a:lnTo>
                    <a:pt x="452" y="236"/>
                  </a:lnTo>
                  <a:lnTo>
                    <a:pt x="455" y="236"/>
                  </a:lnTo>
                  <a:lnTo>
                    <a:pt x="452" y="236"/>
                  </a:lnTo>
                  <a:lnTo>
                    <a:pt x="455" y="234"/>
                  </a:lnTo>
                  <a:lnTo>
                    <a:pt x="455" y="231"/>
                  </a:lnTo>
                  <a:lnTo>
                    <a:pt x="452" y="231"/>
                  </a:lnTo>
                  <a:lnTo>
                    <a:pt x="455" y="231"/>
                  </a:lnTo>
                  <a:lnTo>
                    <a:pt x="458" y="231"/>
                  </a:lnTo>
                  <a:lnTo>
                    <a:pt x="458" y="234"/>
                  </a:lnTo>
                  <a:lnTo>
                    <a:pt x="464" y="228"/>
                  </a:lnTo>
                  <a:lnTo>
                    <a:pt x="466" y="225"/>
                  </a:lnTo>
                  <a:lnTo>
                    <a:pt x="469" y="219"/>
                  </a:lnTo>
                  <a:lnTo>
                    <a:pt x="469" y="217"/>
                  </a:lnTo>
                  <a:lnTo>
                    <a:pt x="472" y="217"/>
                  </a:lnTo>
                  <a:lnTo>
                    <a:pt x="472" y="214"/>
                  </a:lnTo>
                  <a:lnTo>
                    <a:pt x="472" y="211"/>
                  </a:lnTo>
                  <a:lnTo>
                    <a:pt x="475" y="211"/>
                  </a:lnTo>
                  <a:lnTo>
                    <a:pt x="472" y="211"/>
                  </a:lnTo>
                  <a:lnTo>
                    <a:pt x="475" y="208"/>
                  </a:lnTo>
                  <a:lnTo>
                    <a:pt x="484" y="205"/>
                  </a:lnTo>
                  <a:lnTo>
                    <a:pt x="489" y="199"/>
                  </a:lnTo>
                  <a:lnTo>
                    <a:pt x="489" y="197"/>
                  </a:lnTo>
                  <a:lnTo>
                    <a:pt x="492" y="191"/>
                  </a:lnTo>
                  <a:lnTo>
                    <a:pt x="495" y="191"/>
                  </a:lnTo>
                  <a:lnTo>
                    <a:pt x="498" y="188"/>
                  </a:lnTo>
                  <a:lnTo>
                    <a:pt x="501" y="180"/>
                  </a:lnTo>
                  <a:lnTo>
                    <a:pt x="503" y="171"/>
                  </a:lnTo>
                  <a:lnTo>
                    <a:pt x="503" y="163"/>
                  </a:lnTo>
                  <a:lnTo>
                    <a:pt x="503" y="154"/>
                  </a:lnTo>
                  <a:lnTo>
                    <a:pt x="501" y="148"/>
                  </a:lnTo>
                  <a:lnTo>
                    <a:pt x="501" y="143"/>
                  </a:lnTo>
                  <a:lnTo>
                    <a:pt x="498" y="137"/>
                  </a:lnTo>
                  <a:lnTo>
                    <a:pt x="495" y="134"/>
                  </a:lnTo>
                  <a:lnTo>
                    <a:pt x="489" y="134"/>
                  </a:lnTo>
                  <a:lnTo>
                    <a:pt x="486" y="134"/>
                  </a:lnTo>
                  <a:lnTo>
                    <a:pt x="484" y="134"/>
                  </a:lnTo>
                  <a:lnTo>
                    <a:pt x="481" y="134"/>
                  </a:lnTo>
                  <a:lnTo>
                    <a:pt x="478" y="131"/>
                  </a:lnTo>
                  <a:lnTo>
                    <a:pt x="475" y="131"/>
                  </a:lnTo>
                  <a:lnTo>
                    <a:pt x="472" y="128"/>
                  </a:lnTo>
                  <a:lnTo>
                    <a:pt x="469" y="128"/>
                  </a:lnTo>
                  <a:lnTo>
                    <a:pt x="466" y="126"/>
                  </a:lnTo>
                  <a:lnTo>
                    <a:pt x="466" y="123"/>
                  </a:lnTo>
                  <a:lnTo>
                    <a:pt x="464" y="123"/>
                  </a:lnTo>
                  <a:lnTo>
                    <a:pt x="458" y="117"/>
                  </a:lnTo>
                  <a:lnTo>
                    <a:pt x="452" y="114"/>
                  </a:lnTo>
                  <a:lnTo>
                    <a:pt x="447" y="108"/>
                  </a:lnTo>
                  <a:lnTo>
                    <a:pt x="444" y="108"/>
                  </a:lnTo>
                  <a:lnTo>
                    <a:pt x="438" y="106"/>
                  </a:lnTo>
                  <a:lnTo>
                    <a:pt x="435" y="103"/>
                  </a:lnTo>
                  <a:lnTo>
                    <a:pt x="430" y="106"/>
                  </a:lnTo>
                  <a:lnTo>
                    <a:pt x="421" y="106"/>
                  </a:lnTo>
                  <a:lnTo>
                    <a:pt x="418" y="106"/>
                  </a:lnTo>
                  <a:lnTo>
                    <a:pt x="415" y="106"/>
                  </a:lnTo>
                  <a:lnTo>
                    <a:pt x="412" y="103"/>
                  </a:lnTo>
                  <a:lnTo>
                    <a:pt x="410" y="103"/>
                  </a:lnTo>
                  <a:lnTo>
                    <a:pt x="407" y="103"/>
                  </a:lnTo>
                  <a:lnTo>
                    <a:pt x="404" y="103"/>
                  </a:lnTo>
                  <a:lnTo>
                    <a:pt x="401" y="100"/>
                  </a:lnTo>
                  <a:lnTo>
                    <a:pt x="395" y="97"/>
                  </a:lnTo>
                  <a:lnTo>
                    <a:pt x="393" y="97"/>
                  </a:lnTo>
                  <a:lnTo>
                    <a:pt x="395" y="97"/>
                  </a:lnTo>
                  <a:lnTo>
                    <a:pt x="393" y="97"/>
                  </a:lnTo>
                  <a:lnTo>
                    <a:pt x="393" y="100"/>
                  </a:lnTo>
                  <a:lnTo>
                    <a:pt x="393" y="97"/>
                  </a:lnTo>
                  <a:lnTo>
                    <a:pt x="393" y="100"/>
                  </a:lnTo>
                  <a:lnTo>
                    <a:pt x="390" y="100"/>
                  </a:lnTo>
                  <a:lnTo>
                    <a:pt x="390" y="97"/>
                  </a:lnTo>
                  <a:lnTo>
                    <a:pt x="390" y="100"/>
                  </a:lnTo>
                  <a:lnTo>
                    <a:pt x="390" y="97"/>
                  </a:lnTo>
                  <a:lnTo>
                    <a:pt x="390" y="100"/>
                  </a:lnTo>
                  <a:lnTo>
                    <a:pt x="387" y="100"/>
                  </a:lnTo>
                  <a:lnTo>
                    <a:pt x="384" y="103"/>
                  </a:lnTo>
                  <a:lnTo>
                    <a:pt x="381" y="103"/>
                  </a:lnTo>
                  <a:lnTo>
                    <a:pt x="381" y="106"/>
                  </a:lnTo>
                  <a:lnTo>
                    <a:pt x="381" y="108"/>
                  </a:lnTo>
                  <a:lnTo>
                    <a:pt x="381" y="106"/>
                  </a:lnTo>
                  <a:lnTo>
                    <a:pt x="378" y="103"/>
                  </a:lnTo>
                  <a:lnTo>
                    <a:pt x="378" y="100"/>
                  </a:lnTo>
                  <a:lnTo>
                    <a:pt x="381" y="97"/>
                  </a:lnTo>
                  <a:lnTo>
                    <a:pt x="378" y="97"/>
                  </a:lnTo>
                  <a:lnTo>
                    <a:pt x="381" y="97"/>
                  </a:lnTo>
                  <a:lnTo>
                    <a:pt x="381" y="94"/>
                  </a:lnTo>
                  <a:lnTo>
                    <a:pt x="378" y="94"/>
                  </a:lnTo>
                  <a:lnTo>
                    <a:pt x="376" y="97"/>
                  </a:lnTo>
                  <a:lnTo>
                    <a:pt x="378" y="97"/>
                  </a:lnTo>
                  <a:lnTo>
                    <a:pt x="376" y="97"/>
                  </a:lnTo>
                  <a:lnTo>
                    <a:pt x="376" y="94"/>
                  </a:lnTo>
                  <a:lnTo>
                    <a:pt x="378" y="94"/>
                  </a:lnTo>
                  <a:lnTo>
                    <a:pt x="376" y="94"/>
                  </a:lnTo>
                  <a:lnTo>
                    <a:pt x="378" y="94"/>
                  </a:lnTo>
                  <a:lnTo>
                    <a:pt x="378" y="91"/>
                  </a:lnTo>
                  <a:lnTo>
                    <a:pt x="376" y="91"/>
                  </a:lnTo>
                  <a:lnTo>
                    <a:pt x="378" y="91"/>
                  </a:lnTo>
                  <a:lnTo>
                    <a:pt x="376" y="91"/>
                  </a:lnTo>
                  <a:lnTo>
                    <a:pt x="376" y="89"/>
                  </a:lnTo>
                  <a:lnTo>
                    <a:pt x="378" y="89"/>
                  </a:lnTo>
                  <a:lnTo>
                    <a:pt x="376" y="89"/>
                  </a:lnTo>
                  <a:lnTo>
                    <a:pt x="376" y="86"/>
                  </a:lnTo>
                  <a:lnTo>
                    <a:pt x="376" y="89"/>
                  </a:lnTo>
                  <a:lnTo>
                    <a:pt x="373" y="86"/>
                  </a:lnTo>
                  <a:lnTo>
                    <a:pt x="373" y="89"/>
                  </a:lnTo>
                  <a:lnTo>
                    <a:pt x="373" y="86"/>
                  </a:lnTo>
                  <a:lnTo>
                    <a:pt x="370" y="89"/>
                  </a:lnTo>
                  <a:lnTo>
                    <a:pt x="370" y="91"/>
                  </a:lnTo>
                  <a:lnTo>
                    <a:pt x="367" y="91"/>
                  </a:lnTo>
                  <a:lnTo>
                    <a:pt x="370" y="89"/>
                  </a:lnTo>
                  <a:lnTo>
                    <a:pt x="367" y="89"/>
                  </a:lnTo>
                  <a:lnTo>
                    <a:pt x="370" y="89"/>
                  </a:lnTo>
                  <a:lnTo>
                    <a:pt x="370" y="86"/>
                  </a:lnTo>
                  <a:lnTo>
                    <a:pt x="367" y="86"/>
                  </a:lnTo>
                  <a:lnTo>
                    <a:pt x="370" y="86"/>
                  </a:lnTo>
                  <a:lnTo>
                    <a:pt x="370" y="83"/>
                  </a:lnTo>
                  <a:lnTo>
                    <a:pt x="367" y="86"/>
                  </a:lnTo>
                  <a:lnTo>
                    <a:pt x="364" y="86"/>
                  </a:lnTo>
                  <a:lnTo>
                    <a:pt x="364" y="83"/>
                  </a:lnTo>
                  <a:lnTo>
                    <a:pt x="361" y="83"/>
                  </a:lnTo>
                  <a:lnTo>
                    <a:pt x="361" y="80"/>
                  </a:lnTo>
                  <a:lnTo>
                    <a:pt x="358" y="80"/>
                  </a:lnTo>
                  <a:lnTo>
                    <a:pt x="356" y="80"/>
                  </a:lnTo>
                  <a:lnTo>
                    <a:pt x="353" y="80"/>
                  </a:lnTo>
                  <a:lnTo>
                    <a:pt x="350" y="80"/>
                  </a:lnTo>
                  <a:lnTo>
                    <a:pt x="350" y="77"/>
                  </a:lnTo>
                  <a:lnTo>
                    <a:pt x="347" y="77"/>
                  </a:lnTo>
                  <a:lnTo>
                    <a:pt x="344" y="77"/>
                  </a:lnTo>
                  <a:lnTo>
                    <a:pt x="344" y="74"/>
                  </a:lnTo>
                  <a:lnTo>
                    <a:pt x="341" y="74"/>
                  </a:lnTo>
                  <a:lnTo>
                    <a:pt x="341" y="77"/>
                  </a:lnTo>
                  <a:lnTo>
                    <a:pt x="339" y="74"/>
                  </a:lnTo>
                  <a:lnTo>
                    <a:pt x="339" y="77"/>
                  </a:lnTo>
                  <a:lnTo>
                    <a:pt x="339" y="74"/>
                  </a:lnTo>
                  <a:lnTo>
                    <a:pt x="339" y="77"/>
                  </a:lnTo>
                  <a:lnTo>
                    <a:pt x="336" y="77"/>
                  </a:lnTo>
                  <a:lnTo>
                    <a:pt x="336" y="74"/>
                  </a:lnTo>
                  <a:lnTo>
                    <a:pt x="336" y="77"/>
                  </a:lnTo>
                  <a:lnTo>
                    <a:pt x="333" y="77"/>
                  </a:lnTo>
                  <a:lnTo>
                    <a:pt x="330" y="77"/>
                  </a:lnTo>
                  <a:lnTo>
                    <a:pt x="330" y="80"/>
                  </a:lnTo>
                  <a:lnTo>
                    <a:pt x="330" y="83"/>
                  </a:lnTo>
                  <a:lnTo>
                    <a:pt x="327" y="86"/>
                  </a:lnTo>
                  <a:lnTo>
                    <a:pt x="330" y="86"/>
                  </a:lnTo>
                  <a:lnTo>
                    <a:pt x="333" y="89"/>
                  </a:lnTo>
                  <a:lnTo>
                    <a:pt x="330" y="86"/>
                  </a:lnTo>
                  <a:lnTo>
                    <a:pt x="327" y="89"/>
                  </a:lnTo>
                  <a:lnTo>
                    <a:pt x="330" y="89"/>
                  </a:lnTo>
                  <a:lnTo>
                    <a:pt x="327" y="89"/>
                  </a:lnTo>
                  <a:lnTo>
                    <a:pt x="327" y="86"/>
                  </a:lnTo>
                  <a:lnTo>
                    <a:pt x="327" y="89"/>
                  </a:lnTo>
                  <a:lnTo>
                    <a:pt x="327" y="86"/>
                  </a:lnTo>
                  <a:lnTo>
                    <a:pt x="324" y="89"/>
                  </a:lnTo>
                  <a:lnTo>
                    <a:pt x="322" y="89"/>
                  </a:lnTo>
                  <a:lnTo>
                    <a:pt x="322" y="91"/>
                  </a:lnTo>
                  <a:lnTo>
                    <a:pt x="319" y="94"/>
                  </a:lnTo>
                  <a:lnTo>
                    <a:pt x="319" y="97"/>
                  </a:lnTo>
                  <a:lnTo>
                    <a:pt x="316" y="97"/>
                  </a:lnTo>
                  <a:lnTo>
                    <a:pt x="316" y="100"/>
                  </a:lnTo>
                  <a:lnTo>
                    <a:pt x="316" y="103"/>
                  </a:lnTo>
                  <a:lnTo>
                    <a:pt x="316" y="100"/>
                  </a:lnTo>
                  <a:lnTo>
                    <a:pt x="316" y="97"/>
                  </a:lnTo>
                  <a:lnTo>
                    <a:pt x="319" y="91"/>
                  </a:lnTo>
                  <a:lnTo>
                    <a:pt x="319" y="89"/>
                  </a:lnTo>
                  <a:lnTo>
                    <a:pt x="316" y="91"/>
                  </a:lnTo>
                  <a:lnTo>
                    <a:pt x="313" y="91"/>
                  </a:lnTo>
                  <a:lnTo>
                    <a:pt x="310" y="91"/>
                  </a:lnTo>
                  <a:lnTo>
                    <a:pt x="307" y="91"/>
                  </a:lnTo>
                  <a:lnTo>
                    <a:pt x="304" y="91"/>
                  </a:lnTo>
                  <a:lnTo>
                    <a:pt x="304" y="94"/>
                  </a:lnTo>
                  <a:lnTo>
                    <a:pt x="304" y="91"/>
                  </a:lnTo>
                  <a:lnTo>
                    <a:pt x="302" y="91"/>
                  </a:lnTo>
                  <a:lnTo>
                    <a:pt x="299" y="91"/>
                  </a:lnTo>
                  <a:lnTo>
                    <a:pt x="299" y="97"/>
                  </a:lnTo>
                  <a:lnTo>
                    <a:pt x="299" y="91"/>
                  </a:lnTo>
                  <a:lnTo>
                    <a:pt x="296" y="91"/>
                  </a:lnTo>
                  <a:lnTo>
                    <a:pt x="299" y="91"/>
                  </a:lnTo>
                  <a:lnTo>
                    <a:pt x="299" y="89"/>
                  </a:lnTo>
                  <a:lnTo>
                    <a:pt x="302" y="89"/>
                  </a:lnTo>
                  <a:lnTo>
                    <a:pt x="302" y="91"/>
                  </a:lnTo>
                  <a:lnTo>
                    <a:pt x="304" y="91"/>
                  </a:lnTo>
                  <a:lnTo>
                    <a:pt x="307" y="91"/>
                  </a:lnTo>
                  <a:lnTo>
                    <a:pt x="307" y="89"/>
                  </a:lnTo>
                  <a:lnTo>
                    <a:pt x="307" y="91"/>
                  </a:lnTo>
                  <a:lnTo>
                    <a:pt x="310" y="91"/>
                  </a:lnTo>
                  <a:lnTo>
                    <a:pt x="310" y="89"/>
                  </a:lnTo>
                  <a:lnTo>
                    <a:pt x="313" y="91"/>
                  </a:lnTo>
                  <a:lnTo>
                    <a:pt x="313" y="89"/>
                  </a:lnTo>
                  <a:lnTo>
                    <a:pt x="319" y="89"/>
                  </a:lnTo>
                  <a:lnTo>
                    <a:pt x="316" y="89"/>
                  </a:lnTo>
                  <a:lnTo>
                    <a:pt x="319" y="89"/>
                  </a:lnTo>
                  <a:lnTo>
                    <a:pt x="322" y="86"/>
                  </a:lnTo>
                  <a:lnTo>
                    <a:pt x="324" y="86"/>
                  </a:lnTo>
                  <a:lnTo>
                    <a:pt x="324" y="83"/>
                  </a:lnTo>
                  <a:lnTo>
                    <a:pt x="324" y="80"/>
                  </a:lnTo>
                  <a:lnTo>
                    <a:pt x="327" y="80"/>
                  </a:lnTo>
                  <a:lnTo>
                    <a:pt x="327" y="77"/>
                  </a:lnTo>
                  <a:lnTo>
                    <a:pt x="327" y="74"/>
                  </a:lnTo>
                  <a:lnTo>
                    <a:pt x="330" y="72"/>
                  </a:lnTo>
                  <a:lnTo>
                    <a:pt x="327" y="72"/>
                  </a:lnTo>
                  <a:lnTo>
                    <a:pt x="324" y="72"/>
                  </a:lnTo>
                  <a:lnTo>
                    <a:pt x="322" y="69"/>
                  </a:lnTo>
                  <a:lnTo>
                    <a:pt x="313" y="72"/>
                  </a:lnTo>
                  <a:lnTo>
                    <a:pt x="307" y="69"/>
                  </a:lnTo>
                  <a:lnTo>
                    <a:pt x="307" y="72"/>
                  </a:lnTo>
                  <a:lnTo>
                    <a:pt x="304" y="72"/>
                  </a:lnTo>
                  <a:lnTo>
                    <a:pt x="304" y="74"/>
                  </a:lnTo>
                  <a:lnTo>
                    <a:pt x="304" y="72"/>
                  </a:lnTo>
                  <a:lnTo>
                    <a:pt x="302" y="74"/>
                  </a:lnTo>
                  <a:lnTo>
                    <a:pt x="302" y="80"/>
                  </a:lnTo>
                  <a:lnTo>
                    <a:pt x="302" y="83"/>
                  </a:lnTo>
                  <a:lnTo>
                    <a:pt x="304" y="83"/>
                  </a:lnTo>
                  <a:lnTo>
                    <a:pt x="302" y="83"/>
                  </a:lnTo>
                  <a:lnTo>
                    <a:pt x="302" y="86"/>
                  </a:lnTo>
                  <a:lnTo>
                    <a:pt x="299" y="83"/>
                  </a:lnTo>
                  <a:lnTo>
                    <a:pt x="302" y="83"/>
                  </a:lnTo>
                  <a:lnTo>
                    <a:pt x="299" y="80"/>
                  </a:lnTo>
                  <a:lnTo>
                    <a:pt x="299" y="83"/>
                  </a:lnTo>
                  <a:lnTo>
                    <a:pt x="296" y="83"/>
                  </a:lnTo>
                  <a:lnTo>
                    <a:pt x="293" y="83"/>
                  </a:lnTo>
                  <a:lnTo>
                    <a:pt x="290" y="86"/>
                  </a:lnTo>
                  <a:lnTo>
                    <a:pt x="287" y="86"/>
                  </a:lnTo>
                  <a:lnTo>
                    <a:pt x="285" y="89"/>
                  </a:lnTo>
                  <a:lnTo>
                    <a:pt x="282" y="89"/>
                  </a:lnTo>
                  <a:lnTo>
                    <a:pt x="279" y="89"/>
                  </a:lnTo>
                  <a:lnTo>
                    <a:pt x="279" y="94"/>
                  </a:lnTo>
                  <a:lnTo>
                    <a:pt x="282" y="100"/>
                  </a:lnTo>
                  <a:lnTo>
                    <a:pt x="279" y="100"/>
                  </a:lnTo>
                  <a:lnTo>
                    <a:pt x="279" y="94"/>
                  </a:lnTo>
                  <a:lnTo>
                    <a:pt x="279" y="91"/>
                  </a:lnTo>
                  <a:lnTo>
                    <a:pt x="279" y="89"/>
                  </a:lnTo>
                  <a:lnTo>
                    <a:pt x="282" y="89"/>
                  </a:lnTo>
                  <a:lnTo>
                    <a:pt x="279" y="89"/>
                  </a:lnTo>
                  <a:lnTo>
                    <a:pt x="276" y="89"/>
                  </a:lnTo>
                  <a:lnTo>
                    <a:pt x="273" y="89"/>
                  </a:lnTo>
                  <a:lnTo>
                    <a:pt x="273" y="91"/>
                  </a:lnTo>
                  <a:lnTo>
                    <a:pt x="270" y="91"/>
                  </a:lnTo>
                  <a:lnTo>
                    <a:pt x="268" y="91"/>
                  </a:lnTo>
                  <a:lnTo>
                    <a:pt x="270" y="91"/>
                  </a:lnTo>
                  <a:lnTo>
                    <a:pt x="273" y="89"/>
                  </a:lnTo>
                  <a:lnTo>
                    <a:pt x="276" y="89"/>
                  </a:lnTo>
                  <a:lnTo>
                    <a:pt x="279" y="86"/>
                  </a:lnTo>
                  <a:lnTo>
                    <a:pt x="282" y="86"/>
                  </a:lnTo>
                  <a:lnTo>
                    <a:pt x="285" y="83"/>
                  </a:lnTo>
                  <a:lnTo>
                    <a:pt x="287" y="77"/>
                  </a:lnTo>
                  <a:lnTo>
                    <a:pt x="290" y="74"/>
                  </a:lnTo>
                  <a:lnTo>
                    <a:pt x="293" y="72"/>
                  </a:lnTo>
                  <a:lnTo>
                    <a:pt x="296" y="69"/>
                  </a:lnTo>
                  <a:lnTo>
                    <a:pt x="299" y="66"/>
                  </a:lnTo>
                  <a:lnTo>
                    <a:pt x="302" y="63"/>
                  </a:lnTo>
                  <a:lnTo>
                    <a:pt x="304" y="57"/>
                  </a:lnTo>
                  <a:lnTo>
                    <a:pt x="307" y="54"/>
                  </a:lnTo>
                  <a:lnTo>
                    <a:pt x="307" y="52"/>
                  </a:lnTo>
                  <a:lnTo>
                    <a:pt x="310" y="52"/>
                  </a:lnTo>
                  <a:lnTo>
                    <a:pt x="307" y="52"/>
                  </a:lnTo>
                  <a:lnTo>
                    <a:pt x="307" y="49"/>
                  </a:lnTo>
                  <a:lnTo>
                    <a:pt x="304" y="52"/>
                  </a:lnTo>
                  <a:lnTo>
                    <a:pt x="307" y="49"/>
                  </a:lnTo>
                  <a:lnTo>
                    <a:pt x="307" y="52"/>
                  </a:lnTo>
                  <a:lnTo>
                    <a:pt x="310" y="52"/>
                  </a:lnTo>
                  <a:lnTo>
                    <a:pt x="310" y="49"/>
                  </a:lnTo>
                  <a:lnTo>
                    <a:pt x="310" y="46"/>
                  </a:lnTo>
                  <a:lnTo>
                    <a:pt x="304" y="43"/>
                  </a:lnTo>
                  <a:lnTo>
                    <a:pt x="304" y="46"/>
                  </a:lnTo>
                  <a:lnTo>
                    <a:pt x="302" y="43"/>
                  </a:lnTo>
                  <a:lnTo>
                    <a:pt x="302" y="40"/>
                  </a:lnTo>
                  <a:lnTo>
                    <a:pt x="299" y="37"/>
                  </a:lnTo>
                  <a:lnTo>
                    <a:pt x="299" y="35"/>
                  </a:lnTo>
                  <a:lnTo>
                    <a:pt x="296" y="26"/>
                  </a:lnTo>
                  <a:lnTo>
                    <a:pt x="296" y="20"/>
                  </a:lnTo>
                  <a:lnTo>
                    <a:pt x="293" y="18"/>
                  </a:lnTo>
                  <a:lnTo>
                    <a:pt x="293" y="15"/>
                  </a:lnTo>
                  <a:lnTo>
                    <a:pt x="290" y="12"/>
                  </a:lnTo>
                  <a:lnTo>
                    <a:pt x="290" y="15"/>
                  </a:lnTo>
                  <a:lnTo>
                    <a:pt x="287" y="15"/>
                  </a:lnTo>
                  <a:lnTo>
                    <a:pt x="287" y="18"/>
                  </a:lnTo>
                  <a:lnTo>
                    <a:pt x="285" y="18"/>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0" name="Freeform 3135"/>
            <p:cNvSpPr/>
            <p:nvPr/>
          </p:nvSpPr>
          <p:spPr>
            <a:xfrm>
              <a:off x="4337280" y="43408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0" y="6"/>
                  </a:lnTo>
                  <a:lnTo>
                    <a:pt x="3" y="3"/>
                  </a:lnTo>
                  <a:lnTo>
                    <a:pt x="6" y="3"/>
                  </a:lnTo>
                  <a:lnTo>
                    <a:pt x="6" y="0"/>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1" name="Freeform 3136"/>
            <p:cNvSpPr/>
            <p:nvPr/>
          </p:nvSpPr>
          <p:spPr>
            <a:xfrm>
              <a:off x="4275720" y="4379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2" name="Freeform 3137"/>
            <p:cNvSpPr/>
            <p:nvPr/>
          </p:nvSpPr>
          <p:spPr>
            <a:xfrm>
              <a:off x="4269960" y="4379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3" name="Freeform 3138"/>
            <p:cNvSpPr/>
            <p:nvPr/>
          </p:nvSpPr>
          <p:spPr>
            <a:xfrm>
              <a:off x="4281840" y="4352400"/>
              <a:ext cx="21240" cy="26280"/>
            </a:xfrm>
            <a:custGeom>
              <a:avLst/>
              <a:gdLst>
                <a:gd name="textAreaLeft" fmla="*/ 0 w 21240"/>
                <a:gd name="textAreaRight" fmla="*/ 21960 w 21240"/>
                <a:gd name="textAreaTop" fmla="*/ 0 h 26280"/>
                <a:gd name="textAreaBottom" fmla="*/ 27000 h 26280"/>
              </a:gdLst>
              <a:ahLst/>
              <a:cxnLst/>
              <a:rect l="textAreaLeft" t="textAreaTop" r="textAreaRight" b="textAreaBottom"/>
              <a:pathLst>
                <a:path w="11" h="14">
                  <a:moveTo>
                    <a:pt x="0" y="14"/>
                  </a:moveTo>
                  <a:lnTo>
                    <a:pt x="5" y="11"/>
                  </a:lnTo>
                  <a:lnTo>
                    <a:pt x="8" y="8"/>
                  </a:lnTo>
                  <a:lnTo>
                    <a:pt x="11" y="8"/>
                  </a:lnTo>
                  <a:lnTo>
                    <a:pt x="11" y="2"/>
                  </a:lnTo>
                  <a:lnTo>
                    <a:pt x="11" y="0"/>
                  </a:lnTo>
                  <a:lnTo>
                    <a:pt x="5" y="2"/>
                  </a:lnTo>
                  <a:lnTo>
                    <a:pt x="2" y="8"/>
                  </a:lnTo>
                  <a:lnTo>
                    <a:pt x="2" y="11"/>
                  </a:lnTo>
                  <a:lnTo>
                    <a:pt x="0" y="11"/>
                  </a:lnTo>
                  <a:lnTo>
                    <a:pt x="0" y="11"/>
                  </a:lnTo>
                  <a:lnTo>
                    <a:pt x="0"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4" name="Freeform 3139"/>
            <p:cNvSpPr/>
            <p:nvPr/>
          </p:nvSpPr>
          <p:spPr>
            <a:xfrm>
              <a:off x="4297680" y="4362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5" name="Freeform 3140"/>
            <p:cNvSpPr/>
            <p:nvPr/>
          </p:nvSpPr>
          <p:spPr>
            <a:xfrm>
              <a:off x="4303440" y="4367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6" name="Freeform 3141"/>
            <p:cNvSpPr/>
            <p:nvPr/>
          </p:nvSpPr>
          <p:spPr>
            <a:xfrm>
              <a:off x="4303440" y="4362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7" name="Rectangle 3142"/>
            <p:cNvSpPr/>
            <p:nvPr/>
          </p:nvSpPr>
          <p:spPr>
            <a:xfrm>
              <a:off x="4309560" y="43560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8" name="Freeform 3143"/>
            <p:cNvSpPr/>
            <p:nvPr/>
          </p:nvSpPr>
          <p:spPr>
            <a:xfrm>
              <a:off x="4309560" y="4362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69" name="Freeform 3144"/>
            <p:cNvSpPr/>
            <p:nvPr/>
          </p:nvSpPr>
          <p:spPr>
            <a:xfrm>
              <a:off x="4303440" y="4356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0" name="Freeform 3145"/>
            <p:cNvSpPr/>
            <p:nvPr/>
          </p:nvSpPr>
          <p:spPr>
            <a:xfrm>
              <a:off x="4309560" y="434664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5"/>
                  </a:moveTo>
                  <a:lnTo>
                    <a:pt x="0" y="3"/>
                  </a:lnTo>
                  <a:lnTo>
                    <a:pt x="0" y="0"/>
                  </a:lnTo>
                  <a:lnTo>
                    <a:pt x="3" y="0"/>
                  </a:lnTo>
                  <a:lnTo>
                    <a:pt x="0"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1" name="Freeform 3146"/>
            <p:cNvSpPr/>
            <p:nvPr/>
          </p:nvSpPr>
          <p:spPr>
            <a:xfrm>
              <a:off x="4297680" y="43524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2" name="Freeform 3147"/>
            <p:cNvSpPr/>
            <p:nvPr/>
          </p:nvSpPr>
          <p:spPr>
            <a:xfrm>
              <a:off x="4303440" y="43408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3" name="Freeform 3148"/>
            <p:cNvSpPr/>
            <p:nvPr/>
          </p:nvSpPr>
          <p:spPr>
            <a:xfrm>
              <a:off x="4309560" y="43408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3" y="3"/>
                  </a:lnTo>
                  <a:lnTo>
                    <a:pt x="5" y="3"/>
                  </a:lnTo>
                  <a:lnTo>
                    <a:pt x="5"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4" name="Freeform 3149"/>
            <p:cNvSpPr/>
            <p:nvPr/>
          </p:nvSpPr>
          <p:spPr>
            <a:xfrm>
              <a:off x="4309560" y="43524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0"/>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5" name="Freeform 3150"/>
            <p:cNvSpPr/>
            <p:nvPr/>
          </p:nvSpPr>
          <p:spPr>
            <a:xfrm>
              <a:off x="4309560" y="43524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6" name="Freeform 3151"/>
            <p:cNvSpPr/>
            <p:nvPr/>
          </p:nvSpPr>
          <p:spPr>
            <a:xfrm>
              <a:off x="4325400" y="4335120"/>
              <a:ext cx="23040" cy="10800"/>
            </a:xfrm>
            <a:custGeom>
              <a:avLst/>
              <a:gdLst>
                <a:gd name="textAreaLeft" fmla="*/ 0 w 23040"/>
                <a:gd name="textAreaRight" fmla="*/ 23760 w 23040"/>
                <a:gd name="textAreaTop" fmla="*/ 0 h 10800"/>
                <a:gd name="textAreaBottom" fmla="*/ 11520 h 10800"/>
              </a:gdLst>
              <a:ahLst/>
              <a:cxnLst/>
              <a:rect l="textAreaLeft" t="textAreaTop" r="textAreaRight" b="textAreaBottom"/>
              <a:pathLst>
                <a:path w="12" h="6">
                  <a:moveTo>
                    <a:pt x="6" y="6"/>
                  </a:moveTo>
                  <a:lnTo>
                    <a:pt x="3" y="6"/>
                  </a:lnTo>
                  <a:lnTo>
                    <a:pt x="3" y="3"/>
                  </a:lnTo>
                  <a:lnTo>
                    <a:pt x="0" y="3"/>
                  </a:lnTo>
                  <a:lnTo>
                    <a:pt x="3" y="0"/>
                  </a:lnTo>
                  <a:lnTo>
                    <a:pt x="3" y="3"/>
                  </a:lnTo>
                  <a:lnTo>
                    <a:pt x="6" y="3"/>
                  </a:lnTo>
                  <a:lnTo>
                    <a:pt x="6" y="0"/>
                  </a:lnTo>
                  <a:lnTo>
                    <a:pt x="9" y="0"/>
                  </a:lnTo>
                  <a:lnTo>
                    <a:pt x="12" y="0"/>
                  </a:lnTo>
                  <a:lnTo>
                    <a:pt x="9"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7" name="Freeform 3152"/>
            <p:cNvSpPr/>
            <p:nvPr/>
          </p:nvSpPr>
          <p:spPr>
            <a:xfrm>
              <a:off x="4319640" y="4340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8" name="Freeform 3153"/>
            <p:cNvSpPr/>
            <p:nvPr/>
          </p:nvSpPr>
          <p:spPr>
            <a:xfrm>
              <a:off x="4319640" y="432324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0" y="6"/>
                  </a:moveTo>
                  <a:lnTo>
                    <a:pt x="3" y="9"/>
                  </a:lnTo>
                  <a:lnTo>
                    <a:pt x="3" y="6"/>
                  </a:lnTo>
                  <a:lnTo>
                    <a:pt x="6" y="6"/>
                  </a:lnTo>
                  <a:lnTo>
                    <a:pt x="3" y="6"/>
                  </a:lnTo>
                  <a:lnTo>
                    <a:pt x="3" y="3"/>
                  </a:lnTo>
                  <a:lnTo>
                    <a:pt x="3" y="0"/>
                  </a:lnTo>
                  <a:lnTo>
                    <a:pt x="3" y="3"/>
                  </a:lnTo>
                  <a:lnTo>
                    <a:pt x="3" y="6"/>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79" name="Freeform 3154"/>
            <p:cNvSpPr/>
            <p:nvPr/>
          </p:nvSpPr>
          <p:spPr>
            <a:xfrm>
              <a:off x="4325400" y="43232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6"/>
                  </a:moveTo>
                  <a:lnTo>
                    <a:pt x="0" y="3"/>
                  </a:lnTo>
                  <a:lnTo>
                    <a:pt x="3" y="3"/>
                  </a:lnTo>
                  <a:lnTo>
                    <a:pt x="3" y="0"/>
                  </a:lnTo>
                  <a:lnTo>
                    <a:pt x="6" y="0"/>
                  </a:lnTo>
                  <a:lnTo>
                    <a:pt x="3"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0" name="Freeform 3155"/>
            <p:cNvSpPr/>
            <p:nvPr/>
          </p:nvSpPr>
          <p:spPr>
            <a:xfrm>
              <a:off x="4009320" y="4822560"/>
              <a:ext cx="213840" cy="207360"/>
            </a:xfrm>
            <a:custGeom>
              <a:avLst/>
              <a:gdLst>
                <a:gd name="textAreaLeft" fmla="*/ 0 w 213840"/>
                <a:gd name="textAreaRight" fmla="*/ 214560 w 213840"/>
                <a:gd name="textAreaTop" fmla="*/ 0 h 207360"/>
                <a:gd name="textAreaBottom" fmla="*/ 208080 h 207360"/>
              </a:gdLst>
              <a:ahLst/>
              <a:cxnLst/>
              <a:rect l="textAreaLeft" t="textAreaTop" r="textAreaRight" b="textAreaBottom"/>
              <a:pathLst>
                <a:path w="108" h="108">
                  <a:moveTo>
                    <a:pt x="102" y="85"/>
                  </a:moveTo>
                  <a:lnTo>
                    <a:pt x="105" y="80"/>
                  </a:lnTo>
                  <a:lnTo>
                    <a:pt x="105" y="74"/>
                  </a:lnTo>
                  <a:lnTo>
                    <a:pt x="108" y="63"/>
                  </a:lnTo>
                  <a:lnTo>
                    <a:pt x="102" y="60"/>
                  </a:lnTo>
                  <a:lnTo>
                    <a:pt x="100" y="63"/>
                  </a:lnTo>
                  <a:lnTo>
                    <a:pt x="94" y="60"/>
                  </a:lnTo>
                  <a:lnTo>
                    <a:pt x="91" y="40"/>
                  </a:lnTo>
                  <a:lnTo>
                    <a:pt x="88" y="37"/>
                  </a:lnTo>
                  <a:lnTo>
                    <a:pt x="85" y="40"/>
                  </a:lnTo>
                  <a:lnTo>
                    <a:pt x="83" y="37"/>
                  </a:lnTo>
                  <a:lnTo>
                    <a:pt x="66" y="40"/>
                  </a:lnTo>
                  <a:lnTo>
                    <a:pt x="60" y="37"/>
                  </a:lnTo>
                  <a:lnTo>
                    <a:pt x="60" y="34"/>
                  </a:lnTo>
                  <a:lnTo>
                    <a:pt x="63" y="23"/>
                  </a:lnTo>
                  <a:lnTo>
                    <a:pt x="60" y="17"/>
                  </a:lnTo>
                  <a:lnTo>
                    <a:pt x="60" y="14"/>
                  </a:lnTo>
                  <a:lnTo>
                    <a:pt x="57" y="9"/>
                  </a:lnTo>
                  <a:lnTo>
                    <a:pt x="48" y="0"/>
                  </a:lnTo>
                  <a:lnTo>
                    <a:pt x="43" y="0"/>
                  </a:lnTo>
                  <a:lnTo>
                    <a:pt x="34" y="0"/>
                  </a:lnTo>
                  <a:lnTo>
                    <a:pt x="20" y="3"/>
                  </a:lnTo>
                  <a:lnTo>
                    <a:pt x="12" y="3"/>
                  </a:lnTo>
                  <a:lnTo>
                    <a:pt x="3" y="20"/>
                  </a:lnTo>
                  <a:lnTo>
                    <a:pt x="3" y="26"/>
                  </a:lnTo>
                  <a:lnTo>
                    <a:pt x="0" y="37"/>
                  </a:lnTo>
                  <a:lnTo>
                    <a:pt x="3" y="40"/>
                  </a:lnTo>
                  <a:lnTo>
                    <a:pt x="9" y="48"/>
                  </a:lnTo>
                  <a:lnTo>
                    <a:pt x="14" y="48"/>
                  </a:lnTo>
                  <a:lnTo>
                    <a:pt x="20" y="60"/>
                  </a:lnTo>
                  <a:lnTo>
                    <a:pt x="26" y="60"/>
                  </a:lnTo>
                  <a:lnTo>
                    <a:pt x="29" y="65"/>
                  </a:lnTo>
                  <a:lnTo>
                    <a:pt x="43" y="65"/>
                  </a:lnTo>
                  <a:lnTo>
                    <a:pt x="46" y="71"/>
                  </a:lnTo>
                  <a:lnTo>
                    <a:pt x="57" y="74"/>
                  </a:lnTo>
                  <a:lnTo>
                    <a:pt x="63" y="80"/>
                  </a:lnTo>
                  <a:lnTo>
                    <a:pt x="66" y="82"/>
                  </a:lnTo>
                  <a:lnTo>
                    <a:pt x="57" y="97"/>
                  </a:lnTo>
                  <a:lnTo>
                    <a:pt x="54" y="102"/>
                  </a:lnTo>
                  <a:lnTo>
                    <a:pt x="51" y="108"/>
                  </a:lnTo>
                  <a:lnTo>
                    <a:pt x="57" y="105"/>
                  </a:lnTo>
                  <a:lnTo>
                    <a:pt x="66" y="105"/>
                  </a:lnTo>
                  <a:lnTo>
                    <a:pt x="71" y="108"/>
                  </a:lnTo>
                  <a:lnTo>
                    <a:pt x="80" y="108"/>
                  </a:lnTo>
                  <a:lnTo>
                    <a:pt x="91" y="108"/>
                  </a:lnTo>
                  <a:lnTo>
                    <a:pt x="97" y="99"/>
                  </a:lnTo>
                  <a:lnTo>
                    <a:pt x="102" y="97"/>
                  </a:lnTo>
                  <a:lnTo>
                    <a:pt x="102" y="88"/>
                  </a:lnTo>
                  <a:lnTo>
                    <a:pt x="102" y="8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1" name="Freeform 3156"/>
            <p:cNvSpPr/>
            <p:nvPr/>
          </p:nvSpPr>
          <p:spPr>
            <a:xfrm>
              <a:off x="3834720" y="4593240"/>
              <a:ext cx="305280" cy="315360"/>
            </a:xfrm>
            <a:custGeom>
              <a:avLst/>
              <a:gdLst>
                <a:gd name="textAreaLeft" fmla="*/ 0 w 305280"/>
                <a:gd name="textAreaRight" fmla="*/ 306000 w 305280"/>
                <a:gd name="textAreaTop" fmla="*/ 0 h 315360"/>
                <a:gd name="textAreaBottom" fmla="*/ 316080 h 315360"/>
              </a:gdLst>
              <a:ahLst/>
              <a:cxnLst/>
              <a:rect l="textAreaLeft" t="textAreaTop" r="textAreaRight" b="textAreaBottom"/>
              <a:pathLst>
                <a:path w="154" h="164">
                  <a:moveTo>
                    <a:pt x="88" y="156"/>
                  </a:moveTo>
                  <a:lnTo>
                    <a:pt x="91" y="145"/>
                  </a:lnTo>
                  <a:lnTo>
                    <a:pt x="91" y="139"/>
                  </a:lnTo>
                  <a:lnTo>
                    <a:pt x="100" y="122"/>
                  </a:lnTo>
                  <a:lnTo>
                    <a:pt x="108" y="122"/>
                  </a:lnTo>
                  <a:lnTo>
                    <a:pt x="122" y="119"/>
                  </a:lnTo>
                  <a:lnTo>
                    <a:pt x="131" y="119"/>
                  </a:lnTo>
                  <a:lnTo>
                    <a:pt x="136" y="119"/>
                  </a:lnTo>
                  <a:lnTo>
                    <a:pt x="145" y="128"/>
                  </a:lnTo>
                  <a:lnTo>
                    <a:pt x="148" y="133"/>
                  </a:lnTo>
                  <a:lnTo>
                    <a:pt x="148" y="128"/>
                  </a:lnTo>
                  <a:lnTo>
                    <a:pt x="148" y="125"/>
                  </a:lnTo>
                  <a:lnTo>
                    <a:pt x="154" y="105"/>
                  </a:lnTo>
                  <a:lnTo>
                    <a:pt x="148" y="96"/>
                  </a:lnTo>
                  <a:lnTo>
                    <a:pt x="145" y="96"/>
                  </a:lnTo>
                  <a:lnTo>
                    <a:pt x="142" y="82"/>
                  </a:lnTo>
                  <a:lnTo>
                    <a:pt x="145" y="79"/>
                  </a:lnTo>
                  <a:lnTo>
                    <a:pt x="136" y="79"/>
                  </a:lnTo>
                  <a:lnTo>
                    <a:pt x="131" y="79"/>
                  </a:lnTo>
                  <a:lnTo>
                    <a:pt x="125" y="79"/>
                  </a:lnTo>
                  <a:lnTo>
                    <a:pt x="119" y="76"/>
                  </a:lnTo>
                  <a:lnTo>
                    <a:pt x="114" y="65"/>
                  </a:lnTo>
                  <a:lnTo>
                    <a:pt x="117" y="65"/>
                  </a:lnTo>
                  <a:lnTo>
                    <a:pt x="117" y="54"/>
                  </a:lnTo>
                  <a:lnTo>
                    <a:pt x="117" y="45"/>
                  </a:lnTo>
                  <a:lnTo>
                    <a:pt x="108" y="42"/>
                  </a:lnTo>
                  <a:lnTo>
                    <a:pt x="97" y="42"/>
                  </a:lnTo>
                  <a:lnTo>
                    <a:pt x="94" y="37"/>
                  </a:lnTo>
                  <a:lnTo>
                    <a:pt x="88" y="37"/>
                  </a:lnTo>
                  <a:lnTo>
                    <a:pt x="85" y="31"/>
                  </a:lnTo>
                  <a:lnTo>
                    <a:pt x="80" y="31"/>
                  </a:lnTo>
                  <a:lnTo>
                    <a:pt x="77" y="28"/>
                  </a:lnTo>
                  <a:lnTo>
                    <a:pt x="68" y="28"/>
                  </a:lnTo>
                  <a:lnTo>
                    <a:pt x="63" y="22"/>
                  </a:lnTo>
                  <a:lnTo>
                    <a:pt x="60" y="22"/>
                  </a:lnTo>
                  <a:lnTo>
                    <a:pt x="54" y="11"/>
                  </a:lnTo>
                  <a:lnTo>
                    <a:pt x="54" y="0"/>
                  </a:lnTo>
                  <a:lnTo>
                    <a:pt x="40" y="0"/>
                  </a:lnTo>
                  <a:lnTo>
                    <a:pt x="31" y="5"/>
                  </a:lnTo>
                  <a:lnTo>
                    <a:pt x="23" y="5"/>
                  </a:lnTo>
                  <a:lnTo>
                    <a:pt x="17" y="8"/>
                  </a:lnTo>
                  <a:lnTo>
                    <a:pt x="14" y="14"/>
                  </a:lnTo>
                  <a:lnTo>
                    <a:pt x="11" y="14"/>
                  </a:lnTo>
                  <a:lnTo>
                    <a:pt x="6" y="8"/>
                  </a:lnTo>
                  <a:lnTo>
                    <a:pt x="0" y="8"/>
                  </a:lnTo>
                  <a:lnTo>
                    <a:pt x="11" y="25"/>
                  </a:lnTo>
                  <a:lnTo>
                    <a:pt x="9" y="34"/>
                  </a:lnTo>
                  <a:lnTo>
                    <a:pt x="6" y="42"/>
                  </a:lnTo>
                  <a:lnTo>
                    <a:pt x="9" y="51"/>
                  </a:lnTo>
                  <a:lnTo>
                    <a:pt x="3" y="59"/>
                  </a:lnTo>
                  <a:lnTo>
                    <a:pt x="3" y="65"/>
                  </a:lnTo>
                  <a:lnTo>
                    <a:pt x="0" y="71"/>
                  </a:lnTo>
                  <a:lnTo>
                    <a:pt x="6" y="79"/>
                  </a:lnTo>
                  <a:lnTo>
                    <a:pt x="6" y="82"/>
                  </a:lnTo>
                  <a:lnTo>
                    <a:pt x="0" y="96"/>
                  </a:lnTo>
                  <a:lnTo>
                    <a:pt x="3" y="102"/>
                  </a:lnTo>
                  <a:lnTo>
                    <a:pt x="3" y="105"/>
                  </a:lnTo>
                  <a:lnTo>
                    <a:pt x="6" y="108"/>
                  </a:lnTo>
                  <a:lnTo>
                    <a:pt x="6" y="116"/>
                  </a:lnTo>
                  <a:lnTo>
                    <a:pt x="14" y="119"/>
                  </a:lnTo>
                  <a:lnTo>
                    <a:pt x="9" y="125"/>
                  </a:lnTo>
                  <a:lnTo>
                    <a:pt x="11" y="128"/>
                  </a:lnTo>
                  <a:lnTo>
                    <a:pt x="9" y="130"/>
                  </a:lnTo>
                  <a:lnTo>
                    <a:pt x="9" y="136"/>
                  </a:lnTo>
                  <a:lnTo>
                    <a:pt x="11" y="136"/>
                  </a:lnTo>
                  <a:lnTo>
                    <a:pt x="11" y="142"/>
                  </a:lnTo>
                  <a:lnTo>
                    <a:pt x="14" y="145"/>
                  </a:lnTo>
                  <a:lnTo>
                    <a:pt x="17" y="147"/>
                  </a:lnTo>
                  <a:lnTo>
                    <a:pt x="17" y="150"/>
                  </a:lnTo>
                  <a:lnTo>
                    <a:pt x="20" y="156"/>
                  </a:lnTo>
                  <a:lnTo>
                    <a:pt x="20" y="164"/>
                  </a:lnTo>
                  <a:lnTo>
                    <a:pt x="23" y="164"/>
                  </a:lnTo>
                  <a:lnTo>
                    <a:pt x="28" y="164"/>
                  </a:lnTo>
                  <a:lnTo>
                    <a:pt x="31" y="162"/>
                  </a:lnTo>
                  <a:lnTo>
                    <a:pt x="37" y="162"/>
                  </a:lnTo>
                  <a:lnTo>
                    <a:pt x="43" y="150"/>
                  </a:lnTo>
                  <a:lnTo>
                    <a:pt x="46" y="150"/>
                  </a:lnTo>
                  <a:lnTo>
                    <a:pt x="48" y="153"/>
                  </a:lnTo>
                  <a:lnTo>
                    <a:pt x="51" y="153"/>
                  </a:lnTo>
                  <a:lnTo>
                    <a:pt x="60" y="156"/>
                  </a:lnTo>
                  <a:lnTo>
                    <a:pt x="63" y="159"/>
                  </a:lnTo>
                  <a:lnTo>
                    <a:pt x="63" y="162"/>
                  </a:lnTo>
                  <a:lnTo>
                    <a:pt x="65" y="164"/>
                  </a:lnTo>
                  <a:lnTo>
                    <a:pt x="71" y="153"/>
                  </a:lnTo>
                  <a:lnTo>
                    <a:pt x="80" y="153"/>
                  </a:lnTo>
                  <a:lnTo>
                    <a:pt x="85" y="153"/>
                  </a:lnTo>
                  <a:lnTo>
                    <a:pt x="88" y="15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2" name="Freeform 3157"/>
            <p:cNvSpPr/>
            <p:nvPr/>
          </p:nvSpPr>
          <p:spPr>
            <a:xfrm>
              <a:off x="3681720" y="4778280"/>
              <a:ext cx="213840" cy="1033920"/>
            </a:xfrm>
            <a:custGeom>
              <a:avLst/>
              <a:gdLst>
                <a:gd name="textAreaLeft" fmla="*/ 0 w 213840"/>
                <a:gd name="textAreaRight" fmla="*/ 214560 w 213840"/>
                <a:gd name="textAreaTop" fmla="*/ 0 h 1033920"/>
                <a:gd name="textAreaBottom" fmla="*/ 1034640 h 1033920"/>
              </a:gdLst>
              <a:ahLst/>
              <a:cxnLst/>
              <a:rect l="textAreaLeft" t="textAreaTop" r="textAreaRight" b="textAreaBottom"/>
              <a:pathLst>
                <a:path w="108" h="537">
                  <a:moveTo>
                    <a:pt x="77" y="0"/>
                  </a:moveTo>
                  <a:lnTo>
                    <a:pt x="80" y="6"/>
                  </a:lnTo>
                  <a:lnTo>
                    <a:pt x="80" y="9"/>
                  </a:lnTo>
                  <a:lnTo>
                    <a:pt x="83" y="12"/>
                  </a:lnTo>
                  <a:lnTo>
                    <a:pt x="83" y="20"/>
                  </a:lnTo>
                  <a:lnTo>
                    <a:pt x="91" y="23"/>
                  </a:lnTo>
                  <a:lnTo>
                    <a:pt x="86" y="29"/>
                  </a:lnTo>
                  <a:lnTo>
                    <a:pt x="88" y="32"/>
                  </a:lnTo>
                  <a:lnTo>
                    <a:pt x="86" y="34"/>
                  </a:lnTo>
                  <a:lnTo>
                    <a:pt x="86" y="40"/>
                  </a:lnTo>
                  <a:lnTo>
                    <a:pt x="88" y="40"/>
                  </a:lnTo>
                  <a:lnTo>
                    <a:pt x="88" y="46"/>
                  </a:lnTo>
                  <a:lnTo>
                    <a:pt x="91" y="49"/>
                  </a:lnTo>
                  <a:lnTo>
                    <a:pt x="94" y="51"/>
                  </a:lnTo>
                  <a:lnTo>
                    <a:pt x="94" y="54"/>
                  </a:lnTo>
                  <a:lnTo>
                    <a:pt x="97" y="60"/>
                  </a:lnTo>
                  <a:lnTo>
                    <a:pt x="97" y="68"/>
                  </a:lnTo>
                  <a:lnTo>
                    <a:pt x="100" y="68"/>
                  </a:lnTo>
                  <a:lnTo>
                    <a:pt x="105" y="68"/>
                  </a:lnTo>
                  <a:lnTo>
                    <a:pt x="108" y="71"/>
                  </a:lnTo>
                  <a:lnTo>
                    <a:pt x="105" y="83"/>
                  </a:lnTo>
                  <a:lnTo>
                    <a:pt x="100" y="88"/>
                  </a:lnTo>
                  <a:lnTo>
                    <a:pt x="97" y="88"/>
                  </a:lnTo>
                  <a:lnTo>
                    <a:pt x="91" y="97"/>
                  </a:lnTo>
                  <a:lnTo>
                    <a:pt x="91" y="103"/>
                  </a:lnTo>
                  <a:lnTo>
                    <a:pt x="88" y="105"/>
                  </a:lnTo>
                  <a:lnTo>
                    <a:pt x="88" y="108"/>
                  </a:lnTo>
                  <a:lnTo>
                    <a:pt x="91" y="114"/>
                  </a:lnTo>
                  <a:lnTo>
                    <a:pt x="88" y="120"/>
                  </a:lnTo>
                  <a:lnTo>
                    <a:pt x="91" y="125"/>
                  </a:lnTo>
                  <a:lnTo>
                    <a:pt x="88" y="128"/>
                  </a:lnTo>
                  <a:lnTo>
                    <a:pt x="86" y="128"/>
                  </a:lnTo>
                  <a:lnTo>
                    <a:pt x="83" y="134"/>
                  </a:lnTo>
                  <a:lnTo>
                    <a:pt x="77" y="145"/>
                  </a:lnTo>
                  <a:lnTo>
                    <a:pt x="74" y="151"/>
                  </a:lnTo>
                  <a:lnTo>
                    <a:pt x="74" y="157"/>
                  </a:lnTo>
                  <a:lnTo>
                    <a:pt x="71" y="159"/>
                  </a:lnTo>
                  <a:lnTo>
                    <a:pt x="74" y="165"/>
                  </a:lnTo>
                  <a:lnTo>
                    <a:pt x="71" y="171"/>
                  </a:lnTo>
                  <a:lnTo>
                    <a:pt x="69" y="174"/>
                  </a:lnTo>
                  <a:lnTo>
                    <a:pt x="66" y="179"/>
                  </a:lnTo>
                  <a:lnTo>
                    <a:pt x="63" y="185"/>
                  </a:lnTo>
                  <a:lnTo>
                    <a:pt x="66" y="191"/>
                  </a:lnTo>
                  <a:lnTo>
                    <a:pt x="69" y="194"/>
                  </a:lnTo>
                  <a:lnTo>
                    <a:pt x="69" y="211"/>
                  </a:lnTo>
                  <a:lnTo>
                    <a:pt x="74" y="213"/>
                  </a:lnTo>
                  <a:lnTo>
                    <a:pt x="71" y="228"/>
                  </a:lnTo>
                  <a:lnTo>
                    <a:pt x="69" y="233"/>
                  </a:lnTo>
                  <a:lnTo>
                    <a:pt x="69" y="239"/>
                  </a:lnTo>
                  <a:lnTo>
                    <a:pt x="66" y="242"/>
                  </a:lnTo>
                  <a:lnTo>
                    <a:pt x="66" y="245"/>
                  </a:lnTo>
                  <a:lnTo>
                    <a:pt x="66" y="253"/>
                  </a:lnTo>
                  <a:lnTo>
                    <a:pt x="63" y="253"/>
                  </a:lnTo>
                  <a:lnTo>
                    <a:pt x="57" y="262"/>
                  </a:lnTo>
                  <a:lnTo>
                    <a:pt x="57" y="265"/>
                  </a:lnTo>
                  <a:lnTo>
                    <a:pt x="54" y="267"/>
                  </a:lnTo>
                  <a:lnTo>
                    <a:pt x="57" y="270"/>
                  </a:lnTo>
                  <a:lnTo>
                    <a:pt x="57" y="276"/>
                  </a:lnTo>
                  <a:lnTo>
                    <a:pt x="60" y="282"/>
                  </a:lnTo>
                  <a:lnTo>
                    <a:pt x="60" y="287"/>
                  </a:lnTo>
                  <a:lnTo>
                    <a:pt x="63" y="290"/>
                  </a:lnTo>
                  <a:lnTo>
                    <a:pt x="60" y="296"/>
                  </a:lnTo>
                  <a:lnTo>
                    <a:pt x="54" y="296"/>
                  </a:lnTo>
                  <a:lnTo>
                    <a:pt x="51" y="304"/>
                  </a:lnTo>
                  <a:lnTo>
                    <a:pt x="51" y="307"/>
                  </a:lnTo>
                  <a:lnTo>
                    <a:pt x="51" y="313"/>
                  </a:lnTo>
                  <a:lnTo>
                    <a:pt x="49" y="316"/>
                  </a:lnTo>
                  <a:lnTo>
                    <a:pt x="49" y="319"/>
                  </a:lnTo>
                  <a:lnTo>
                    <a:pt x="49" y="333"/>
                  </a:lnTo>
                  <a:lnTo>
                    <a:pt x="49" y="339"/>
                  </a:lnTo>
                  <a:lnTo>
                    <a:pt x="49" y="344"/>
                  </a:lnTo>
                  <a:lnTo>
                    <a:pt x="49" y="350"/>
                  </a:lnTo>
                  <a:lnTo>
                    <a:pt x="46" y="356"/>
                  </a:lnTo>
                  <a:lnTo>
                    <a:pt x="49" y="361"/>
                  </a:lnTo>
                  <a:lnTo>
                    <a:pt x="46" y="367"/>
                  </a:lnTo>
                  <a:lnTo>
                    <a:pt x="49" y="370"/>
                  </a:lnTo>
                  <a:lnTo>
                    <a:pt x="46" y="370"/>
                  </a:lnTo>
                  <a:lnTo>
                    <a:pt x="46" y="384"/>
                  </a:lnTo>
                  <a:lnTo>
                    <a:pt x="54" y="393"/>
                  </a:lnTo>
                  <a:lnTo>
                    <a:pt x="51" y="395"/>
                  </a:lnTo>
                  <a:lnTo>
                    <a:pt x="51" y="398"/>
                  </a:lnTo>
                  <a:lnTo>
                    <a:pt x="49" y="401"/>
                  </a:lnTo>
                  <a:lnTo>
                    <a:pt x="49" y="404"/>
                  </a:lnTo>
                  <a:lnTo>
                    <a:pt x="49" y="407"/>
                  </a:lnTo>
                  <a:lnTo>
                    <a:pt x="49" y="412"/>
                  </a:lnTo>
                  <a:lnTo>
                    <a:pt x="49" y="418"/>
                  </a:lnTo>
                  <a:lnTo>
                    <a:pt x="46" y="424"/>
                  </a:lnTo>
                  <a:lnTo>
                    <a:pt x="43" y="429"/>
                  </a:lnTo>
                  <a:lnTo>
                    <a:pt x="37" y="435"/>
                  </a:lnTo>
                  <a:lnTo>
                    <a:pt x="37" y="438"/>
                  </a:lnTo>
                  <a:lnTo>
                    <a:pt x="40" y="447"/>
                  </a:lnTo>
                  <a:lnTo>
                    <a:pt x="32" y="464"/>
                  </a:lnTo>
                  <a:lnTo>
                    <a:pt x="29" y="472"/>
                  </a:lnTo>
                  <a:lnTo>
                    <a:pt x="34" y="486"/>
                  </a:lnTo>
                  <a:lnTo>
                    <a:pt x="43" y="481"/>
                  </a:lnTo>
                  <a:lnTo>
                    <a:pt x="46" y="492"/>
                  </a:lnTo>
                  <a:lnTo>
                    <a:pt x="46" y="498"/>
                  </a:lnTo>
                  <a:lnTo>
                    <a:pt x="43" y="498"/>
                  </a:lnTo>
                  <a:lnTo>
                    <a:pt x="46" y="501"/>
                  </a:lnTo>
                  <a:lnTo>
                    <a:pt x="49" y="506"/>
                  </a:lnTo>
                  <a:lnTo>
                    <a:pt x="83" y="506"/>
                  </a:lnTo>
                  <a:lnTo>
                    <a:pt x="94" y="512"/>
                  </a:lnTo>
                  <a:lnTo>
                    <a:pt x="91" y="512"/>
                  </a:lnTo>
                  <a:lnTo>
                    <a:pt x="86" y="512"/>
                  </a:lnTo>
                  <a:lnTo>
                    <a:pt x="86" y="509"/>
                  </a:lnTo>
                  <a:lnTo>
                    <a:pt x="80" y="509"/>
                  </a:lnTo>
                  <a:lnTo>
                    <a:pt x="80" y="512"/>
                  </a:lnTo>
                  <a:lnTo>
                    <a:pt x="77" y="515"/>
                  </a:lnTo>
                  <a:lnTo>
                    <a:pt x="74" y="515"/>
                  </a:lnTo>
                  <a:lnTo>
                    <a:pt x="71" y="515"/>
                  </a:lnTo>
                  <a:lnTo>
                    <a:pt x="66" y="518"/>
                  </a:lnTo>
                  <a:lnTo>
                    <a:pt x="63" y="518"/>
                  </a:lnTo>
                  <a:lnTo>
                    <a:pt x="60" y="518"/>
                  </a:lnTo>
                  <a:lnTo>
                    <a:pt x="63" y="518"/>
                  </a:lnTo>
                  <a:lnTo>
                    <a:pt x="63" y="520"/>
                  </a:lnTo>
                  <a:lnTo>
                    <a:pt x="63" y="523"/>
                  </a:lnTo>
                  <a:lnTo>
                    <a:pt x="63" y="526"/>
                  </a:lnTo>
                  <a:lnTo>
                    <a:pt x="60" y="526"/>
                  </a:lnTo>
                  <a:lnTo>
                    <a:pt x="60" y="529"/>
                  </a:lnTo>
                  <a:lnTo>
                    <a:pt x="60" y="532"/>
                  </a:lnTo>
                  <a:lnTo>
                    <a:pt x="60" y="535"/>
                  </a:lnTo>
                  <a:lnTo>
                    <a:pt x="60" y="537"/>
                  </a:lnTo>
                  <a:lnTo>
                    <a:pt x="54" y="537"/>
                  </a:lnTo>
                  <a:lnTo>
                    <a:pt x="51" y="535"/>
                  </a:lnTo>
                  <a:lnTo>
                    <a:pt x="46" y="535"/>
                  </a:lnTo>
                  <a:lnTo>
                    <a:pt x="46" y="532"/>
                  </a:lnTo>
                  <a:lnTo>
                    <a:pt x="43" y="532"/>
                  </a:lnTo>
                  <a:lnTo>
                    <a:pt x="43" y="529"/>
                  </a:lnTo>
                  <a:lnTo>
                    <a:pt x="43" y="526"/>
                  </a:lnTo>
                  <a:lnTo>
                    <a:pt x="46" y="526"/>
                  </a:lnTo>
                  <a:lnTo>
                    <a:pt x="46" y="529"/>
                  </a:lnTo>
                  <a:lnTo>
                    <a:pt x="49" y="529"/>
                  </a:lnTo>
                  <a:lnTo>
                    <a:pt x="49" y="526"/>
                  </a:lnTo>
                  <a:lnTo>
                    <a:pt x="51" y="526"/>
                  </a:lnTo>
                  <a:lnTo>
                    <a:pt x="51" y="529"/>
                  </a:lnTo>
                  <a:lnTo>
                    <a:pt x="49" y="532"/>
                  </a:lnTo>
                  <a:lnTo>
                    <a:pt x="51" y="529"/>
                  </a:lnTo>
                  <a:lnTo>
                    <a:pt x="51" y="526"/>
                  </a:lnTo>
                  <a:lnTo>
                    <a:pt x="54" y="526"/>
                  </a:lnTo>
                  <a:lnTo>
                    <a:pt x="57" y="523"/>
                  </a:lnTo>
                  <a:lnTo>
                    <a:pt x="60" y="520"/>
                  </a:lnTo>
                  <a:lnTo>
                    <a:pt x="57" y="518"/>
                  </a:lnTo>
                  <a:lnTo>
                    <a:pt x="54" y="515"/>
                  </a:lnTo>
                  <a:lnTo>
                    <a:pt x="51" y="515"/>
                  </a:lnTo>
                  <a:lnTo>
                    <a:pt x="49" y="515"/>
                  </a:lnTo>
                  <a:lnTo>
                    <a:pt x="46" y="515"/>
                  </a:lnTo>
                  <a:lnTo>
                    <a:pt x="43" y="515"/>
                  </a:lnTo>
                  <a:lnTo>
                    <a:pt x="43" y="518"/>
                  </a:lnTo>
                  <a:lnTo>
                    <a:pt x="40" y="518"/>
                  </a:lnTo>
                  <a:lnTo>
                    <a:pt x="40" y="515"/>
                  </a:lnTo>
                  <a:lnTo>
                    <a:pt x="43" y="515"/>
                  </a:lnTo>
                  <a:lnTo>
                    <a:pt x="40" y="515"/>
                  </a:lnTo>
                  <a:lnTo>
                    <a:pt x="37" y="515"/>
                  </a:lnTo>
                  <a:lnTo>
                    <a:pt x="37" y="518"/>
                  </a:lnTo>
                  <a:lnTo>
                    <a:pt x="37" y="520"/>
                  </a:lnTo>
                  <a:lnTo>
                    <a:pt x="37" y="518"/>
                  </a:lnTo>
                  <a:lnTo>
                    <a:pt x="40" y="518"/>
                  </a:lnTo>
                  <a:lnTo>
                    <a:pt x="34" y="520"/>
                  </a:lnTo>
                  <a:lnTo>
                    <a:pt x="34" y="523"/>
                  </a:lnTo>
                  <a:lnTo>
                    <a:pt x="32" y="523"/>
                  </a:lnTo>
                  <a:lnTo>
                    <a:pt x="32" y="520"/>
                  </a:lnTo>
                  <a:lnTo>
                    <a:pt x="29" y="520"/>
                  </a:lnTo>
                  <a:lnTo>
                    <a:pt x="29" y="523"/>
                  </a:lnTo>
                  <a:lnTo>
                    <a:pt x="26" y="520"/>
                  </a:lnTo>
                  <a:lnTo>
                    <a:pt x="23" y="520"/>
                  </a:lnTo>
                  <a:lnTo>
                    <a:pt x="26" y="518"/>
                  </a:lnTo>
                  <a:lnTo>
                    <a:pt x="29" y="520"/>
                  </a:lnTo>
                  <a:lnTo>
                    <a:pt x="29" y="518"/>
                  </a:lnTo>
                  <a:lnTo>
                    <a:pt x="26" y="518"/>
                  </a:lnTo>
                  <a:lnTo>
                    <a:pt x="29" y="518"/>
                  </a:lnTo>
                  <a:lnTo>
                    <a:pt x="26" y="515"/>
                  </a:lnTo>
                  <a:lnTo>
                    <a:pt x="29" y="515"/>
                  </a:lnTo>
                  <a:lnTo>
                    <a:pt x="29" y="512"/>
                  </a:lnTo>
                  <a:lnTo>
                    <a:pt x="26" y="512"/>
                  </a:lnTo>
                  <a:lnTo>
                    <a:pt x="29" y="512"/>
                  </a:lnTo>
                  <a:lnTo>
                    <a:pt x="29" y="509"/>
                  </a:lnTo>
                  <a:lnTo>
                    <a:pt x="32" y="506"/>
                  </a:lnTo>
                  <a:lnTo>
                    <a:pt x="32" y="509"/>
                  </a:lnTo>
                  <a:lnTo>
                    <a:pt x="34" y="509"/>
                  </a:lnTo>
                  <a:lnTo>
                    <a:pt x="37" y="509"/>
                  </a:lnTo>
                  <a:lnTo>
                    <a:pt x="40" y="509"/>
                  </a:lnTo>
                  <a:lnTo>
                    <a:pt x="34" y="515"/>
                  </a:lnTo>
                  <a:lnTo>
                    <a:pt x="40" y="512"/>
                  </a:lnTo>
                  <a:lnTo>
                    <a:pt x="43" y="509"/>
                  </a:lnTo>
                  <a:lnTo>
                    <a:pt x="40" y="506"/>
                  </a:lnTo>
                  <a:lnTo>
                    <a:pt x="40" y="503"/>
                  </a:lnTo>
                  <a:lnTo>
                    <a:pt x="43" y="503"/>
                  </a:lnTo>
                  <a:lnTo>
                    <a:pt x="40" y="501"/>
                  </a:lnTo>
                  <a:lnTo>
                    <a:pt x="37" y="498"/>
                  </a:lnTo>
                  <a:lnTo>
                    <a:pt x="37" y="495"/>
                  </a:lnTo>
                  <a:lnTo>
                    <a:pt x="37" y="498"/>
                  </a:lnTo>
                  <a:lnTo>
                    <a:pt x="34" y="498"/>
                  </a:lnTo>
                  <a:lnTo>
                    <a:pt x="34" y="495"/>
                  </a:lnTo>
                  <a:lnTo>
                    <a:pt x="32" y="495"/>
                  </a:lnTo>
                  <a:lnTo>
                    <a:pt x="32" y="498"/>
                  </a:lnTo>
                  <a:lnTo>
                    <a:pt x="32" y="495"/>
                  </a:lnTo>
                  <a:lnTo>
                    <a:pt x="37" y="498"/>
                  </a:lnTo>
                  <a:lnTo>
                    <a:pt x="37" y="501"/>
                  </a:lnTo>
                  <a:lnTo>
                    <a:pt x="40" y="501"/>
                  </a:lnTo>
                  <a:lnTo>
                    <a:pt x="37" y="501"/>
                  </a:lnTo>
                  <a:lnTo>
                    <a:pt x="37" y="503"/>
                  </a:lnTo>
                  <a:lnTo>
                    <a:pt x="34" y="501"/>
                  </a:lnTo>
                  <a:lnTo>
                    <a:pt x="32" y="501"/>
                  </a:lnTo>
                  <a:lnTo>
                    <a:pt x="29" y="498"/>
                  </a:lnTo>
                  <a:lnTo>
                    <a:pt x="29" y="501"/>
                  </a:lnTo>
                  <a:lnTo>
                    <a:pt x="32" y="501"/>
                  </a:lnTo>
                  <a:lnTo>
                    <a:pt x="32" y="503"/>
                  </a:lnTo>
                  <a:lnTo>
                    <a:pt x="34" y="503"/>
                  </a:lnTo>
                  <a:lnTo>
                    <a:pt x="32" y="506"/>
                  </a:lnTo>
                  <a:lnTo>
                    <a:pt x="32" y="503"/>
                  </a:lnTo>
                  <a:lnTo>
                    <a:pt x="32" y="506"/>
                  </a:lnTo>
                  <a:lnTo>
                    <a:pt x="29" y="506"/>
                  </a:lnTo>
                  <a:lnTo>
                    <a:pt x="26" y="501"/>
                  </a:lnTo>
                  <a:lnTo>
                    <a:pt x="29" y="506"/>
                  </a:lnTo>
                  <a:lnTo>
                    <a:pt x="26" y="506"/>
                  </a:lnTo>
                  <a:lnTo>
                    <a:pt x="23" y="506"/>
                  </a:lnTo>
                  <a:lnTo>
                    <a:pt x="23" y="503"/>
                  </a:lnTo>
                  <a:lnTo>
                    <a:pt x="23" y="501"/>
                  </a:lnTo>
                  <a:lnTo>
                    <a:pt x="26" y="506"/>
                  </a:lnTo>
                  <a:lnTo>
                    <a:pt x="26" y="503"/>
                  </a:lnTo>
                  <a:lnTo>
                    <a:pt x="23" y="501"/>
                  </a:lnTo>
                  <a:lnTo>
                    <a:pt x="23" y="498"/>
                  </a:lnTo>
                  <a:lnTo>
                    <a:pt x="20" y="501"/>
                  </a:lnTo>
                  <a:lnTo>
                    <a:pt x="23" y="498"/>
                  </a:lnTo>
                  <a:lnTo>
                    <a:pt x="20" y="498"/>
                  </a:lnTo>
                  <a:lnTo>
                    <a:pt x="17" y="495"/>
                  </a:lnTo>
                  <a:lnTo>
                    <a:pt x="20" y="495"/>
                  </a:lnTo>
                  <a:lnTo>
                    <a:pt x="23" y="498"/>
                  </a:lnTo>
                  <a:lnTo>
                    <a:pt x="23" y="495"/>
                  </a:lnTo>
                  <a:lnTo>
                    <a:pt x="20" y="495"/>
                  </a:lnTo>
                  <a:lnTo>
                    <a:pt x="20" y="492"/>
                  </a:lnTo>
                  <a:lnTo>
                    <a:pt x="20" y="489"/>
                  </a:lnTo>
                  <a:lnTo>
                    <a:pt x="17" y="489"/>
                  </a:lnTo>
                  <a:lnTo>
                    <a:pt x="20" y="486"/>
                  </a:lnTo>
                  <a:lnTo>
                    <a:pt x="20" y="489"/>
                  </a:lnTo>
                  <a:lnTo>
                    <a:pt x="23" y="489"/>
                  </a:lnTo>
                  <a:lnTo>
                    <a:pt x="23" y="486"/>
                  </a:lnTo>
                  <a:lnTo>
                    <a:pt x="23" y="489"/>
                  </a:lnTo>
                  <a:lnTo>
                    <a:pt x="23" y="486"/>
                  </a:lnTo>
                  <a:lnTo>
                    <a:pt x="26" y="486"/>
                  </a:lnTo>
                  <a:lnTo>
                    <a:pt x="23" y="486"/>
                  </a:lnTo>
                  <a:lnTo>
                    <a:pt x="23" y="483"/>
                  </a:lnTo>
                  <a:lnTo>
                    <a:pt x="26" y="483"/>
                  </a:lnTo>
                  <a:lnTo>
                    <a:pt x="26" y="481"/>
                  </a:lnTo>
                  <a:lnTo>
                    <a:pt x="26" y="483"/>
                  </a:lnTo>
                  <a:lnTo>
                    <a:pt x="23" y="483"/>
                  </a:lnTo>
                  <a:lnTo>
                    <a:pt x="23" y="486"/>
                  </a:lnTo>
                  <a:lnTo>
                    <a:pt x="20" y="486"/>
                  </a:lnTo>
                  <a:lnTo>
                    <a:pt x="20" y="483"/>
                  </a:lnTo>
                  <a:lnTo>
                    <a:pt x="20" y="481"/>
                  </a:lnTo>
                  <a:lnTo>
                    <a:pt x="20" y="483"/>
                  </a:lnTo>
                  <a:lnTo>
                    <a:pt x="17" y="481"/>
                  </a:lnTo>
                  <a:lnTo>
                    <a:pt x="20" y="481"/>
                  </a:lnTo>
                  <a:lnTo>
                    <a:pt x="23" y="481"/>
                  </a:lnTo>
                  <a:lnTo>
                    <a:pt x="20" y="481"/>
                  </a:lnTo>
                  <a:lnTo>
                    <a:pt x="23" y="481"/>
                  </a:lnTo>
                  <a:lnTo>
                    <a:pt x="20" y="478"/>
                  </a:lnTo>
                  <a:lnTo>
                    <a:pt x="17" y="478"/>
                  </a:lnTo>
                  <a:lnTo>
                    <a:pt x="15" y="478"/>
                  </a:lnTo>
                  <a:lnTo>
                    <a:pt x="17" y="478"/>
                  </a:lnTo>
                  <a:lnTo>
                    <a:pt x="15" y="478"/>
                  </a:lnTo>
                  <a:lnTo>
                    <a:pt x="15" y="475"/>
                  </a:lnTo>
                  <a:lnTo>
                    <a:pt x="12" y="475"/>
                  </a:lnTo>
                  <a:lnTo>
                    <a:pt x="15" y="472"/>
                  </a:lnTo>
                  <a:lnTo>
                    <a:pt x="15" y="475"/>
                  </a:lnTo>
                  <a:lnTo>
                    <a:pt x="17" y="475"/>
                  </a:lnTo>
                  <a:lnTo>
                    <a:pt x="15" y="472"/>
                  </a:lnTo>
                  <a:lnTo>
                    <a:pt x="15" y="469"/>
                  </a:lnTo>
                  <a:lnTo>
                    <a:pt x="17" y="469"/>
                  </a:lnTo>
                  <a:lnTo>
                    <a:pt x="15" y="469"/>
                  </a:lnTo>
                  <a:lnTo>
                    <a:pt x="17" y="469"/>
                  </a:lnTo>
                  <a:lnTo>
                    <a:pt x="17" y="472"/>
                  </a:lnTo>
                  <a:lnTo>
                    <a:pt x="17" y="469"/>
                  </a:lnTo>
                  <a:lnTo>
                    <a:pt x="17" y="472"/>
                  </a:lnTo>
                  <a:lnTo>
                    <a:pt x="17" y="469"/>
                  </a:lnTo>
                  <a:lnTo>
                    <a:pt x="17" y="466"/>
                  </a:lnTo>
                  <a:lnTo>
                    <a:pt x="17" y="464"/>
                  </a:lnTo>
                  <a:lnTo>
                    <a:pt x="20" y="464"/>
                  </a:lnTo>
                  <a:lnTo>
                    <a:pt x="20" y="466"/>
                  </a:lnTo>
                  <a:lnTo>
                    <a:pt x="23" y="466"/>
                  </a:lnTo>
                  <a:lnTo>
                    <a:pt x="26" y="469"/>
                  </a:lnTo>
                  <a:lnTo>
                    <a:pt x="23" y="466"/>
                  </a:lnTo>
                  <a:lnTo>
                    <a:pt x="20" y="464"/>
                  </a:lnTo>
                  <a:lnTo>
                    <a:pt x="20" y="461"/>
                  </a:lnTo>
                  <a:lnTo>
                    <a:pt x="23" y="464"/>
                  </a:lnTo>
                  <a:lnTo>
                    <a:pt x="23" y="461"/>
                  </a:lnTo>
                  <a:lnTo>
                    <a:pt x="20" y="461"/>
                  </a:lnTo>
                  <a:lnTo>
                    <a:pt x="23" y="461"/>
                  </a:lnTo>
                  <a:lnTo>
                    <a:pt x="23" y="458"/>
                  </a:lnTo>
                  <a:lnTo>
                    <a:pt x="20" y="458"/>
                  </a:lnTo>
                  <a:lnTo>
                    <a:pt x="20" y="461"/>
                  </a:lnTo>
                  <a:lnTo>
                    <a:pt x="20" y="464"/>
                  </a:lnTo>
                  <a:lnTo>
                    <a:pt x="17" y="464"/>
                  </a:lnTo>
                  <a:lnTo>
                    <a:pt x="17" y="461"/>
                  </a:lnTo>
                  <a:lnTo>
                    <a:pt x="17" y="458"/>
                  </a:lnTo>
                  <a:lnTo>
                    <a:pt x="17" y="455"/>
                  </a:lnTo>
                  <a:lnTo>
                    <a:pt x="17" y="452"/>
                  </a:lnTo>
                  <a:lnTo>
                    <a:pt x="17" y="455"/>
                  </a:lnTo>
                  <a:lnTo>
                    <a:pt x="15" y="455"/>
                  </a:lnTo>
                  <a:lnTo>
                    <a:pt x="17" y="455"/>
                  </a:lnTo>
                  <a:lnTo>
                    <a:pt x="15" y="455"/>
                  </a:lnTo>
                  <a:lnTo>
                    <a:pt x="17" y="458"/>
                  </a:lnTo>
                  <a:lnTo>
                    <a:pt x="17" y="461"/>
                  </a:lnTo>
                  <a:lnTo>
                    <a:pt x="15" y="458"/>
                  </a:lnTo>
                  <a:lnTo>
                    <a:pt x="15" y="455"/>
                  </a:lnTo>
                  <a:lnTo>
                    <a:pt x="15" y="452"/>
                  </a:lnTo>
                  <a:lnTo>
                    <a:pt x="15" y="449"/>
                  </a:lnTo>
                  <a:lnTo>
                    <a:pt x="17" y="449"/>
                  </a:lnTo>
                  <a:lnTo>
                    <a:pt x="20" y="452"/>
                  </a:lnTo>
                  <a:lnTo>
                    <a:pt x="17" y="449"/>
                  </a:lnTo>
                  <a:lnTo>
                    <a:pt x="17" y="447"/>
                  </a:lnTo>
                  <a:lnTo>
                    <a:pt x="20" y="447"/>
                  </a:lnTo>
                  <a:lnTo>
                    <a:pt x="23" y="447"/>
                  </a:lnTo>
                  <a:lnTo>
                    <a:pt x="20" y="447"/>
                  </a:lnTo>
                  <a:lnTo>
                    <a:pt x="15" y="447"/>
                  </a:lnTo>
                  <a:lnTo>
                    <a:pt x="17" y="447"/>
                  </a:lnTo>
                  <a:lnTo>
                    <a:pt x="15" y="447"/>
                  </a:lnTo>
                  <a:lnTo>
                    <a:pt x="15" y="444"/>
                  </a:lnTo>
                  <a:lnTo>
                    <a:pt x="12" y="444"/>
                  </a:lnTo>
                  <a:lnTo>
                    <a:pt x="12" y="441"/>
                  </a:lnTo>
                  <a:lnTo>
                    <a:pt x="9" y="441"/>
                  </a:lnTo>
                  <a:lnTo>
                    <a:pt x="12" y="441"/>
                  </a:lnTo>
                  <a:lnTo>
                    <a:pt x="12" y="438"/>
                  </a:lnTo>
                  <a:lnTo>
                    <a:pt x="15" y="441"/>
                  </a:lnTo>
                  <a:lnTo>
                    <a:pt x="15" y="444"/>
                  </a:lnTo>
                  <a:lnTo>
                    <a:pt x="15" y="441"/>
                  </a:lnTo>
                  <a:lnTo>
                    <a:pt x="15" y="438"/>
                  </a:lnTo>
                  <a:lnTo>
                    <a:pt x="17" y="441"/>
                  </a:lnTo>
                  <a:lnTo>
                    <a:pt x="17" y="438"/>
                  </a:lnTo>
                  <a:lnTo>
                    <a:pt x="17" y="441"/>
                  </a:lnTo>
                  <a:lnTo>
                    <a:pt x="20" y="441"/>
                  </a:lnTo>
                  <a:lnTo>
                    <a:pt x="20" y="438"/>
                  </a:lnTo>
                  <a:lnTo>
                    <a:pt x="23" y="441"/>
                  </a:lnTo>
                  <a:lnTo>
                    <a:pt x="20" y="441"/>
                  </a:lnTo>
                  <a:lnTo>
                    <a:pt x="23" y="441"/>
                  </a:lnTo>
                  <a:lnTo>
                    <a:pt x="26" y="441"/>
                  </a:lnTo>
                  <a:lnTo>
                    <a:pt x="23" y="444"/>
                  </a:lnTo>
                  <a:lnTo>
                    <a:pt x="26" y="441"/>
                  </a:lnTo>
                  <a:lnTo>
                    <a:pt x="26" y="444"/>
                  </a:lnTo>
                  <a:lnTo>
                    <a:pt x="26" y="441"/>
                  </a:lnTo>
                  <a:lnTo>
                    <a:pt x="29" y="441"/>
                  </a:lnTo>
                  <a:lnTo>
                    <a:pt x="26" y="441"/>
                  </a:lnTo>
                  <a:lnTo>
                    <a:pt x="26" y="438"/>
                  </a:lnTo>
                  <a:lnTo>
                    <a:pt x="23" y="435"/>
                  </a:lnTo>
                  <a:lnTo>
                    <a:pt x="26" y="435"/>
                  </a:lnTo>
                  <a:lnTo>
                    <a:pt x="23" y="435"/>
                  </a:lnTo>
                  <a:lnTo>
                    <a:pt x="20" y="435"/>
                  </a:lnTo>
                  <a:lnTo>
                    <a:pt x="17" y="435"/>
                  </a:lnTo>
                  <a:lnTo>
                    <a:pt x="17" y="432"/>
                  </a:lnTo>
                  <a:lnTo>
                    <a:pt x="20" y="432"/>
                  </a:lnTo>
                  <a:lnTo>
                    <a:pt x="17" y="432"/>
                  </a:lnTo>
                  <a:lnTo>
                    <a:pt x="20" y="432"/>
                  </a:lnTo>
                  <a:lnTo>
                    <a:pt x="17" y="432"/>
                  </a:lnTo>
                  <a:lnTo>
                    <a:pt x="20" y="429"/>
                  </a:lnTo>
                  <a:lnTo>
                    <a:pt x="17" y="429"/>
                  </a:lnTo>
                  <a:lnTo>
                    <a:pt x="17" y="432"/>
                  </a:lnTo>
                  <a:lnTo>
                    <a:pt x="15" y="429"/>
                  </a:lnTo>
                  <a:lnTo>
                    <a:pt x="17" y="429"/>
                  </a:lnTo>
                  <a:lnTo>
                    <a:pt x="15" y="429"/>
                  </a:lnTo>
                  <a:lnTo>
                    <a:pt x="15" y="427"/>
                  </a:lnTo>
                  <a:lnTo>
                    <a:pt x="17" y="427"/>
                  </a:lnTo>
                  <a:lnTo>
                    <a:pt x="20" y="427"/>
                  </a:lnTo>
                  <a:lnTo>
                    <a:pt x="20" y="424"/>
                  </a:lnTo>
                  <a:lnTo>
                    <a:pt x="17" y="424"/>
                  </a:lnTo>
                  <a:lnTo>
                    <a:pt x="20" y="421"/>
                  </a:lnTo>
                  <a:lnTo>
                    <a:pt x="23" y="424"/>
                  </a:lnTo>
                  <a:lnTo>
                    <a:pt x="23" y="421"/>
                  </a:lnTo>
                  <a:lnTo>
                    <a:pt x="20" y="421"/>
                  </a:lnTo>
                  <a:lnTo>
                    <a:pt x="23" y="421"/>
                  </a:lnTo>
                  <a:lnTo>
                    <a:pt x="20" y="421"/>
                  </a:lnTo>
                  <a:lnTo>
                    <a:pt x="17" y="418"/>
                  </a:lnTo>
                  <a:lnTo>
                    <a:pt x="15" y="418"/>
                  </a:lnTo>
                  <a:lnTo>
                    <a:pt x="12" y="418"/>
                  </a:lnTo>
                  <a:lnTo>
                    <a:pt x="15" y="418"/>
                  </a:lnTo>
                  <a:lnTo>
                    <a:pt x="12" y="418"/>
                  </a:lnTo>
                  <a:lnTo>
                    <a:pt x="12" y="421"/>
                  </a:lnTo>
                  <a:lnTo>
                    <a:pt x="15" y="421"/>
                  </a:lnTo>
                  <a:lnTo>
                    <a:pt x="12" y="421"/>
                  </a:lnTo>
                  <a:lnTo>
                    <a:pt x="9" y="418"/>
                  </a:lnTo>
                  <a:lnTo>
                    <a:pt x="6" y="418"/>
                  </a:lnTo>
                  <a:lnTo>
                    <a:pt x="9" y="415"/>
                  </a:lnTo>
                  <a:lnTo>
                    <a:pt x="6" y="415"/>
                  </a:lnTo>
                  <a:lnTo>
                    <a:pt x="6" y="418"/>
                  </a:lnTo>
                  <a:lnTo>
                    <a:pt x="3" y="418"/>
                  </a:lnTo>
                  <a:lnTo>
                    <a:pt x="0" y="418"/>
                  </a:lnTo>
                  <a:lnTo>
                    <a:pt x="0" y="421"/>
                  </a:lnTo>
                  <a:lnTo>
                    <a:pt x="0" y="418"/>
                  </a:lnTo>
                  <a:lnTo>
                    <a:pt x="3" y="418"/>
                  </a:lnTo>
                  <a:lnTo>
                    <a:pt x="3" y="421"/>
                  </a:lnTo>
                  <a:lnTo>
                    <a:pt x="0" y="421"/>
                  </a:lnTo>
                  <a:lnTo>
                    <a:pt x="0" y="418"/>
                  </a:lnTo>
                  <a:lnTo>
                    <a:pt x="0" y="415"/>
                  </a:lnTo>
                  <a:lnTo>
                    <a:pt x="3" y="415"/>
                  </a:lnTo>
                  <a:lnTo>
                    <a:pt x="0" y="415"/>
                  </a:lnTo>
                  <a:lnTo>
                    <a:pt x="3" y="415"/>
                  </a:lnTo>
                  <a:lnTo>
                    <a:pt x="0" y="415"/>
                  </a:lnTo>
                  <a:lnTo>
                    <a:pt x="3" y="415"/>
                  </a:lnTo>
                  <a:lnTo>
                    <a:pt x="6" y="412"/>
                  </a:lnTo>
                  <a:lnTo>
                    <a:pt x="6" y="410"/>
                  </a:lnTo>
                  <a:lnTo>
                    <a:pt x="9" y="410"/>
                  </a:lnTo>
                  <a:lnTo>
                    <a:pt x="12" y="410"/>
                  </a:lnTo>
                  <a:lnTo>
                    <a:pt x="12" y="407"/>
                  </a:lnTo>
                  <a:lnTo>
                    <a:pt x="9" y="407"/>
                  </a:lnTo>
                  <a:lnTo>
                    <a:pt x="9" y="410"/>
                  </a:lnTo>
                  <a:lnTo>
                    <a:pt x="6" y="407"/>
                  </a:lnTo>
                  <a:lnTo>
                    <a:pt x="9" y="407"/>
                  </a:lnTo>
                  <a:lnTo>
                    <a:pt x="6" y="407"/>
                  </a:lnTo>
                  <a:lnTo>
                    <a:pt x="6" y="404"/>
                  </a:lnTo>
                  <a:lnTo>
                    <a:pt x="9" y="404"/>
                  </a:lnTo>
                  <a:lnTo>
                    <a:pt x="9" y="407"/>
                  </a:lnTo>
                  <a:lnTo>
                    <a:pt x="9" y="404"/>
                  </a:lnTo>
                  <a:lnTo>
                    <a:pt x="12" y="404"/>
                  </a:lnTo>
                  <a:lnTo>
                    <a:pt x="15" y="404"/>
                  </a:lnTo>
                  <a:lnTo>
                    <a:pt x="15" y="407"/>
                  </a:lnTo>
                  <a:lnTo>
                    <a:pt x="15" y="404"/>
                  </a:lnTo>
                  <a:lnTo>
                    <a:pt x="17" y="404"/>
                  </a:lnTo>
                  <a:lnTo>
                    <a:pt x="17" y="407"/>
                  </a:lnTo>
                  <a:lnTo>
                    <a:pt x="17" y="404"/>
                  </a:lnTo>
                  <a:lnTo>
                    <a:pt x="20" y="407"/>
                  </a:lnTo>
                  <a:lnTo>
                    <a:pt x="17" y="407"/>
                  </a:lnTo>
                  <a:lnTo>
                    <a:pt x="20" y="407"/>
                  </a:lnTo>
                  <a:lnTo>
                    <a:pt x="20" y="410"/>
                  </a:lnTo>
                  <a:lnTo>
                    <a:pt x="17" y="412"/>
                  </a:lnTo>
                  <a:lnTo>
                    <a:pt x="20" y="412"/>
                  </a:lnTo>
                  <a:lnTo>
                    <a:pt x="23" y="412"/>
                  </a:lnTo>
                  <a:lnTo>
                    <a:pt x="20" y="410"/>
                  </a:lnTo>
                  <a:lnTo>
                    <a:pt x="23" y="410"/>
                  </a:lnTo>
                  <a:lnTo>
                    <a:pt x="23" y="412"/>
                  </a:lnTo>
                  <a:lnTo>
                    <a:pt x="23" y="415"/>
                  </a:lnTo>
                  <a:lnTo>
                    <a:pt x="23" y="418"/>
                  </a:lnTo>
                  <a:lnTo>
                    <a:pt x="23" y="415"/>
                  </a:lnTo>
                  <a:lnTo>
                    <a:pt x="26" y="412"/>
                  </a:lnTo>
                  <a:lnTo>
                    <a:pt x="26" y="410"/>
                  </a:lnTo>
                  <a:lnTo>
                    <a:pt x="29" y="410"/>
                  </a:lnTo>
                  <a:lnTo>
                    <a:pt x="29" y="404"/>
                  </a:lnTo>
                  <a:lnTo>
                    <a:pt x="29" y="407"/>
                  </a:lnTo>
                  <a:lnTo>
                    <a:pt x="26" y="410"/>
                  </a:lnTo>
                  <a:lnTo>
                    <a:pt x="26" y="407"/>
                  </a:lnTo>
                  <a:lnTo>
                    <a:pt x="26" y="404"/>
                  </a:lnTo>
                  <a:lnTo>
                    <a:pt x="32" y="404"/>
                  </a:lnTo>
                  <a:lnTo>
                    <a:pt x="29" y="404"/>
                  </a:lnTo>
                  <a:lnTo>
                    <a:pt x="29" y="401"/>
                  </a:lnTo>
                  <a:lnTo>
                    <a:pt x="34" y="401"/>
                  </a:lnTo>
                  <a:lnTo>
                    <a:pt x="32" y="398"/>
                  </a:lnTo>
                  <a:lnTo>
                    <a:pt x="29" y="398"/>
                  </a:lnTo>
                  <a:lnTo>
                    <a:pt x="29" y="401"/>
                  </a:lnTo>
                  <a:lnTo>
                    <a:pt x="26" y="401"/>
                  </a:lnTo>
                  <a:lnTo>
                    <a:pt x="29" y="401"/>
                  </a:lnTo>
                  <a:lnTo>
                    <a:pt x="26" y="398"/>
                  </a:lnTo>
                  <a:lnTo>
                    <a:pt x="29" y="398"/>
                  </a:lnTo>
                  <a:lnTo>
                    <a:pt x="29" y="395"/>
                  </a:lnTo>
                  <a:lnTo>
                    <a:pt x="32" y="395"/>
                  </a:lnTo>
                  <a:lnTo>
                    <a:pt x="34" y="398"/>
                  </a:lnTo>
                  <a:lnTo>
                    <a:pt x="37" y="398"/>
                  </a:lnTo>
                  <a:lnTo>
                    <a:pt x="37" y="395"/>
                  </a:lnTo>
                  <a:lnTo>
                    <a:pt x="34" y="395"/>
                  </a:lnTo>
                  <a:lnTo>
                    <a:pt x="34" y="398"/>
                  </a:lnTo>
                  <a:lnTo>
                    <a:pt x="32" y="395"/>
                  </a:lnTo>
                  <a:lnTo>
                    <a:pt x="29" y="395"/>
                  </a:lnTo>
                  <a:lnTo>
                    <a:pt x="26" y="395"/>
                  </a:lnTo>
                  <a:lnTo>
                    <a:pt x="29" y="395"/>
                  </a:lnTo>
                  <a:lnTo>
                    <a:pt x="29" y="393"/>
                  </a:lnTo>
                  <a:lnTo>
                    <a:pt x="29" y="390"/>
                  </a:lnTo>
                  <a:lnTo>
                    <a:pt x="32" y="390"/>
                  </a:lnTo>
                  <a:lnTo>
                    <a:pt x="34" y="390"/>
                  </a:lnTo>
                  <a:lnTo>
                    <a:pt x="37" y="390"/>
                  </a:lnTo>
                  <a:lnTo>
                    <a:pt x="37" y="387"/>
                  </a:lnTo>
                  <a:lnTo>
                    <a:pt x="37" y="384"/>
                  </a:lnTo>
                  <a:lnTo>
                    <a:pt x="40" y="384"/>
                  </a:lnTo>
                  <a:lnTo>
                    <a:pt x="37" y="384"/>
                  </a:lnTo>
                  <a:lnTo>
                    <a:pt x="40" y="381"/>
                  </a:lnTo>
                  <a:lnTo>
                    <a:pt x="37" y="381"/>
                  </a:lnTo>
                  <a:lnTo>
                    <a:pt x="37" y="384"/>
                  </a:lnTo>
                  <a:lnTo>
                    <a:pt x="34" y="381"/>
                  </a:lnTo>
                  <a:lnTo>
                    <a:pt x="34" y="378"/>
                  </a:lnTo>
                  <a:lnTo>
                    <a:pt x="32" y="378"/>
                  </a:lnTo>
                  <a:lnTo>
                    <a:pt x="32" y="375"/>
                  </a:lnTo>
                  <a:lnTo>
                    <a:pt x="32" y="378"/>
                  </a:lnTo>
                  <a:lnTo>
                    <a:pt x="32" y="375"/>
                  </a:lnTo>
                  <a:lnTo>
                    <a:pt x="32" y="373"/>
                  </a:lnTo>
                  <a:lnTo>
                    <a:pt x="34" y="373"/>
                  </a:lnTo>
                  <a:lnTo>
                    <a:pt x="37" y="373"/>
                  </a:lnTo>
                  <a:lnTo>
                    <a:pt x="34" y="373"/>
                  </a:lnTo>
                  <a:lnTo>
                    <a:pt x="37" y="370"/>
                  </a:lnTo>
                  <a:lnTo>
                    <a:pt x="34" y="370"/>
                  </a:lnTo>
                  <a:lnTo>
                    <a:pt x="34" y="367"/>
                  </a:lnTo>
                  <a:lnTo>
                    <a:pt x="32" y="367"/>
                  </a:lnTo>
                  <a:lnTo>
                    <a:pt x="32" y="364"/>
                  </a:lnTo>
                  <a:lnTo>
                    <a:pt x="34" y="364"/>
                  </a:lnTo>
                  <a:lnTo>
                    <a:pt x="34" y="361"/>
                  </a:lnTo>
                  <a:lnTo>
                    <a:pt x="37" y="358"/>
                  </a:lnTo>
                  <a:lnTo>
                    <a:pt x="37" y="356"/>
                  </a:lnTo>
                  <a:lnTo>
                    <a:pt x="37" y="353"/>
                  </a:lnTo>
                  <a:lnTo>
                    <a:pt x="40" y="353"/>
                  </a:lnTo>
                  <a:lnTo>
                    <a:pt x="37" y="350"/>
                  </a:lnTo>
                  <a:lnTo>
                    <a:pt x="37" y="347"/>
                  </a:lnTo>
                  <a:lnTo>
                    <a:pt x="40" y="347"/>
                  </a:lnTo>
                  <a:lnTo>
                    <a:pt x="40" y="350"/>
                  </a:lnTo>
                  <a:lnTo>
                    <a:pt x="43" y="350"/>
                  </a:lnTo>
                  <a:lnTo>
                    <a:pt x="40" y="350"/>
                  </a:lnTo>
                  <a:lnTo>
                    <a:pt x="40" y="347"/>
                  </a:lnTo>
                  <a:lnTo>
                    <a:pt x="43" y="347"/>
                  </a:lnTo>
                  <a:lnTo>
                    <a:pt x="40" y="347"/>
                  </a:lnTo>
                  <a:lnTo>
                    <a:pt x="43" y="347"/>
                  </a:lnTo>
                  <a:lnTo>
                    <a:pt x="40" y="347"/>
                  </a:lnTo>
                  <a:lnTo>
                    <a:pt x="40" y="344"/>
                  </a:lnTo>
                  <a:lnTo>
                    <a:pt x="37" y="344"/>
                  </a:lnTo>
                  <a:lnTo>
                    <a:pt x="34" y="344"/>
                  </a:lnTo>
                  <a:lnTo>
                    <a:pt x="37" y="341"/>
                  </a:lnTo>
                  <a:lnTo>
                    <a:pt x="40" y="341"/>
                  </a:lnTo>
                  <a:lnTo>
                    <a:pt x="43" y="339"/>
                  </a:lnTo>
                  <a:lnTo>
                    <a:pt x="43" y="336"/>
                  </a:lnTo>
                  <a:lnTo>
                    <a:pt x="43" y="339"/>
                  </a:lnTo>
                  <a:lnTo>
                    <a:pt x="40" y="339"/>
                  </a:lnTo>
                  <a:lnTo>
                    <a:pt x="37" y="339"/>
                  </a:lnTo>
                  <a:lnTo>
                    <a:pt x="37" y="336"/>
                  </a:lnTo>
                  <a:lnTo>
                    <a:pt x="34" y="336"/>
                  </a:lnTo>
                  <a:lnTo>
                    <a:pt x="32" y="339"/>
                  </a:lnTo>
                  <a:lnTo>
                    <a:pt x="32" y="341"/>
                  </a:lnTo>
                  <a:lnTo>
                    <a:pt x="32" y="339"/>
                  </a:lnTo>
                  <a:lnTo>
                    <a:pt x="29" y="341"/>
                  </a:lnTo>
                  <a:lnTo>
                    <a:pt x="26" y="341"/>
                  </a:lnTo>
                  <a:lnTo>
                    <a:pt x="26" y="339"/>
                  </a:lnTo>
                  <a:lnTo>
                    <a:pt x="26" y="336"/>
                  </a:lnTo>
                  <a:lnTo>
                    <a:pt x="26" y="339"/>
                  </a:lnTo>
                  <a:lnTo>
                    <a:pt x="23" y="336"/>
                  </a:lnTo>
                  <a:lnTo>
                    <a:pt x="23" y="333"/>
                  </a:lnTo>
                  <a:lnTo>
                    <a:pt x="23" y="330"/>
                  </a:lnTo>
                  <a:lnTo>
                    <a:pt x="23" y="327"/>
                  </a:lnTo>
                  <a:lnTo>
                    <a:pt x="23" y="324"/>
                  </a:lnTo>
                  <a:lnTo>
                    <a:pt x="26" y="321"/>
                  </a:lnTo>
                  <a:lnTo>
                    <a:pt x="26" y="319"/>
                  </a:lnTo>
                  <a:lnTo>
                    <a:pt x="26" y="316"/>
                  </a:lnTo>
                  <a:lnTo>
                    <a:pt x="26" y="313"/>
                  </a:lnTo>
                  <a:lnTo>
                    <a:pt x="23" y="313"/>
                  </a:lnTo>
                  <a:lnTo>
                    <a:pt x="26" y="313"/>
                  </a:lnTo>
                  <a:lnTo>
                    <a:pt x="29" y="310"/>
                  </a:lnTo>
                  <a:lnTo>
                    <a:pt x="26" y="313"/>
                  </a:lnTo>
                  <a:lnTo>
                    <a:pt x="26" y="310"/>
                  </a:lnTo>
                  <a:lnTo>
                    <a:pt x="29" y="310"/>
                  </a:lnTo>
                  <a:lnTo>
                    <a:pt x="29" y="307"/>
                  </a:lnTo>
                  <a:lnTo>
                    <a:pt x="29" y="304"/>
                  </a:lnTo>
                  <a:lnTo>
                    <a:pt x="29" y="299"/>
                  </a:lnTo>
                  <a:lnTo>
                    <a:pt x="29" y="290"/>
                  </a:lnTo>
                  <a:lnTo>
                    <a:pt x="26" y="287"/>
                  </a:lnTo>
                  <a:lnTo>
                    <a:pt x="26" y="284"/>
                  </a:lnTo>
                  <a:lnTo>
                    <a:pt x="26" y="282"/>
                  </a:lnTo>
                  <a:lnTo>
                    <a:pt x="26" y="279"/>
                  </a:lnTo>
                  <a:lnTo>
                    <a:pt x="26" y="276"/>
                  </a:lnTo>
                  <a:lnTo>
                    <a:pt x="26" y="273"/>
                  </a:lnTo>
                  <a:lnTo>
                    <a:pt x="26" y="270"/>
                  </a:lnTo>
                  <a:lnTo>
                    <a:pt x="29" y="270"/>
                  </a:lnTo>
                  <a:lnTo>
                    <a:pt x="26" y="270"/>
                  </a:lnTo>
                  <a:lnTo>
                    <a:pt x="29" y="273"/>
                  </a:lnTo>
                  <a:lnTo>
                    <a:pt x="32" y="273"/>
                  </a:lnTo>
                  <a:lnTo>
                    <a:pt x="32" y="270"/>
                  </a:lnTo>
                  <a:lnTo>
                    <a:pt x="32" y="267"/>
                  </a:lnTo>
                  <a:lnTo>
                    <a:pt x="32" y="265"/>
                  </a:lnTo>
                  <a:lnTo>
                    <a:pt x="32" y="262"/>
                  </a:lnTo>
                  <a:lnTo>
                    <a:pt x="34" y="265"/>
                  </a:lnTo>
                  <a:lnTo>
                    <a:pt x="34" y="262"/>
                  </a:lnTo>
                  <a:lnTo>
                    <a:pt x="34" y="259"/>
                  </a:lnTo>
                  <a:lnTo>
                    <a:pt x="37" y="259"/>
                  </a:lnTo>
                  <a:lnTo>
                    <a:pt x="37" y="256"/>
                  </a:lnTo>
                  <a:lnTo>
                    <a:pt x="37" y="253"/>
                  </a:lnTo>
                  <a:lnTo>
                    <a:pt x="40" y="250"/>
                  </a:lnTo>
                  <a:lnTo>
                    <a:pt x="40" y="248"/>
                  </a:lnTo>
                  <a:lnTo>
                    <a:pt x="40" y="245"/>
                  </a:lnTo>
                  <a:lnTo>
                    <a:pt x="43" y="245"/>
                  </a:lnTo>
                  <a:lnTo>
                    <a:pt x="43" y="242"/>
                  </a:lnTo>
                  <a:lnTo>
                    <a:pt x="46" y="233"/>
                  </a:lnTo>
                  <a:lnTo>
                    <a:pt x="49" y="222"/>
                  </a:lnTo>
                  <a:lnTo>
                    <a:pt x="51" y="219"/>
                  </a:lnTo>
                  <a:lnTo>
                    <a:pt x="51" y="216"/>
                  </a:lnTo>
                  <a:lnTo>
                    <a:pt x="51" y="213"/>
                  </a:lnTo>
                  <a:lnTo>
                    <a:pt x="51" y="211"/>
                  </a:lnTo>
                  <a:lnTo>
                    <a:pt x="51" y="208"/>
                  </a:lnTo>
                  <a:lnTo>
                    <a:pt x="54" y="208"/>
                  </a:lnTo>
                  <a:lnTo>
                    <a:pt x="54" y="205"/>
                  </a:lnTo>
                  <a:lnTo>
                    <a:pt x="54" y="202"/>
                  </a:lnTo>
                  <a:lnTo>
                    <a:pt x="51" y="199"/>
                  </a:lnTo>
                  <a:lnTo>
                    <a:pt x="51" y="185"/>
                  </a:lnTo>
                  <a:lnTo>
                    <a:pt x="49" y="179"/>
                  </a:lnTo>
                  <a:lnTo>
                    <a:pt x="49" y="174"/>
                  </a:lnTo>
                  <a:lnTo>
                    <a:pt x="51" y="171"/>
                  </a:lnTo>
                  <a:lnTo>
                    <a:pt x="54" y="171"/>
                  </a:lnTo>
                  <a:lnTo>
                    <a:pt x="54" y="168"/>
                  </a:lnTo>
                  <a:lnTo>
                    <a:pt x="54" y="165"/>
                  </a:lnTo>
                  <a:lnTo>
                    <a:pt x="54" y="162"/>
                  </a:lnTo>
                  <a:lnTo>
                    <a:pt x="51" y="157"/>
                  </a:lnTo>
                  <a:lnTo>
                    <a:pt x="51" y="154"/>
                  </a:lnTo>
                  <a:lnTo>
                    <a:pt x="51" y="151"/>
                  </a:lnTo>
                  <a:lnTo>
                    <a:pt x="54" y="148"/>
                  </a:lnTo>
                  <a:lnTo>
                    <a:pt x="57" y="137"/>
                  </a:lnTo>
                  <a:lnTo>
                    <a:pt x="60" y="134"/>
                  </a:lnTo>
                  <a:lnTo>
                    <a:pt x="60" y="131"/>
                  </a:lnTo>
                  <a:lnTo>
                    <a:pt x="57" y="128"/>
                  </a:lnTo>
                  <a:lnTo>
                    <a:pt x="60" y="128"/>
                  </a:lnTo>
                  <a:lnTo>
                    <a:pt x="60" y="125"/>
                  </a:lnTo>
                  <a:lnTo>
                    <a:pt x="63" y="120"/>
                  </a:lnTo>
                  <a:lnTo>
                    <a:pt x="63" y="117"/>
                  </a:lnTo>
                  <a:lnTo>
                    <a:pt x="63" y="114"/>
                  </a:lnTo>
                  <a:lnTo>
                    <a:pt x="60" y="114"/>
                  </a:lnTo>
                  <a:lnTo>
                    <a:pt x="60" y="111"/>
                  </a:lnTo>
                  <a:lnTo>
                    <a:pt x="60" y="108"/>
                  </a:lnTo>
                  <a:lnTo>
                    <a:pt x="63" y="108"/>
                  </a:lnTo>
                  <a:lnTo>
                    <a:pt x="60" y="108"/>
                  </a:lnTo>
                  <a:lnTo>
                    <a:pt x="63" y="105"/>
                  </a:lnTo>
                  <a:lnTo>
                    <a:pt x="66" y="105"/>
                  </a:lnTo>
                  <a:lnTo>
                    <a:pt x="66" y="100"/>
                  </a:lnTo>
                  <a:lnTo>
                    <a:pt x="63" y="88"/>
                  </a:lnTo>
                  <a:lnTo>
                    <a:pt x="63" y="86"/>
                  </a:lnTo>
                  <a:lnTo>
                    <a:pt x="66" y="83"/>
                  </a:lnTo>
                  <a:lnTo>
                    <a:pt x="66" y="80"/>
                  </a:lnTo>
                  <a:lnTo>
                    <a:pt x="66" y="77"/>
                  </a:lnTo>
                  <a:lnTo>
                    <a:pt x="63" y="77"/>
                  </a:lnTo>
                  <a:lnTo>
                    <a:pt x="63" y="74"/>
                  </a:lnTo>
                  <a:lnTo>
                    <a:pt x="63" y="71"/>
                  </a:lnTo>
                  <a:lnTo>
                    <a:pt x="66" y="71"/>
                  </a:lnTo>
                  <a:lnTo>
                    <a:pt x="66" y="74"/>
                  </a:lnTo>
                  <a:lnTo>
                    <a:pt x="66" y="68"/>
                  </a:lnTo>
                  <a:lnTo>
                    <a:pt x="69" y="68"/>
                  </a:lnTo>
                  <a:lnTo>
                    <a:pt x="69" y="63"/>
                  </a:lnTo>
                  <a:lnTo>
                    <a:pt x="69" y="54"/>
                  </a:lnTo>
                  <a:lnTo>
                    <a:pt x="69" y="49"/>
                  </a:lnTo>
                  <a:lnTo>
                    <a:pt x="69" y="40"/>
                  </a:lnTo>
                  <a:lnTo>
                    <a:pt x="69" y="34"/>
                  </a:lnTo>
                  <a:lnTo>
                    <a:pt x="69" y="32"/>
                  </a:lnTo>
                  <a:lnTo>
                    <a:pt x="69" y="26"/>
                  </a:lnTo>
                  <a:lnTo>
                    <a:pt x="69" y="23"/>
                  </a:lnTo>
                  <a:lnTo>
                    <a:pt x="66" y="17"/>
                  </a:lnTo>
                  <a:lnTo>
                    <a:pt x="66" y="14"/>
                  </a:lnTo>
                  <a:lnTo>
                    <a:pt x="74" y="12"/>
                  </a:lnTo>
                  <a:lnTo>
                    <a:pt x="74" y="3"/>
                  </a:lnTo>
                  <a:lnTo>
                    <a:pt x="77" y="0"/>
                  </a:lnTo>
                  <a:close/>
                </a:path>
              </a:pathLst>
            </a:custGeom>
            <a:solidFill>
              <a:srgbClr val="C1FFFC"/>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3" name="Freeform 3158"/>
            <p:cNvSpPr/>
            <p:nvPr/>
          </p:nvSpPr>
          <p:spPr>
            <a:xfrm>
              <a:off x="3739320" y="528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4" name="Freeform 3159"/>
            <p:cNvSpPr/>
            <p:nvPr/>
          </p:nvSpPr>
          <p:spPr>
            <a:xfrm>
              <a:off x="3715200" y="5431320"/>
              <a:ext cx="23040" cy="53280"/>
            </a:xfrm>
            <a:custGeom>
              <a:avLst/>
              <a:gdLst>
                <a:gd name="textAreaLeft" fmla="*/ 0 w 23040"/>
                <a:gd name="textAreaRight" fmla="*/ 23760 w 23040"/>
                <a:gd name="textAreaTop" fmla="*/ 0 h 53280"/>
                <a:gd name="textAreaBottom" fmla="*/ 54000 h 53280"/>
              </a:gdLst>
              <a:ahLst/>
              <a:cxnLst/>
              <a:rect l="textAreaLeft" t="textAreaTop" r="textAreaRight" b="textAreaBottom"/>
              <a:pathLst>
                <a:path w="12" h="28">
                  <a:moveTo>
                    <a:pt x="9" y="22"/>
                  </a:moveTo>
                  <a:lnTo>
                    <a:pt x="6" y="25"/>
                  </a:lnTo>
                  <a:lnTo>
                    <a:pt x="9" y="25"/>
                  </a:lnTo>
                  <a:lnTo>
                    <a:pt x="6" y="25"/>
                  </a:lnTo>
                  <a:lnTo>
                    <a:pt x="6" y="28"/>
                  </a:lnTo>
                  <a:lnTo>
                    <a:pt x="3" y="25"/>
                  </a:lnTo>
                  <a:lnTo>
                    <a:pt x="0" y="25"/>
                  </a:lnTo>
                  <a:lnTo>
                    <a:pt x="0" y="22"/>
                  </a:lnTo>
                  <a:lnTo>
                    <a:pt x="0" y="19"/>
                  </a:lnTo>
                  <a:lnTo>
                    <a:pt x="3" y="17"/>
                  </a:lnTo>
                  <a:lnTo>
                    <a:pt x="3" y="14"/>
                  </a:lnTo>
                  <a:lnTo>
                    <a:pt x="3" y="11"/>
                  </a:lnTo>
                  <a:lnTo>
                    <a:pt x="3" y="8"/>
                  </a:lnTo>
                  <a:lnTo>
                    <a:pt x="3" y="5"/>
                  </a:lnTo>
                  <a:lnTo>
                    <a:pt x="3" y="2"/>
                  </a:lnTo>
                  <a:lnTo>
                    <a:pt x="3" y="0"/>
                  </a:lnTo>
                  <a:lnTo>
                    <a:pt x="6" y="0"/>
                  </a:lnTo>
                  <a:lnTo>
                    <a:pt x="6" y="2"/>
                  </a:lnTo>
                  <a:lnTo>
                    <a:pt x="3" y="2"/>
                  </a:lnTo>
                  <a:lnTo>
                    <a:pt x="6" y="2"/>
                  </a:lnTo>
                  <a:lnTo>
                    <a:pt x="9" y="2"/>
                  </a:lnTo>
                  <a:lnTo>
                    <a:pt x="12" y="2"/>
                  </a:lnTo>
                  <a:lnTo>
                    <a:pt x="9" y="5"/>
                  </a:lnTo>
                  <a:lnTo>
                    <a:pt x="12" y="5"/>
                  </a:lnTo>
                  <a:lnTo>
                    <a:pt x="12" y="8"/>
                  </a:lnTo>
                  <a:lnTo>
                    <a:pt x="12" y="11"/>
                  </a:lnTo>
                  <a:lnTo>
                    <a:pt x="9" y="11"/>
                  </a:lnTo>
                  <a:lnTo>
                    <a:pt x="9" y="14"/>
                  </a:lnTo>
                  <a:lnTo>
                    <a:pt x="9" y="11"/>
                  </a:lnTo>
                  <a:lnTo>
                    <a:pt x="6" y="11"/>
                  </a:lnTo>
                  <a:lnTo>
                    <a:pt x="6" y="14"/>
                  </a:lnTo>
                  <a:lnTo>
                    <a:pt x="9" y="14"/>
                  </a:lnTo>
                  <a:lnTo>
                    <a:pt x="6" y="14"/>
                  </a:lnTo>
                  <a:lnTo>
                    <a:pt x="9" y="14"/>
                  </a:lnTo>
                  <a:lnTo>
                    <a:pt x="9" y="17"/>
                  </a:lnTo>
                  <a:lnTo>
                    <a:pt x="12" y="17"/>
                  </a:lnTo>
                  <a:lnTo>
                    <a:pt x="12" y="19"/>
                  </a:lnTo>
                  <a:lnTo>
                    <a:pt x="9" y="17"/>
                  </a:lnTo>
                  <a:lnTo>
                    <a:pt x="6" y="17"/>
                  </a:lnTo>
                  <a:lnTo>
                    <a:pt x="9" y="19"/>
                  </a:lnTo>
                  <a:lnTo>
                    <a:pt x="9" y="19"/>
                  </a:lnTo>
                  <a:lnTo>
                    <a:pt x="9" y="2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000" rIns="90000" bIns="9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5" name="Freeform 3160"/>
            <p:cNvSpPr/>
            <p:nvPr/>
          </p:nvSpPr>
          <p:spPr>
            <a:xfrm>
              <a:off x="3733200" y="5458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6" name="Freeform 3161"/>
            <p:cNvSpPr/>
            <p:nvPr/>
          </p:nvSpPr>
          <p:spPr>
            <a:xfrm>
              <a:off x="3733200" y="5452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7" name="Freeform 3162"/>
            <p:cNvSpPr/>
            <p:nvPr/>
          </p:nvSpPr>
          <p:spPr>
            <a:xfrm>
              <a:off x="3745080" y="543132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2"/>
                  </a:moveTo>
                  <a:lnTo>
                    <a:pt x="2" y="0"/>
                  </a:lnTo>
                  <a:lnTo>
                    <a:pt x="2"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8" name="Rectangle 3163"/>
            <p:cNvSpPr/>
            <p:nvPr/>
          </p:nvSpPr>
          <p:spPr>
            <a:xfrm>
              <a:off x="3699360" y="54853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89" name="Freeform 3164"/>
            <p:cNvSpPr/>
            <p:nvPr/>
          </p:nvSpPr>
          <p:spPr>
            <a:xfrm>
              <a:off x="3721320" y="549108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0"/>
                  </a:moveTo>
                  <a:lnTo>
                    <a:pt x="3" y="3"/>
                  </a:lnTo>
                  <a:lnTo>
                    <a:pt x="0" y="3"/>
                  </a:lnTo>
                  <a:lnTo>
                    <a:pt x="0" y="5"/>
                  </a:lnTo>
                  <a:lnTo>
                    <a:pt x="3" y="5"/>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0" name="Freeform 3165"/>
            <p:cNvSpPr/>
            <p:nvPr/>
          </p:nvSpPr>
          <p:spPr>
            <a:xfrm>
              <a:off x="3727080" y="54968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1" name="Freeform 3166"/>
            <p:cNvSpPr/>
            <p:nvPr/>
          </p:nvSpPr>
          <p:spPr>
            <a:xfrm>
              <a:off x="3733200" y="5500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2" name="Freeform 3167"/>
            <p:cNvSpPr/>
            <p:nvPr/>
          </p:nvSpPr>
          <p:spPr>
            <a:xfrm>
              <a:off x="3727080" y="5562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3" name="Freeform 3168"/>
            <p:cNvSpPr/>
            <p:nvPr/>
          </p:nvSpPr>
          <p:spPr>
            <a:xfrm>
              <a:off x="3727080" y="55508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3" y="6"/>
                  </a:lnTo>
                  <a:lnTo>
                    <a:pt x="3" y="3"/>
                  </a:lnTo>
                  <a:lnTo>
                    <a:pt x="0"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4" name="Freeform 3169"/>
            <p:cNvSpPr/>
            <p:nvPr/>
          </p:nvSpPr>
          <p:spPr>
            <a:xfrm>
              <a:off x="3711240" y="55450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5" name="Freeform 3170"/>
            <p:cNvSpPr/>
            <p:nvPr/>
          </p:nvSpPr>
          <p:spPr>
            <a:xfrm>
              <a:off x="3721320" y="55508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6" name="Freeform 3171"/>
            <p:cNvSpPr/>
            <p:nvPr/>
          </p:nvSpPr>
          <p:spPr>
            <a:xfrm>
              <a:off x="3727080" y="5545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7" name="Freeform 3172"/>
            <p:cNvSpPr/>
            <p:nvPr/>
          </p:nvSpPr>
          <p:spPr>
            <a:xfrm>
              <a:off x="3721320" y="5545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8" name="Freeform 3173"/>
            <p:cNvSpPr/>
            <p:nvPr/>
          </p:nvSpPr>
          <p:spPr>
            <a:xfrm>
              <a:off x="3715200" y="5529600"/>
              <a:ext cx="17280" cy="14760"/>
            </a:xfrm>
            <a:custGeom>
              <a:avLst/>
              <a:gdLst>
                <a:gd name="textAreaLeft" fmla="*/ 0 w 17280"/>
                <a:gd name="textAreaRight" fmla="*/ 18000 w 17280"/>
                <a:gd name="textAreaTop" fmla="*/ 0 h 14760"/>
                <a:gd name="textAreaBottom" fmla="*/ 15480 h 14760"/>
              </a:gdLst>
              <a:ahLst/>
              <a:cxnLst/>
              <a:rect l="textAreaLeft" t="textAreaTop" r="textAreaRight" b="textAreaBottom"/>
              <a:pathLst>
                <a:path w="9" h="8">
                  <a:moveTo>
                    <a:pt x="6" y="5"/>
                  </a:moveTo>
                  <a:lnTo>
                    <a:pt x="3" y="8"/>
                  </a:lnTo>
                  <a:lnTo>
                    <a:pt x="3" y="5"/>
                  </a:lnTo>
                  <a:lnTo>
                    <a:pt x="3" y="3"/>
                  </a:lnTo>
                  <a:lnTo>
                    <a:pt x="0" y="3"/>
                  </a:lnTo>
                  <a:lnTo>
                    <a:pt x="0" y="0"/>
                  </a:lnTo>
                  <a:lnTo>
                    <a:pt x="3" y="0"/>
                  </a:lnTo>
                  <a:lnTo>
                    <a:pt x="6" y="0"/>
                  </a:lnTo>
                  <a:lnTo>
                    <a:pt x="9" y="3"/>
                  </a:lnTo>
                  <a:lnTo>
                    <a:pt x="9" y="5"/>
                  </a:lnTo>
                  <a:lnTo>
                    <a:pt x="9" y="5"/>
                  </a:lnTo>
                  <a:lnTo>
                    <a:pt x="3" y="5"/>
                  </a:lnTo>
                  <a:lnTo>
                    <a:pt x="3" y="3"/>
                  </a:lnTo>
                  <a:lnTo>
                    <a:pt x="3" y="5"/>
                  </a:lnTo>
                  <a:lnTo>
                    <a:pt x="3"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799" name="Rectangle 3174"/>
            <p:cNvSpPr/>
            <p:nvPr/>
          </p:nvSpPr>
          <p:spPr>
            <a:xfrm>
              <a:off x="3711240" y="553932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0" name="Freeform 3175"/>
            <p:cNvSpPr/>
            <p:nvPr/>
          </p:nvSpPr>
          <p:spPr>
            <a:xfrm>
              <a:off x="3711240" y="553536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2" y="2"/>
                  </a:moveTo>
                  <a:lnTo>
                    <a:pt x="0" y="2"/>
                  </a:lnTo>
                  <a:lnTo>
                    <a:pt x="2" y="0"/>
                  </a:lnTo>
                  <a:lnTo>
                    <a:pt x="2" y="0"/>
                  </a:lnTo>
                  <a:lnTo>
                    <a:pt x="2" y="0"/>
                  </a:lnTo>
                  <a:lnTo>
                    <a:pt x="2" y="0"/>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1" name="Freeform 3176"/>
            <p:cNvSpPr/>
            <p:nvPr/>
          </p:nvSpPr>
          <p:spPr>
            <a:xfrm>
              <a:off x="3715200" y="552960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2" name="Rectangle 3177"/>
            <p:cNvSpPr/>
            <p:nvPr/>
          </p:nvSpPr>
          <p:spPr>
            <a:xfrm>
              <a:off x="3711240" y="551808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3" name="Freeform 3178"/>
            <p:cNvSpPr/>
            <p:nvPr/>
          </p:nvSpPr>
          <p:spPr>
            <a:xfrm>
              <a:off x="3715200" y="55238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3"/>
                  </a:lnTo>
                  <a:lnTo>
                    <a:pt x="6"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4" name="Freeform 3179"/>
            <p:cNvSpPr/>
            <p:nvPr/>
          </p:nvSpPr>
          <p:spPr>
            <a:xfrm>
              <a:off x="3727080" y="5518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0" y="3"/>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5" name="Freeform 3180"/>
            <p:cNvSpPr/>
            <p:nvPr/>
          </p:nvSpPr>
          <p:spPr>
            <a:xfrm>
              <a:off x="3733200" y="551232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3" y="3"/>
                  </a:moveTo>
                  <a:lnTo>
                    <a:pt x="0" y="3"/>
                  </a:lnTo>
                  <a:lnTo>
                    <a:pt x="0" y="6"/>
                  </a:lnTo>
                  <a:lnTo>
                    <a:pt x="3" y="6"/>
                  </a:lnTo>
                  <a:lnTo>
                    <a:pt x="6" y="9"/>
                  </a:lnTo>
                  <a:lnTo>
                    <a:pt x="3" y="6"/>
                  </a:lnTo>
                  <a:lnTo>
                    <a:pt x="3" y="9"/>
                  </a:lnTo>
                  <a:lnTo>
                    <a:pt x="3" y="6"/>
                  </a:lnTo>
                  <a:lnTo>
                    <a:pt x="3" y="9"/>
                  </a:lnTo>
                  <a:lnTo>
                    <a:pt x="6" y="9"/>
                  </a:lnTo>
                  <a:lnTo>
                    <a:pt x="8" y="9"/>
                  </a:lnTo>
                  <a:lnTo>
                    <a:pt x="11" y="6"/>
                  </a:lnTo>
                  <a:lnTo>
                    <a:pt x="8" y="6"/>
                  </a:lnTo>
                  <a:lnTo>
                    <a:pt x="8" y="3"/>
                  </a:lnTo>
                  <a:lnTo>
                    <a:pt x="8" y="6"/>
                  </a:lnTo>
                  <a:lnTo>
                    <a:pt x="11" y="6"/>
                  </a:lnTo>
                  <a:lnTo>
                    <a:pt x="11" y="3"/>
                  </a:lnTo>
                  <a:lnTo>
                    <a:pt x="8" y="3"/>
                  </a:lnTo>
                  <a:lnTo>
                    <a:pt x="8" y="0"/>
                  </a:lnTo>
                  <a:lnTo>
                    <a:pt x="6" y="0"/>
                  </a:lnTo>
                  <a:lnTo>
                    <a:pt x="6" y="3"/>
                  </a:lnTo>
                  <a:lnTo>
                    <a:pt x="6" y="0"/>
                  </a:lnTo>
                  <a:lnTo>
                    <a:pt x="6" y="3"/>
                  </a:lnTo>
                  <a:lnTo>
                    <a:pt x="6" y="0"/>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6" name="Freeform 3181"/>
            <p:cNvSpPr/>
            <p:nvPr/>
          </p:nvSpPr>
          <p:spPr>
            <a:xfrm>
              <a:off x="3739320" y="5512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7" name="Freeform 3182"/>
            <p:cNvSpPr/>
            <p:nvPr/>
          </p:nvSpPr>
          <p:spPr>
            <a:xfrm>
              <a:off x="3715200" y="55180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0" y="0"/>
                  </a:lnTo>
                  <a:lnTo>
                    <a:pt x="3" y="3"/>
                  </a:lnTo>
                  <a:lnTo>
                    <a:pt x="0" y="0"/>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8" name="Freeform 3183"/>
            <p:cNvSpPr/>
            <p:nvPr/>
          </p:nvSpPr>
          <p:spPr>
            <a:xfrm>
              <a:off x="3715200" y="5512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09" name="Freeform 3184"/>
            <p:cNvSpPr/>
            <p:nvPr/>
          </p:nvSpPr>
          <p:spPr>
            <a:xfrm>
              <a:off x="3711240" y="55123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2" y="3"/>
                  </a:lnTo>
                  <a:lnTo>
                    <a:pt x="0" y="0"/>
                  </a:lnTo>
                  <a:lnTo>
                    <a:pt x="2" y="3"/>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0" name="Freeform 3185"/>
            <p:cNvSpPr/>
            <p:nvPr/>
          </p:nvSpPr>
          <p:spPr>
            <a:xfrm>
              <a:off x="3727080" y="5512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1" name="Freeform 3186"/>
            <p:cNvSpPr/>
            <p:nvPr/>
          </p:nvSpPr>
          <p:spPr>
            <a:xfrm>
              <a:off x="3727080" y="5506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2" name="Freeform 3187"/>
            <p:cNvSpPr/>
            <p:nvPr/>
          </p:nvSpPr>
          <p:spPr>
            <a:xfrm>
              <a:off x="3721320" y="5512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3" name="Freeform 3188"/>
            <p:cNvSpPr/>
            <p:nvPr/>
          </p:nvSpPr>
          <p:spPr>
            <a:xfrm>
              <a:off x="3721320" y="5506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4" name="Freeform 3189"/>
            <p:cNvSpPr/>
            <p:nvPr/>
          </p:nvSpPr>
          <p:spPr>
            <a:xfrm>
              <a:off x="3715200" y="5589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5" name="Rectangle 3190"/>
            <p:cNvSpPr/>
            <p:nvPr/>
          </p:nvSpPr>
          <p:spPr>
            <a:xfrm>
              <a:off x="3711240" y="561060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6" name="Freeform 3191"/>
            <p:cNvSpPr/>
            <p:nvPr/>
          </p:nvSpPr>
          <p:spPr>
            <a:xfrm>
              <a:off x="3705480" y="56106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3" y="0"/>
                  </a:lnTo>
                  <a:lnTo>
                    <a:pt x="0" y="0"/>
                  </a:lnTo>
                  <a:lnTo>
                    <a:pt x="3" y="0"/>
                  </a:lnTo>
                  <a:lnTo>
                    <a:pt x="0" y="0"/>
                  </a:lnTo>
                  <a:lnTo>
                    <a:pt x="0" y="3"/>
                  </a:lnTo>
                  <a:lnTo>
                    <a:pt x="3" y="3"/>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7" name="Freeform 3192"/>
            <p:cNvSpPr/>
            <p:nvPr/>
          </p:nvSpPr>
          <p:spPr>
            <a:xfrm>
              <a:off x="3711240" y="56163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2" y="0"/>
                  </a:lnTo>
                  <a:lnTo>
                    <a:pt x="2" y="3"/>
                  </a:lnTo>
                  <a:lnTo>
                    <a:pt x="2" y="0"/>
                  </a:lnTo>
                  <a:lnTo>
                    <a:pt x="0" y="0"/>
                  </a:lnTo>
                  <a:lnTo>
                    <a:pt x="0" y="3"/>
                  </a:lnTo>
                  <a:lnTo>
                    <a:pt x="2"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8" name="Freeform 3193"/>
            <p:cNvSpPr/>
            <p:nvPr/>
          </p:nvSpPr>
          <p:spPr>
            <a:xfrm>
              <a:off x="3705480" y="5616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19" name="Freeform 3194"/>
            <p:cNvSpPr/>
            <p:nvPr/>
          </p:nvSpPr>
          <p:spPr>
            <a:xfrm>
              <a:off x="3705480" y="5633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0" name="Freeform 3195"/>
            <p:cNvSpPr/>
            <p:nvPr/>
          </p:nvSpPr>
          <p:spPr>
            <a:xfrm>
              <a:off x="3693600" y="5610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1" name="Freeform 3196"/>
            <p:cNvSpPr/>
            <p:nvPr/>
          </p:nvSpPr>
          <p:spPr>
            <a:xfrm>
              <a:off x="3693600" y="5622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2" name="Rectangle 3197"/>
            <p:cNvSpPr/>
            <p:nvPr/>
          </p:nvSpPr>
          <p:spPr>
            <a:xfrm>
              <a:off x="3693600" y="56278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3" name="Freeform 3198"/>
            <p:cNvSpPr/>
            <p:nvPr/>
          </p:nvSpPr>
          <p:spPr>
            <a:xfrm>
              <a:off x="3687480" y="5633640"/>
              <a:ext cx="23040" cy="53280"/>
            </a:xfrm>
            <a:custGeom>
              <a:avLst/>
              <a:gdLst>
                <a:gd name="textAreaLeft" fmla="*/ 0 w 23040"/>
                <a:gd name="textAreaRight" fmla="*/ 23760 w 23040"/>
                <a:gd name="textAreaTop" fmla="*/ 0 h 53280"/>
                <a:gd name="textAreaBottom" fmla="*/ 54000 h 53280"/>
              </a:gdLst>
              <a:ahLst/>
              <a:cxnLst/>
              <a:rect l="textAreaLeft" t="textAreaTop" r="textAreaRight" b="textAreaBottom"/>
              <a:pathLst>
                <a:path w="12" h="28">
                  <a:moveTo>
                    <a:pt x="6" y="11"/>
                  </a:moveTo>
                  <a:lnTo>
                    <a:pt x="6" y="8"/>
                  </a:lnTo>
                  <a:lnTo>
                    <a:pt x="6" y="5"/>
                  </a:lnTo>
                  <a:lnTo>
                    <a:pt x="6" y="8"/>
                  </a:lnTo>
                  <a:lnTo>
                    <a:pt x="6" y="5"/>
                  </a:lnTo>
                  <a:lnTo>
                    <a:pt x="3" y="5"/>
                  </a:lnTo>
                  <a:lnTo>
                    <a:pt x="6" y="5"/>
                  </a:lnTo>
                  <a:lnTo>
                    <a:pt x="3" y="5"/>
                  </a:lnTo>
                  <a:lnTo>
                    <a:pt x="3" y="3"/>
                  </a:lnTo>
                  <a:lnTo>
                    <a:pt x="6" y="3"/>
                  </a:lnTo>
                  <a:lnTo>
                    <a:pt x="3" y="3"/>
                  </a:lnTo>
                  <a:lnTo>
                    <a:pt x="6" y="3"/>
                  </a:lnTo>
                  <a:lnTo>
                    <a:pt x="3" y="3"/>
                  </a:lnTo>
                  <a:lnTo>
                    <a:pt x="6" y="0"/>
                  </a:lnTo>
                  <a:lnTo>
                    <a:pt x="3" y="0"/>
                  </a:lnTo>
                  <a:lnTo>
                    <a:pt x="6" y="0"/>
                  </a:lnTo>
                  <a:lnTo>
                    <a:pt x="9" y="5"/>
                  </a:lnTo>
                  <a:lnTo>
                    <a:pt x="9" y="3"/>
                  </a:lnTo>
                  <a:lnTo>
                    <a:pt x="9" y="5"/>
                  </a:lnTo>
                  <a:lnTo>
                    <a:pt x="6" y="5"/>
                  </a:lnTo>
                  <a:lnTo>
                    <a:pt x="9" y="5"/>
                  </a:lnTo>
                  <a:lnTo>
                    <a:pt x="9" y="8"/>
                  </a:lnTo>
                  <a:lnTo>
                    <a:pt x="12" y="8"/>
                  </a:lnTo>
                  <a:lnTo>
                    <a:pt x="12" y="11"/>
                  </a:lnTo>
                  <a:lnTo>
                    <a:pt x="12" y="14"/>
                  </a:lnTo>
                  <a:lnTo>
                    <a:pt x="12" y="17"/>
                  </a:lnTo>
                  <a:lnTo>
                    <a:pt x="12" y="20"/>
                  </a:lnTo>
                  <a:lnTo>
                    <a:pt x="12" y="22"/>
                  </a:lnTo>
                  <a:lnTo>
                    <a:pt x="12" y="25"/>
                  </a:lnTo>
                  <a:lnTo>
                    <a:pt x="12" y="28"/>
                  </a:lnTo>
                  <a:lnTo>
                    <a:pt x="9" y="25"/>
                  </a:lnTo>
                  <a:lnTo>
                    <a:pt x="9" y="28"/>
                  </a:lnTo>
                  <a:lnTo>
                    <a:pt x="6" y="28"/>
                  </a:lnTo>
                  <a:lnTo>
                    <a:pt x="9" y="28"/>
                  </a:lnTo>
                  <a:lnTo>
                    <a:pt x="6" y="28"/>
                  </a:lnTo>
                  <a:lnTo>
                    <a:pt x="6" y="25"/>
                  </a:lnTo>
                  <a:lnTo>
                    <a:pt x="9" y="25"/>
                  </a:lnTo>
                  <a:lnTo>
                    <a:pt x="6" y="25"/>
                  </a:lnTo>
                  <a:lnTo>
                    <a:pt x="9" y="25"/>
                  </a:lnTo>
                  <a:lnTo>
                    <a:pt x="6" y="25"/>
                  </a:lnTo>
                  <a:lnTo>
                    <a:pt x="6" y="22"/>
                  </a:lnTo>
                  <a:lnTo>
                    <a:pt x="9" y="22"/>
                  </a:lnTo>
                  <a:lnTo>
                    <a:pt x="6" y="22"/>
                  </a:lnTo>
                  <a:lnTo>
                    <a:pt x="6" y="20"/>
                  </a:lnTo>
                  <a:lnTo>
                    <a:pt x="9" y="20"/>
                  </a:lnTo>
                  <a:lnTo>
                    <a:pt x="6" y="20"/>
                  </a:lnTo>
                  <a:lnTo>
                    <a:pt x="6" y="22"/>
                  </a:lnTo>
                  <a:lnTo>
                    <a:pt x="6" y="25"/>
                  </a:lnTo>
                  <a:lnTo>
                    <a:pt x="3" y="25"/>
                  </a:lnTo>
                  <a:lnTo>
                    <a:pt x="3" y="22"/>
                  </a:lnTo>
                  <a:lnTo>
                    <a:pt x="0" y="22"/>
                  </a:lnTo>
                  <a:lnTo>
                    <a:pt x="3" y="20"/>
                  </a:lnTo>
                  <a:lnTo>
                    <a:pt x="0" y="20"/>
                  </a:lnTo>
                  <a:lnTo>
                    <a:pt x="0" y="17"/>
                  </a:lnTo>
                  <a:lnTo>
                    <a:pt x="0" y="20"/>
                  </a:lnTo>
                  <a:lnTo>
                    <a:pt x="3" y="20"/>
                  </a:lnTo>
                  <a:lnTo>
                    <a:pt x="0" y="17"/>
                  </a:lnTo>
                  <a:lnTo>
                    <a:pt x="3" y="17"/>
                  </a:lnTo>
                  <a:lnTo>
                    <a:pt x="3" y="14"/>
                  </a:lnTo>
                  <a:lnTo>
                    <a:pt x="3" y="17"/>
                  </a:lnTo>
                  <a:lnTo>
                    <a:pt x="3" y="14"/>
                  </a:lnTo>
                  <a:lnTo>
                    <a:pt x="6" y="20"/>
                  </a:lnTo>
                  <a:lnTo>
                    <a:pt x="6" y="17"/>
                  </a:lnTo>
                  <a:lnTo>
                    <a:pt x="6" y="14"/>
                  </a:lnTo>
                  <a:lnTo>
                    <a:pt x="6"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000" rIns="90000" bIns="9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4" name="Freeform 3199"/>
            <p:cNvSpPr/>
            <p:nvPr/>
          </p:nvSpPr>
          <p:spPr>
            <a:xfrm>
              <a:off x="3693600" y="56548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6"/>
                  </a:moveTo>
                  <a:lnTo>
                    <a:pt x="3" y="3"/>
                  </a:lnTo>
                  <a:lnTo>
                    <a:pt x="0" y="3"/>
                  </a:lnTo>
                  <a:lnTo>
                    <a:pt x="0" y="0"/>
                  </a:lnTo>
                  <a:lnTo>
                    <a:pt x="3"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5" name="Freeform 3200"/>
            <p:cNvSpPr/>
            <p:nvPr/>
          </p:nvSpPr>
          <p:spPr>
            <a:xfrm>
              <a:off x="3681720" y="5660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6" name="Freeform 3201"/>
            <p:cNvSpPr/>
            <p:nvPr/>
          </p:nvSpPr>
          <p:spPr>
            <a:xfrm>
              <a:off x="3681720" y="5654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7" name="Freeform 3202"/>
            <p:cNvSpPr/>
            <p:nvPr/>
          </p:nvSpPr>
          <p:spPr>
            <a:xfrm>
              <a:off x="3681720" y="56548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3"/>
                  </a:lnTo>
                  <a:lnTo>
                    <a:pt x="3" y="0"/>
                  </a:lnTo>
                  <a:lnTo>
                    <a:pt x="3" y="3"/>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8" name="Freeform 3203"/>
            <p:cNvSpPr/>
            <p:nvPr/>
          </p:nvSpPr>
          <p:spPr>
            <a:xfrm>
              <a:off x="3681720" y="563364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6" y="8"/>
                  </a:moveTo>
                  <a:lnTo>
                    <a:pt x="3" y="8"/>
                  </a:lnTo>
                  <a:lnTo>
                    <a:pt x="3" y="5"/>
                  </a:lnTo>
                  <a:lnTo>
                    <a:pt x="0" y="5"/>
                  </a:lnTo>
                  <a:lnTo>
                    <a:pt x="0" y="3"/>
                  </a:lnTo>
                  <a:lnTo>
                    <a:pt x="0" y="0"/>
                  </a:lnTo>
                  <a:lnTo>
                    <a:pt x="0" y="3"/>
                  </a:lnTo>
                  <a:lnTo>
                    <a:pt x="0" y="0"/>
                  </a:lnTo>
                  <a:lnTo>
                    <a:pt x="3" y="0"/>
                  </a:lnTo>
                  <a:lnTo>
                    <a:pt x="3" y="3"/>
                  </a:lnTo>
                  <a:lnTo>
                    <a:pt x="6" y="5"/>
                  </a:lnTo>
                  <a:lnTo>
                    <a:pt x="6" y="5"/>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29" name="Freeform 3204"/>
            <p:cNvSpPr/>
            <p:nvPr/>
          </p:nvSpPr>
          <p:spPr>
            <a:xfrm>
              <a:off x="3681720" y="5643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0" name="Freeform 3205"/>
            <p:cNvSpPr/>
            <p:nvPr/>
          </p:nvSpPr>
          <p:spPr>
            <a:xfrm>
              <a:off x="3681720" y="56757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0" y="0"/>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1" name="Freeform 3206"/>
            <p:cNvSpPr/>
            <p:nvPr/>
          </p:nvSpPr>
          <p:spPr>
            <a:xfrm>
              <a:off x="3715200" y="5720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2" name="Freeform 3207"/>
            <p:cNvSpPr/>
            <p:nvPr/>
          </p:nvSpPr>
          <p:spPr>
            <a:xfrm>
              <a:off x="3693600" y="570852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9" y="6"/>
                  </a:moveTo>
                  <a:lnTo>
                    <a:pt x="6" y="6"/>
                  </a:lnTo>
                  <a:lnTo>
                    <a:pt x="6" y="9"/>
                  </a:lnTo>
                  <a:lnTo>
                    <a:pt x="9" y="9"/>
                  </a:lnTo>
                  <a:lnTo>
                    <a:pt x="9" y="9"/>
                  </a:lnTo>
                  <a:lnTo>
                    <a:pt x="9" y="3"/>
                  </a:lnTo>
                  <a:lnTo>
                    <a:pt x="9" y="0"/>
                  </a:lnTo>
                  <a:lnTo>
                    <a:pt x="6" y="0"/>
                  </a:lnTo>
                  <a:lnTo>
                    <a:pt x="3" y="0"/>
                  </a:lnTo>
                  <a:lnTo>
                    <a:pt x="6" y="0"/>
                  </a:lnTo>
                  <a:lnTo>
                    <a:pt x="6" y="3"/>
                  </a:lnTo>
                  <a:lnTo>
                    <a:pt x="3" y="3"/>
                  </a:lnTo>
                  <a:lnTo>
                    <a:pt x="6" y="3"/>
                  </a:lnTo>
                  <a:lnTo>
                    <a:pt x="6" y="0"/>
                  </a:lnTo>
                  <a:lnTo>
                    <a:pt x="3" y="0"/>
                  </a:lnTo>
                  <a:lnTo>
                    <a:pt x="3" y="3"/>
                  </a:lnTo>
                  <a:lnTo>
                    <a:pt x="3" y="0"/>
                  </a:lnTo>
                  <a:lnTo>
                    <a:pt x="0" y="0"/>
                  </a:lnTo>
                  <a:lnTo>
                    <a:pt x="0" y="3"/>
                  </a:lnTo>
                  <a:lnTo>
                    <a:pt x="3" y="3"/>
                  </a:lnTo>
                  <a:lnTo>
                    <a:pt x="3" y="6"/>
                  </a:lnTo>
                  <a:lnTo>
                    <a:pt x="6" y="6"/>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3" name="Freeform 3208"/>
            <p:cNvSpPr/>
            <p:nvPr/>
          </p:nvSpPr>
          <p:spPr>
            <a:xfrm>
              <a:off x="3711240" y="570492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2"/>
                  </a:moveTo>
                  <a:lnTo>
                    <a:pt x="5" y="5"/>
                  </a:lnTo>
                  <a:lnTo>
                    <a:pt x="5" y="2"/>
                  </a:lnTo>
                  <a:lnTo>
                    <a:pt x="5" y="2"/>
                  </a:lnTo>
                  <a:lnTo>
                    <a:pt x="2" y="0"/>
                  </a:lnTo>
                  <a:lnTo>
                    <a:pt x="0" y="0"/>
                  </a:lnTo>
                  <a:lnTo>
                    <a:pt x="0" y="2"/>
                  </a:lnTo>
                  <a:lnTo>
                    <a:pt x="0" y="0"/>
                  </a:lnTo>
                  <a:lnTo>
                    <a:pt x="0" y="2"/>
                  </a:lnTo>
                  <a:lnTo>
                    <a:pt x="0" y="2"/>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4" name="Rectangle 3209"/>
            <p:cNvSpPr/>
            <p:nvPr/>
          </p:nvSpPr>
          <p:spPr>
            <a:xfrm>
              <a:off x="3705480" y="56991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5" name="Freeform 3210"/>
            <p:cNvSpPr/>
            <p:nvPr/>
          </p:nvSpPr>
          <p:spPr>
            <a:xfrm>
              <a:off x="3687480" y="57049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6" name="Freeform 3211"/>
            <p:cNvSpPr/>
            <p:nvPr/>
          </p:nvSpPr>
          <p:spPr>
            <a:xfrm>
              <a:off x="3693600" y="5699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7" name="Freeform 3212"/>
            <p:cNvSpPr/>
            <p:nvPr/>
          </p:nvSpPr>
          <p:spPr>
            <a:xfrm>
              <a:off x="3693600" y="56934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3"/>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8" name="Freeform 3213"/>
            <p:cNvSpPr/>
            <p:nvPr/>
          </p:nvSpPr>
          <p:spPr>
            <a:xfrm>
              <a:off x="3687480" y="568764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0" y="6"/>
                  </a:moveTo>
                  <a:lnTo>
                    <a:pt x="3" y="3"/>
                  </a:lnTo>
                  <a:lnTo>
                    <a:pt x="6" y="3"/>
                  </a:lnTo>
                  <a:lnTo>
                    <a:pt x="9" y="3"/>
                  </a:lnTo>
                  <a:lnTo>
                    <a:pt x="6" y="3"/>
                  </a:lnTo>
                  <a:lnTo>
                    <a:pt x="9" y="3"/>
                  </a:lnTo>
                  <a:lnTo>
                    <a:pt x="6" y="3"/>
                  </a:lnTo>
                  <a:lnTo>
                    <a:pt x="3" y="3"/>
                  </a:lnTo>
                  <a:lnTo>
                    <a:pt x="6" y="3"/>
                  </a:lnTo>
                  <a:lnTo>
                    <a:pt x="3" y="0"/>
                  </a:lnTo>
                  <a:lnTo>
                    <a:pt x="3" y="3"/>
                  </a:lnTo>
                  <a:lnTo>
                    <a:pt x="3" y="0"/>
                  </a:lnTo>
                  <a:lnTo>
                    <a:pt x="0" y="0"/>
                  </a:lnTo>
                  <a:lnTo>
                    <a:pt x="0" y="3"/>
                  </a:lnTo>
                  <a:lnTo>
                    <a:pt x="0" y="3"/>
                  </a:lnTo>
                  <a:lnTo>
                    <a:pt x="0" y="9"/>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39" name="Rectangle 3214"/>
            <p:cNvSpPr/>
            <p:nvPr/>
          </p:nvSpPr>
          <p:spPr>
            <a:xfrm>
              <a:off x="3705480" y="5758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0" name="Freeform 3215"/>
            <p:cNvSpPr/>
            <p:nvPr/>
          </p:nvSpPr>
          <p:spPr>
            <a:xfrm>
              <a:off x="3699360" y="5753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1" name="Freeform 3216"/>
            <p:cNvSpPr/>
            <p:nvPr/>
          </p:nvSpPr>
          <p:spPr>
            <a:xfrm>
              <a:off x="3699360" y="57474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6" y="0"/>
                  </a:lnTo>
                  <a:lnTo>
                    <a:pt x="3"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2" name="Freeform 3217"/>
            <p:cNvSpPr/>
            <p:nvPr/>
          </p:nvSpPr>
          <p:spPr>
            <a:xfrm>
              <a:off x="3699360" y="573768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0" y="5"/>
                  </a:moveTo>
                  <a:lnTo>
                    <a:pt x="0" y="3"/>
                  </a:lnTo>
                  <a:lnTo>
                    <a:pt x="3" y="3"/>
                  </a:lnTo>
                  <a:lnTo>
                    <a:pt x="3" y="0"/>
                  </a:lnTo>
                  <a:lnTo>
                    <a:pt x="3" y="3"/>
                  </a:lnTo>
                  <a:lnTo>
                    <a:pt x="6" y="3"/>
                  </a:lnTo>
                  <a:lnTo>
                    <a:pt x="3" y="3"/>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3" name="Freeform 3218"/>
            <p:cNvSpPr/>
            <p:nvPr/>
          </p:nvSpPr>
          <p:spPr>
            <a:xfrm>
              <a:off x="3705480" y="57434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4" name="Freeform 3219"/>
            <p:cNvSpPr/>
            <p:nvPr/>
          </p:nvSpPr>
          <p:spPr>
            <a:xfrm>
              <a:off x="3693600" y="57261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3" y="0"/>
                  </a:lnTo>
                  <a:lnTo>
                    <a:pt x="0" y="3"/>
                  </a:lnTo>
                  <a:lnTo>
                    <a:pt x="0"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5" name="Freeform 3220"/>
            <p:cNvSpPr/>
            <p:nvPr/>
          </p:nvSpPr>
          <p:spPr>
            <a:xfrm>
              <a:off x="3699360" y="572616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3"/>
                  </a:moveTo>
                  <a:lnTo>
                    <a:pt x="3" y="3"/>
                  </a:lnTo>
                  <a:lnTo>
                    <a:pt x="6" y="3"/>
                  </a:lnTo>
                  <a:lnTo>
                    <a:pt x="6" y="0"/>
                  </a:lnTo>
                  <a:lnTo>
                    <a:pt x="6" y="3"/>
                  </a:lnTo>
                  <a:lnTo>
                    <a:pt x="8" y="0"/>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6" name="Freeform 3221"/>
            <p:cNvSpPr/>
            <p:nvPr/>
          </p:nvSpPr>
          <p:spPr>
            <a:xfrm>
              <a:off x="3699360" y="5720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7" name="Freeform 3222"/>
            <p:cNvSpPr/>
            <p:nvPr/>
          </p:nvSpPr>
          <p:spPr>
            <a:xfrm>
              <a:off x="3711240" y="5737680"/>
              <a:ext cx="21240" cy="26280"/>
            </a:xfrm>
            <a:custGeom>
              <a:avLst/>
              <a:gdLst>
                <a:gd name="textAreaLeft" fmla="*/ 0 w 21240"/>
                <a:gd name="textAreaRight" fmla="*/ 21960 w 21240"/>
                <a:gd name="textAreaTop" fmla="*/ 0 h 26280"/>
                <a:gd name="textAreaBottom" fmla="*/ 27000 h 26280"/>
              </a:gdLst>
              <a:ahLst/>
              <a:cxnLst/>
              <a:rect l="textAreaLeft" t="textAreaTop" r="textAreaRight" b="textAreaBottom"/>
              <a:pathLst>
                <a:path w="11" h="14">
                  <a:moveTo>
                    <a:pt x="0" y="0"/>
                  </a:moveTo>
                  <a:lnTo>
                    <a:pt x="2" y="3"/>
                  </a:lnTo>
                  <a:lnTo>
                    <a:pt x="5" y="3"/>
                  </a:lnTo>
                  <a:lnTo>
                    <a:pt x="5" y="5"/>
                  </a:lnTo>
                  <a:lnTo>
                    <a:pt x="8" y="8"/>
                  </a:lnTo>
                  <a:lnTo>
                    <a:pt x="8" y="11"/>
                  </a:lnTo>
                  <a:lnTo>
                    <a:pt x="11" y="11"/>
                  </a:lnTo>
                  <a:lnTo>
                    <a:pt x="11" y="14"/>
                  </a:lnTo>
                  <a:lnTo>
                    <a:pt x="2"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8" name="Freeform 3223"/>
            <p:cNvSpPr/>
            <p:nvPr/>
          </p:nvSpPr>
          <p:spPr>
            <a:xfrm>
              <a:off x="3711240" y="575316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3"/>
                  </a:moveTo>
                  <a:lnTo>
                    <a:pt x="0" y="0"/>
                  </a:lnTo>
                  <a:lnTo>
                    <a:pt x="2" y="0"/>
                  </a:lnTo>
                  <a:lnTo>
                    <a:pt x="5" y="0"/>
                  </a:lnTo>
                  <a:lnTo>
                    <a:pt x="8" y="6"/>
                  </a:lnTo>
                  <a:lnTo>
                    <a:pt x="5" y="6"/>
                  </a:lnTo>
                  <a:lnTo>
                    <a:pt x="2" y="3"/>
                  </a:lnTo>
                  <a:lnTo>
                    <a:pt x="5" y="3"/>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49" name="Freeform 3224"/>
            <p:cNvSpPr/>
            <p:nvPr/>
          </p:nvSpPr>
          <p:spPr>
            <a:xfrm>
              <a:off x="3715200" y="5764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0"/>
                  </a:moveTo>
                  <a:lnTo>
                    <a:pt x="0" y="3"/>
                  </a:lnTo>
                  <a:lnTo>
                    <a:pt x="3" y="3"/>
                  </a:lnTo>
                  <a:lnTo>
                    <a:pt x="3" y="6"/>
                  </a:lnTo>
                  <a:lnTo>
                    <a:pt x="6" y="3"/>
                  </a:lnTo>
                  <a:lnTo>
                    <a:pt x="6" y="6"/>
                  </a:lnTo>
                  <a:lnTo>
                    <a:pt x="3" y="6"/>
                  </a:lnTo>
                  <a:lnTo>
                    <a:pt x="6" y="6"/>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0" name="Freeform 3225"/>
            <p:cNvSpPr/>
            <p:nvPr/>
          </p:nvSpPr>
          <p:spPr>
            <a:xfrm>
              <a:off x="3772800" y="5764680"/>
              <a:ext cx="100800" cy="86040"/>
            </a:xfrm>
            <a:custGeom>
              <a:avLst/>
              <a:gdLst>
                <a:gd name="textAreaLeft" fmla="*/ 0 w 100800"/>
                <a:gd name="textAreaRight" fmla="*/ 101520 w 100800"/>
                <a:gd name="textAreaTop" fmla="*/ 0 h 86040"/>
                <a:gd name="textAreaBottom" fmla="*/ 86760 h 86040"/>
              </a:gdLst>
              <a:ahLst/>
              <a:cxnLst/>
              <a:rect l="textAreaLeft" t="textAreaTop" r="textAreaRight" b="textAreaBottom"/>
              <a:pathLst>
                <a:path w="51" h="45">
                  <a:moveTo>
                    <a:pt x="42" y="3"/>
                  </a:moveTo>
                  <a:lnTo>
                    <a:pt x="40" y="6"/>
                  </a:lnTo>
                  <a:lnTo>
                    <a:pt x="37" y="3"/>
                  </a:lnTo>
                  <a:lnTo>
                    <a:pt x="34" y="0"/>
                  </a:lnTo>
                  <a:lnTo>
                    <a:pt x="34" y="3"/>
                  </a:lnTo>
                  <a:lnTo>
                    <a:pt x="31" y="3"/>
                  </a:lnTo>
                  <a:lnTo>
                    <a:pt x="31" y="6"/>
                  </a:lnTo>
                  <a:lnTo>
                    <a:pt x="28" y="6"/>
                  </a:lnTo>
                  <a:lnTo>
                    <a:pt x="28" y="8"/>
                  </a:lnTo>
                  <a:lnTo>
                    <a:pt x="25" y="6"/>
                  </a:lnTo>
                  <a:lnTo>
                    <a:pt x="23" y="6"/>
                  </a:lnTo>
                  <a:lnTo>
                    <a:pt x="23" y="8"/>
                  </a:lnTo>
                  <a:lnTo>
                    <a:pt x="25" y="8"/>
                  </a:lnTo>
                  <a:lnTo>
                    <a:pt x="25" y="11"/>
                  </a:lnTo>
                  <a:lnTo>
                    <a:pt x="23" y="11"/>
                  </a:lnTo>
                  <a:lnTo>
                    <a:pt x="23" y="14"/>
                  </a:lnTo>
                  <a:lnTo>
                    <a:pt x="23" y="17"/>
                  </a:lnTo>
                  <a:lnTo>
                    <a:pt x="25" y="17"/>
                  </a:lnTo>
                  <a:lnTo>
                    <a:pt x="28" y="17"/>
                  </a:lnTo>
                  <a:lnTo>
                    <a:pt x="31" y="17"/>
                  </a:lnTo>
                  <a:lnTo>
                    <a:pt x="34" y="17"/>
                  </a:lnTo>
                  <a:lnTo>
                    <a:pt x="37" y="17"/>
                  </a:lnTo>
                  <a:lnTo>
                    <a:pt x="37" y="20"/>
                  </a:lnTo>
                  <a:lnTo>
                    <a:pt x="34" y="20"/>
                  </a:lnTo>
                  <a:lnTo>
                    <a:pt x="31" y="23"/>
                  </a:lnTo>
                  <a:lnTo>
                    <a:pt x="28" y="23"/>
                  </a:lnTo>
                  <a:lnTo>
                    <a:pt x="25" y="23"/>
                  </a:lnTo>
                  <a:lnTo>
                    <a:pt x="25" y="25"/>
                  </a:lnTo>
                  <a:lnTo>
                    <a:pt x="25" y="28"/>
                  </a:lnTo>
                  <a:lnTo>
                    <a:pt x="25" y="31"/>
                  </a:lnTo>
                  <a:lnTo>
                    <a:pt x="37" y="34"/>
                  </a:lnTo>
                  <a:lnTo>
                    <a:pt x="42" y="37"/>
                  </a:lnTo>
                  <a:lnTo>
                    <a:pt x="40" y="37"/>
                  </a:lnTo>
                  <a:lnTo>
                    <a:pt x="37" y="37"/>
                  </a:lnTo>
                  <a:lnTo>
                    <a:pt x="37" y="40"/>
                  </a:lnTo>
                  <a:lnTo>
                    <a:pt x="37" y="37"/>
                  </a:lnTo>
                  <a:lnTo>
                    <a:pt x="37" y="34"/>
                  </a:lnTo>
                  <a:lnTo>
                    <a:pt x="34" y="34"/>
                  </a:lnTo>
                  <a:lnTo>
                    <a:pt x="31" y="34"/>
                  </a:lnTo>
                  <a:lnTo>
                    <a:pt x="34" y="34"/>
                  </a:lnTo>
                  <a:lnTo>
                    <a:pt x="31" y="37"/>
                  </a:lnTo>
                  <a:lnTo>
                    <a:pt x="31" y="34"/>
                  </a:lnTo>
                  <a:lnTo>
                    <a:pt x="28" y="34"/>
                  </a:lnTo>
                  <a:lnTo>
                    <a:pt x="28" y="37"/>
                  </a:lnTo>
                  <a:lnTo>
                    <a:pt x="25" y="34"/>
                  </a:lnTo>
                  <a:lnTo>
                    <a:pt x="23" y="34"/>
                  </a:lnTo>
                  <a:lnTo>
                    <a:pt x="25" y="34"/>
                  </a:lnTo>
                  <a:lnTo>
                    <a:pt x="25" y="37"/>
                  </a:lnTo>
                  <a:lnTo>
                    <a:pt x="17" y="31"/>
                  </a:lnTo>
                  <a:lnTo>
                    <a:pt x="14" y="31"/>
                  </a:lnTo>
                  <a:lnTo>
                    <a:pt x="17" y="31"/>
                  </a:lnTo>
                  <a:lnTo>
                    <a:pt x="20" y="34"/>
                  </a:lnTo>
                  <a:lnTo>
                    <a:pt x="23" y="37"/>
                  </a:lnTo>
                  <a:lnTo>
                    <a:pt x="20" y="34"/>
                  </a:lnTo>
                  <a:lnTo>
                    <a:pt x="23" y="37"/>
                  </a:lnTo>
                  <a:lnTo>
                    <a:pt x="20" y="34"/>
                  </a:lnTo>
                  <a:lnTo>
                    <a:pt x="17" y="34"/>
                  </a:lnTo>
                  <a:lnTo>
                    <a:pt x="17" y="37"/>
                  </a:lnTo>
                  <a:lnTo>
                    <a:pt x="17" y="34"/>
                  </a:lnTo>
                  <a:lnTo>
                    <a:pt x="14" y="34"/>
                  </a:lnTo>
                  <a:lnTo>
                    <a:pt x="14" y="37"/>
                  </a:lnTo>
                  <a:lnTo>
                    <a:pt x="11" y="34"/>
                  </a:lnTo>
                  <a:lnTo>
                    <a:pt x="8" y="34"/>
                  </a:lnTo>
                  <a:lnTo>
                    <a:pt x="8" y="37"/>
                  </a:lnTo>
                  <a:lnTo>
                    <a:pt x="8" y="34"/>
                  </a:lnTo>
                  <a:lnTo>
                    <a:pt x="8" y="37"/>
                  </a:lnTo>
                  <a:lnTo>
                    <a:pt x="5" y="37"/>
                  </a:lnTo>
                  <a:lnTo>
                    <a:pt x="5" y="34"/>
                  </a:lnTo>
                  <a:lnTo>
                    <a:pt x="3" y="34"/>
                  </a:lnTo>
                  <a:lnTo>
                    <a:pt x="3" y="37"/>
                  </a:lnTo>
                  <a:lnTo>
                    <a:pt x="5" y="37"/>
                  </a:lnTo>
                  <a:lnTo>
                    <a:pt x="3" y="37"/>
                  </a:lnTo>
                  <a:lnTo>
                    <a:pt x="0" y="37"/>
                  </a:lnTo>
                  <a:lnTo>
                    <a:pt x="3" y="40"/>
                  </a:lnTo>
                  <a:lnTo>
                    <a:pt x="5" y="40"/>
                  </a:lnTo>
                  <a:lnTo>
                    <a:pt x="5" y="37"/>
                  </a:lnTo>
                  <a:lnTo>
                    <a:pt x="8" y="40"/>
                  </a:lnTo>
                  <a:lnTo>
                    <a:pt x="8" y="37"/>
                  </a:lnTo>
                  <a:lnTo>
                    <a:pt x="11" y="37"/>
                  </a:lnTo>
                  <a:lnTo>
                    <a:pt x="11" y="40"/>
                  </a:lnTo>
                  <a:lnTo>
                    <a:pt x="14" y="40"/>
                  </a:lnTo>
                  <a:lnTo>
                    <a:pt x="11" y="40"/>
                  </a:lnTo>
                  <a:lnTo>
                    <a:pt x="14" y="40"/>
                  </a:lnTo>
                  <a:lnTo>
                    <a:pt x="17" y="40"/>
                  </a:lnTo>
                  <a:lnTo>
                    <a:pt x="17" y="43"/>
                  </a:lnTo>
                  <a:lnTo>
                    <a:pt x="20" y="43"/>
                  </a:lnTo>
                  <a:lnTo>
                    <a:pt x="20" y="40"/>
                  </a:lnTo>
                  <a:lnTo>
                    <a:pt x="20" y="43"/>
                  </a:lnTo>
                  <a:lnTo>
                    <a:pt x="17" y="43"/>
                  </a:lnTo>
                  <a:lnTo>
                    <a:pt x="20" y="43"/>
                  </a:lnTo>
                  <a:lnTo>
                    <a:pt x="23" y="43"/>
                  </a:lnTo>
                  <a:lnTo>
                    <a:pt x="25" y="43"/>
                  </a:lnTo>
                  <a:lnTo>
                    <a:pt x="23" y="43"/>
                  </a:lnTo>
                  <a:lnTo>
                    <a:pt x="25" y="43"/>
                  </a:lnTo>
                  <a:lnTo>
                    <a:pt x="28" y="43"/>
                  </a:lnTo>
                  <a:lnTo>
                    <a:pt x="31" y="43"/>
                  </a:lnTo>
                  <a:lnTo>
                    <a:pt x="34" y="43"/>
                  </a:lnTo>
                  <a:lnTo>
                    <a:pt x="37" y="43"/>
                  </a:lnTo>
                  <a:lnTo>
                    <a:pt x="40" y="45"/>
                  </a:lnTo>
                  <a:lnTo>
                    <a:pt x="42" y="45"/>
                  </a:lnTo>
                  <a:lnTo>
                    <a:pt x="45" y="43"/>
                  </a:lnTo>
                  <a:lnTo>
                    <a:pt x="42" y="43"/>
                  </a:lnTo>
                  <a:lnTo>
                    <a:pt x="45" y="43"/>
                  </a:lnTo>
                  <a:lnTo>
                    <a:pt x="48" y="43"/>
                  </a:lnTo>
                  <a:lnTo>
                    <a:pt x="45" y="43"/>
                  </a:lnTo>
                  <a:lnTo>
                    <a:pt x="48" y="43"/>
                  </a:lnTo>
                  <a:lnTo>
                    <a:pt x="51" y="43"/>
                  </a:lnTo>
                  <a:lnTo>
                    <a:pt x="4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1" name="Freeform 3226"/>
            <p:cNvSpPr/>
            <p:nvPr/>
          </p:nvSpPr>
          <p:spPr>
            <a:xfrm>
              <a:off x="3913920" y="5857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2" name="Freeform 3227"/>
            <p:cNvSpPr/>
            <p:nvPr/>
          </p:nvSpPr>
          <p:spPr>
            <a:xfrm>
              <a:off x="3902040" y="5851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3" name="Rectangle 3228"/>
            <p:cNvSpPr/>
            <p:nvPr/>
          </p:nvSpPr>
          <p:spPr>
            <a:xfrm>
              <a:off x="3886200" y="586872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4" name="Freeform 3229"/>
            <p:cNvSpPr/>
            <p:nvPr/>
          </p:nvSpPr>
          <p:spPr>
            <a:xfrm>
              <a:off x="3890160" y="58687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0" y="6"/>
                  </a:lnTo>
                  <a:lnTo>
                    <a:pt x="3" y="6"/>
                  </a:lnTo>
                  <a:lnTo>
                    <a:pt x="6" y="6"/>
                  </a:lnTo>
                  <a:lnTo>
                    <a:pt x="3" y="6"/>
                  </a:lnTo>
                  <a:lnTo>
                    <a:pt x="3" y="3"/>
                  </a:lnTo>
                  <a:lnTo>
                    <a:pt x="3" y="0"/>
                  </a:lnTo>
                  <a:lnTo>
                    <a:pt x="3" y="3"/>
                  </a:lnTo>
                  <a:lnTo>
                    <a:pt x="3"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5" name="Rectangle 3230"/>
            <p:cNvSpPr/>
            <p:nvPr/>
          </p:nvSpPr>
          <p:spPr>
            <a:xfrm>
              <a:off x="3896280" y="588024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6" name="Freeform 3231"/>
            <p:cNvSpPr/>
            <p:nvPr/>
          </p:nvSpPr>
          <p:spPr>
            <a:xfrm>
              <a:off x="3880440" y="588024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5" y="0"/>
                  </a:moveTo>
                  <a:lnTo>
                    <a:pt x="3" y="2"/>
                  </a:lnTo>
                  <a:lnTo>
                    <a:pt x="0" y="2"/>
                  </a:lnTo>
                  <a:lnTo>
                    <a:pt x="3" y="2"/>
                  </a:lnTo>
                  <a:lnTo>
                    <a:pt x="5"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7" name="Freeform 3232"/>
            <p:cNvSpPr/>
            <p:nvPr/>
          </p:nvSpPr>
          <p:spPr>
            <a:xfrm>
              <a:off x="3874320" y="585144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11" y="6"/>
                  </a:moveTo>
                  <a:lnTo>
                    <a:pt x="14" y="3"/>
                  </a:lnTo>
                  <a:lnTo>
                    <a:pt x="14" y="0"/>
                  </a:lnTo>
                  <a:lnTo>
                    <a:pt x="11" y="0"/>
                  </a:lnTo>
                  <a:lnTo>
                    <a:pt x="6" y="0"/>
                  </a:lnTo>
                  <a:lnTo>
                    <a:pt x="3" y="0"/>
                  </a:lnTo>
                  <a:lnTo>
                    <a:pt x="0" y="0"/>
                  </a:lnTo>
                  <a:lnTo>
                    <a:pt x="0" y="3"/>
                  </a:lnTo>
                  <a:lnTo>
                    <a:pt x="0" y="0"/>
                  </a:lnTo>
                  <a:lnTo>
                    <a:pt x="0" y="3"/>
                  </a:lnTo>
                  <a:lnTo>
                    <a:pt x="0" y="6"/>
                  </a:lnTo>
                  <a:lnTo>
                    <a:pt x="3" y="6"/>
                  </a:lnTo>
                  <a:lnTo>
                    <a:pt x="6" y="6"/>
                  </a:lnTo>
                  <a:lnTo>
                    <a:pt x="3" y="6"/>
                  </a:lnTo>
                  <a:lnTo>
                    <a:pt x="6" y="6"/>
                  </a:lnTo>
                  <a:lnTo>
                    <a:pt x="8" y="6"/>
                  </a:lnTo>
                  <a:lnTo>
                    <a:pt x="6" y="3"/>
                  </a:lnTo>
                  <a:lnTo>
                    <a:pt x="8" y="3"/>
                  </a:lnTo>
                  <a:lnTo>
                    <a:pt x="8" y="6"/>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8" name="Freeform 3233"/>
            <p:cNvSpPr/>
            <p:nvPr/>
          </p:nvSpPr>
          <p:spPr>
            <a:xfrm>
              <a:off x="3828600" y="5851440"/>
              <a:ext cx="51120" cy="28080"/>
            </a:xfrm>
            <a:custGeom>
              <a:avLst/>
              <a:gdLst>
                <a:gd name="textAreaLeft" fmla="*/ 0 w 51120"/>
                <a:gd name="textAreaRight" fmla="*/ 51840 w 51120"/>
                <a:gd name="textAreaTop" fmla="*/ 0 h 28080"/>
                <a:gd name="textAreaBottom" fmla="*/ 28800 h 28080"/>
              </a:gdLst>
              <a:ahLst/>
              <a:cxnLst/>
              <a:rect l="textAreaLeft" t="textAreaTop" r="textAreaRight" b="textAreaBottom"/>
              <a:pathLst>
                <a:path w="26" h="15">
                  <a:moveTo>
                    <a:pt x="20" y="9"/>
                  </a:moveTo>
                  <a:lnTo>
                    <a:pt x="23" y="9"/>
                  </a:lnTo>
                  <a:lnTo>
                    <a:pt x="23" y="12"/>
                  </a:lnTo>
                  <a:lnTo>
                    <a:pt x="26" y="15"/>
                  </a:lnTo>
                  <a:lnTo>
                    <a:pt x="23" y="15"/>
                  </a:lnTo>
                  <a:lnTo>
                    <a:pt x="26" y="15"/>
                  </a:lnTo>
                  <a:lnTo>
                    <a:pt x="26" y="12"/>
                  </a:lnTo>
                  <a:lnTo>
                    <a:pt x="23" y="9"/>
                  </a:lnTo>
                  <a:lnTo>
                    <a:pt x="26" y="9"/>
                  </a:lnTo>
                  <a:lnTo>
                    <a:pt x="23" y="6"/>
                  </a:lnTo>
                  <a:lnTo>
                    <a:pt x="23" y="9"/>
                  </a:lnTo>
                  <a:lnTo>
                    <a:pt x="20" y="6"/>
                  </a:lnTo>
                  <a:lnTo>
                    <a:pt x="17" y="6"/>
                  </a:lnTo>
                  <a:lnTo>
                    <a:pt x="20" y="6"/>
                  </a:lnTo>
                  <a:lnTo>
                    <a:pt x="23" y="6"/>
                  </a:lnTo>
                  <a:lnTo>
                    <a:pt x="20" y="3"/>
                  </a:lnTo>
                  <a:lnTo>
                    <a:pt x="17" y="3"/>
                  </a:lnTo>
                  <a:lnTo>
                    <a:pt x="14" y="3"/>
                  </a:lnTo>
                  <a:lnTo>
                    <a:pt x="14" y="0"/>
                  </a:lnTo>
                  <a:lnTo>
                    <a:pt x="17" y="3"/>
                  </a:lnTo>
                  <a:lnTo>
                    <a:pt x="20" y="3"/>
                  </a:lnTo>
                  <a:lnTo>
                    <a:pt x="20" y="0"/>
                  </a:lnTo>
                  <a:lnTo>
                    <a:pt x="17" y="0"/>
                  </a:lnTo>
                  <a:lnTo>
                    <a:pt x="12" y="0"/>
                  </a:lnTo>
                  <a:lnTo>
                    <a:pt x="9" y="0"/>
                  </a:lnTo>
                  <a:lnTo>
                    <a:pt x="6" y="0"/>
                  </a:lnTo>
                  <a:lnTo>
                    <a:pt x="6" y="3"/>
                  </a:lnTo>
                  <a:lnTo>
                    <a:pt x="3" y="3"/>
                  </a:lnTo>
                  <a:lnTo>
                    <a:pt x="0" y="3"/>
                  </a:lnTo>
                  <a:lnTo>
                    <a:pt x="0" y="6"/>
                  </a:lnTo>
                  <a:lnTo>
                    <a:pt x="6" y="3"/>
                  </a:lnTo>
                  <a:lnTo>
                    <a:pt x="3" y="6"/>
                  </a:lnTo>
                  <a:lnTo>
                    <a:pt x="6" y="6"/>
                  </a:lnTo>
                  <a:lnTo>
                    <a:pt x="3" y="6"/>
                  </a:lnTo>
                  <a:lnTo>
                    <a:pt x="3" y="9"/>
                  </a:lnTo>
                  <a:lnTo>
                    <a:pt x="6" y="9"/>
                  </a:lnTo>
                  <a:lnTo>
                    <a:pt x="9" y="9"/>
                  </a:lnTo>
                  <a:lnTo>
                    <a:pt x="9" y="12"/>
                  </a:lnTo>
                  <a:lnTo>
                    <a:pt x="9" y="9"/>
                  </a:lnTo>
                  <a:lnTo>
                    <a:pt x="12" y="9"/>
                  </a:lnTo>
                  <a:lnTo>
                    <a:pt x="12" y="12"/>
                  </a:lnTo>
                  <a:lnTo>
                    <a:pt x="12" y="9"/>
                  </a:lnTo>
                  <a:lnTo>
                    <a:pt x="9" y="6"/>
                  </a:lnTo>
                  <a:lnTo>
                    <a:pt x="12" y="6"/>
                  </a:lnTo>
                  <a:lnTo>
                    <a:pt x="9" y="6"/>
                  </a:lnTo>
                  <a:lnTo>
                    <a:pt x="12" y="6"/>
                  </a:lnTo>
                  <a:lnTo>
                    <a:pt x="14" y="6"/>
                  </a:lnTo>
                  <a:lnTo>
                    <a:pt x="14" y="9"/>
                  </a:lnTo>
                  <a:lnTo>
                    <a:pt x="17" y="6"/>
                  </a:lnTo>
                  <a:lnTo>
                    <a:pt x="14" y="9"/>
                  </a:lnTo>
                  <a:lnTo>
                    <a:pt x="17" y="9"/>
                  </a:lnTo>
                  <a:lnTo>
                    <a:pt x="14" y="9"/>
                  </a:lnTo>
                  <a:lnTo>
                    <a:pt x="14" y="12"/>
                  </a:lnTo>
                  <a:lnTo>
                    <a:pt x="17" y="12"/>
                  </a:lnTo>
                  <a:lnTo>
                    <a:pt x="17" y="9"/>
                  </a:lnTo>
                  <a:lnTo>
                    <a:pt x="17" y="9"/>
                  </a:lnTo>
                  <a:lnTo>
                    <a:pt x="2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59" name="Freeform 3234"/>
            <p:cNvSpPr/>
            <p:nvPr/>
          </p:nvSpPr>
          <p:spPr>
            <a:xfrm>
              <a:off x="3806640" y="5803200"/>
              <a:ext cx="11160" cy="20520"/>
            </a:xfrm>
            <a:custGeom>
              <a:avLst/>
              <a:gdLst>
                <a:gd name="textAreaLeft" fmla="*/ 0 w 11160"/>
                <a:gd name="textAreaRight" fmla="*/ 11880 w 11160"/>
                <a:gd name="textAreaTop" fmla="*/ 0 h 20520"/>
                <a:gd name="textAreaBottom" fmla="*/ 21240 h 20520"/>
              </a:gdLst>
              <a:ahLst/>
              <a:cxnLst/>
              <a:rect l="textAreaLeft" t="textAreaTop" r="textAreaRight" b="textAreaBottom"/>
              <a:pathLst>
                <a:path w="6" h="11">
                  <a:moveTo>
                    <a:pt x="3" y="0"/>
                  </a:moveTo>
                  <a:lnTo>
                    <a:pt x="3" y="3"/>
                  </a:lnTo>
                  <a:lnTo>
                    <a:pt x="0" y="3"/>
                  </a:lnTo>
                  <a:lnTo>
                    <a:pt x="3" y="5"/>
                  </a:lnTo>
                  <a:lnTo>
                    <a:pt x="0" y="5"/>
                  </a:lnTo>
                  <a:lnTo>
                    <a:pt x="0" y="8"/>
                  </a:lnTo>
                  <a:lnTo>
                    <a:pt x="3" y="11"/>
                  </a:lnTo>
                  <a:lnTo>
                    <a:pt x="3" y="8"/>
                  </a:lnTo>
                  <a:lnTo>
                    <a:pt x="6" y="8"/>
                  </a:lnTo>
                  <a:lnTo>
                    <a:pt x="3" y="5"/>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0" name="Freeform 3235"/>
            <p:cNvSpPr/>
            <p:nvPr/>
          </p:nvSpPr>
          <p:spPr>
            <a:xfrm>
              <a:off x="3828600" y="5847480"/>
              <a:ext cx="17280" cy="3240"/>
            </a:xfrm>
            <a:custGeom>
              <a:avLst/>
              <a:gdLst>
                <a:gd name="textAreaLeft" fmla="*/ 0 w 17280"/>
                <a:gd name="textAreaRight" fmla="*/ 18000 w 17280"/>
                <a:gd name="textAreaTop" fmla="*/ 0 h 3240"/>
                <a:gd name="textAreaBottom" fmla="*/ 3960 h 3240"/>
              </a:gdLst>
              <a:ahLst/>
              <a:cxnLst/>
              <a:rect l="textAreaLeft" t="textAreaTop" r="textAreaRight" b="textAreaBottom"/>
              <a:pathLst>
                <a:path w="9" h="2">
                  <a:moveTo>
                    <a:pt x="6" y="0"/>
                  </a:moveTo>
                  <a:lnTo>
                    <a:pt x="3" y="0"/>
                  </a:lnTo>
                  <a:lnTo>
                    <a:pt x="3" y="2"/>
                  </a:lnTo>
                  <a:lnTo>
                    <a:pt x="3" y="0"/>
                  </a:lnTo>
                  <a:lnTo>
                    <a:pt x="0" y="0"/>
                  </a:lnTo>
                  <a:lnTo>
                    <a:pt x="0" y="2"/>
                  </a:lnTo>
                  <a:lnTo>
                    <a:pt x="3" y="2"/>
                  </a:lnTo>
                  <a:lnTo>
                    <a:pt x="6" y="2"/>
                  </a:lnTo>
                  <a:lnTo>
                    <a:pt x="9"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1" name="Freeform 3236"/>
            <p:cNvSpPr/>
            <p:nvPr/>
          </p:nvSpPr>
          <p:spPr>
            <a:xfrm>
              <a:off x="3822480" y="5862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2" name="Freeform 3237"/>
            <p:cNvSpPr/>
            <p:nvPr/>
          </p:nvSpPr>
          <p:spPr>
            <a:xfrm>
              <a:off x="3800880" y="585144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6" y="3"/>
                  </a:moveTo>
                  <a:lnTo>
                    <a:pt x="9" y="3"/>
                  </a:lnTo>
                  <a:lnTo>
                    <a:pt x="6" y="6"/>
                  </a:lnTo>
                  <a:lnTo>
                    <a:pt x="9" y="6"/>
                  </a:lnTo>
                  <a:lnTo>
                    <a:pt x="9" y="3"/>
                  </a:lnTo>
                  <a:lnTo>
                    <a:pt x="9" y="3"/>
                  </a:lnTo>
                  <a:lnTo>
                    <a:pt x="9" y="0"/>
                  </a:lnTo>
                  <a:lnTo>
                    <a:pt x="11" y="0"/>
                  </a:lnTo>
                  <a:lnTo>
                    <a:pt x="9" y="0"/>
                  </a:lnTo>
                  <a:lnTo>
                    <a:pt x="6" y="0"/>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3" name="Freeform 3238"/>
            <p:cNvSpPr/>
            <p:nvPr/>
          </p:nvSpPr>
          <p:spPr>
            <a:xfrm>
              <a:off x="3789000" y="584748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4" name="Freeform 3239"/>
            <p:cNvSpPr/>
            <p:nvPr/>
          </p:nvSpPr>
          <p:spPr>
            <a:xfrm>
              <a:off x="3812760" y="58474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3" y="0"/>
                  </a:lnTo>
                  <a:lnTo>
                    <a:pt x="0" y="2"/>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5" name="Freeform 3240"/>
            <p:cNvSpPr/>
            <p:nvPr/>
          </p:nvSpPr>
          <p:spPr>
            <a:xfrm>
              <a:off x="3745080" y="5770440"/>
              <a:ext cx="42840" cy="32040"/>
            </a:xfrm>
            <a:custGeom>
              <a:avLst/>
              <a:gdLst>
                <a:gd name="textAreaLeft" fmla="*/ 0 w 42840"/>
                <a:gd name="textAreaRight" fmla="*/ 43560 w 42840"/>
                <a:gd name="textAreaTop" fmla="*/ 0 h 32040"/>
                <a:gd name="textAreaBottom" fmla="*/ 32760 h 32040"/>
              </a:gdLst>
              <a:ahLst/>
              <a:cxnLst/>
              <a:rect l="textAreaLeft" t="textAreaTop" r="textAreaRight" b="textAreaBottom"/>
              <a:pathLst>
                <a:path w="22" h="17">
                  <a:moveTo>
                    <a:pt x="14" y="3"/>
                  </a:moveTo>
                  <a:lnTo>
                    <a:pt x="14" y="0"/>
                  </a:lnTo>
                  <a:lnTo>
                    <a:pt x="17" y="3"/>
                  </a:lnTo>
                  <a:lnTo>
                    <a:pt x="19" y="3"/>
                  </a:lnTo>
                  <a:lnTo>
                    <a:pt x="22" y="3"/>
                  </a:lnTo>
                  <a:lnTo>
                    <a:pt x="19" y="5"/>
                  </a:lnTo>
                  <a:lnTo>
                    <a:pt x="17" y="8"/>
                  </a:lnTo>
                  <a:lnTo>
                    <a:pt x="14" y="8"/>
                  </a:lnTo>
                  <a:lnTo>
                    <a:pt x="11" y="8"/>
                  </a:lnTo>
                  <a:lnTo>
                    <a:pt x="14" y="8"/>
                  </a:lnTo>
                  <a:lnTo>
                    <a:pt x="14" y="11"/>
                  </a:lnTo>
                  <a:lnTo>
                    <a:pt x="11" y="11"/>
                  </a:lnTo>
                  <a:lnTo>
                    <a:pt x="11" y="8"/>
                  </a:lnTo>
                  <a:lnTo>
                    <a:pt x="11" y="11"/>
                  </a:lnTo>
                  <a:lnTo>
                    <a:pt x="8" y="11"/>
                  </a:lnTo>
                  <a:lnTo>
                    <a:pt x="11" y="11"/>
                  </a:lnTo>
                  <a:lnTo>
                    <a:pt x="8" y="14"/>
                  </a:lnTo>
                  <a:lnTo>
                    <a:pt x="11" y="14"/>
                  </a:lnTo>
                  <a:lnTo>
                    <a:pt x="11" y="17"/>
                  </a:lnTo>
                  <a:lnTo>
                    <a:pt x="2" y="11"/>
                  </a:lnTo>
                  <a:lnTo>
                    <a:pt x="0" y="8"/>
                  </a:lnTo>
                  <a:lnTo>
                    <a:pt x="2" y="11"/>
                  </a:lnTo>
                  <a:lnTo>
                    <a:pt x="5" y="11"/>
                  </a:lnTo>
                  <a:lnTo>
                    <a:pt x="8" y="11"/>
                  </a:lnTo>
                  <a:lnTo>
                    <a:pt x="5" y="11"/>
                  </a:lnTo>
                  <a:lnTo>
                    <a:pt x="5" y="8"/>
                  </a:lnTo>
                  <a:lnTo>
                    <a:pt x="2" y="8"/>
                  </a:lnTo>
                  <a:lnTo>
                    <a:pt x="2" y="5"/>
                  </a:lnTo>
                  <a:lnTo>
                    <a:pt x="2" y="8"/>
                  </a:lnTo>
                  <a:lnTo>
                    <a:pt x="2" y="5"/>
                  </a:lnTo>
                  <a:lnTo>
                    <a:pt x="8" y="5"/>
                  </a:lnTo>
                  <a:lnTo>
                    <a:pt x="8" y="3"/>
                  </a:lnTo>
                  <a:lnTo>
                    <a:pt x="11" y="5"/>
                  </a:lnTo>
                  <a:lnTo>
                    <a:pt x="8" y="5"/>
                  </a:lnTo>
                  <a:lnTo>
                    <a:pt x="11" y="5"/>
                  </a:lnTo>
                  <a:lnTo>
                    <a:pt x="11" y="3"/>
                  </a:lnTo>
                  <a:lnTo>
                    <a:pt x="11"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6" name="Freeform 3241"/>
            <p:cNvSpPr/>
            <p:nvPr/>
          </p:nvSpPr>
          <p:spPr>
            <a:xfrm>
              <a:off x="3705480" y="5776200"/>
              <a:ext cx="38880" cy="20520"/>
            </a:xfrm>
            <a:custGeom>
              <a:avLst/>
              <a:gdLst>
                <a:gd name="textAreaLeft" fmla="*/ 0 w 38880"/>
                <a:gd name="textAreaRight" fmla="*/ 39600 w 38880"/>
                <a:gd name="textAreaTop" fmla="*/ 0 h 20520"/>
                <a:gd name="textAreaBottom" fmla="*/ 21240 h 20520"/>
              </a:gdLst>
              <a:ahLst/>
              <a:cxnLst/>
              <a:rect l="textAreaLeft" t="textAreaTop" r="textAreaRight" b="textAreaBottom"/>
              <a:pathLst>
                <a:path w="20" h="11">
                  <a:moveTo>
                    <a:pt x="14" y="8"/>
                  </a:moveTo>
                  <a:lnTo>
                    <a:pt x="11" y="8"/>
                  </a:lnTo>
                  <a:lnTo>
                    <a:pt x="11" y="5"/>
                  </a:lnTo>
                  <a:lnTo>
                    <a:pt x="11" y="8"/>
                  </a:lnTo>
                  <a:lnTo>
                    <a:pt x="8" y="8"/>
                  </a:lnTo>
                  <a:lnTo>
                    <a:pt x="5" y="8"/>
                  </a:lnTo>
                  <a:lnTo>
                    <a:pt x="5" y="5"/>
                  </a:lnTo>
                  <a:lnTo>
                    <a:pt x="3" y="5"/>
                  </a:lnTo>
                  <a:lnTo>
                    <a:pt x="3" y="2"/>
                  </a:lnTo>
                  <a:lnTo>
                    <a:pt x="3" y="5"/>
                  </a:lnTo>
                  <a:lnTo>
                    <a:pt x="3" y="2"/>
                  </a:lnTo>
                  <a:lnTo>
                    <a:pt x="0" y="2"/>
                  </a:lnTo>
                  <a:lnTo>
                    <a:pt x="0" y="0"/>
                  </a:lnTo>
                  <a:lnTo>
                    <a:pt x="3" y="0"/>
                  </a:lnTo>
                  <a:lnTo>
                    <a:pt x="0" y="0"/>
                  </a:lnTo>
                  <a:lnTo>
                    <a:pt x="3" y="0"/>
                  </a:lnTo>
                  <a:lnTo>
                    <a:pt x="3" y="2"/>
                  </a:lnTo>
                  <a:lnTo>
                    <a:pt x="5" y="2"/>
                  </a:lnTo>
                  <a:lnTo>
                    <a:pt x="8" y="2"/>
                  </a:lnTo>
                  <a:lnTo>
                    <a:pt x="11" y="5"/>
                  </a:lnTo>
                  <a:lnTo>
                    <a:pt x="14" y="5"/>
                  </a:lnTo>
                  <a:lnTo>
                    <a:pt x="17" y="8"/>
                  </a:lnTo>
                  <a:lnTo>
                    <a:pt x="17" y="5"/>
                  </a:lnTo>
                  <a:lnTo>
                    <a:pt x="17" y="8"/>
                  </a:lnTo>
                  <a:lnTo>
                    <a:pt x="20" y="8"/>
                  </a:lnTo>
                  <a:lnTo>
                    <a:pt x="20" y="11"/>
                  </a:lnTo>
                  <a:lnTo>
                    <a:pt x="17" y="11"/>
                  </a:lnTo>
                  <a:lnTo>
                    <a:pt x="17" y="8"/>
                  </a:lnTo>
                  <a:lnTo>
                    <a:pt x="17" y="11"/>
                  </a:lnTo>
                  <a:lnTo>
                    <a:pt x="17" y="8"/>
                  </a:lnTo>
                  <a:lnTo>
                    <a:pt x="17" y="8"/>
                  </a:lnTo>
                  <a:lnTo>
                    <a:pt x="14"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7" name="Freeform 3242"/>
            <p:cNvSpPr/>
            <p:nvPr/>
          </p:nvSpPr>
          <p:spPr>
            <a:xfrm>
              <a:off x="3721320" y="5791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8" name="Freeform 3243"/>
            <p:cNvSpPr/>
            <p:nvPr/>
          </p:nvSpPr>
          <p:spPr>
            <a:xfrm>
              <a:off x="3733200" y="5797440"/>
              <a:ext cx="38880" cy="26280"/>
            </a:xfrm>
            <a:custGeom>
              <a:avLst/>
              <a:gdLst>
                <a:gd name="textAreaLeft" fmla="*/ 0 w 38880"/>
                <a:gd name="textAreaRight" fmla="*/ 39600 w 38880"/>
                <a:gd name="textAreaTop" fmla="*/ 0 h 26280"/>
                <a:gd name="textAreaBottom" fmla="*/ 27000 h 26280"/>
              </a:gdLst>
              <a:ahLst/>
              <a:cxnLst/>
              <a:rect l="textAreaLeft" t="textAreaTop" r="textAreaRight" b="textAreaBottom"/>
              <a:pathLst>
                <a:path w="20" h="14">
                  <a:moveTo>
                    <a:pt x="20" y="8"/>
                  </a:moveTo>
                  <a:lnTo>
                    <a:pt x="17" y="6"/>
                  </a:lnTo>
                  <a:lnTo>
                    <a:pt x="14" y="6"/>
                  </a:lnTo>
                  <a:lnTo>
                    <a:pt x="14" y="3"/>
                  </a:lnTo>
                  <a:lnTo>
                    <a:pt x="11" y="3"/>
                  </a:lnTo>
                  <a:lnTo>
                    <a:pt x="11" y="6"/>
                  </a:lnTo>
                  <a:lnTo>
                    <a:pt x="11" y="3"/>
                  </a:lnTo>
                  <a:lnTo>
                    <a:pt x="8" y="3"/>
                  </a:lnTo>
                  <a:lnTo>
                    <a:pt x="11" y="0"/>
                  </a:lnTo>
                  <a:lnTo>
                    <a:pt x="8" y="0"/>
                  </a:lnTo>
                  <a:lnTo>
                    <a:pt x="6" y="0"/>
                  </a:lnTo>
                  <a:lnTo>
                    <a:pt x="8" y="3"/>
                  </a:lnTo>
                  <a:lnTo>
                    <a:pt x="6" y="3"/>
                  </a:lnTo>
                  <a:lnTo>
                    <a:pt x="3" y="3"/>
                  </a:lnTo>
                  <a:lnTo>
                    <a:pt x="3" y="6"/>
                  </a:lnTo>
                  <a:lnTo>
                    <a:pt x="3" y="3"/>
                  </a:lnTo>
                  <a:lnTo>
                    <a:pt x="0" y="6"/>
                  </a:lnTo>
                  <a:lnTo>
                    <a:pt x="3" y="6"/>
                  </a:lnTo>
                  <a:lnTo>
                    <a:pt x="6" y="6"/>
                  </a:lnTo>
                  <a:lnTo>
                    <a:pt x="6" y="8"/>
                  </a:lnTo>
                  <a:lnTo>
                    <a:pt x="3" y="8"/>
                  </a:lnTo>
                  <a:lnTo>
                    <a:pt x="6" y="11"/>
                  </a:lnTo>
                  <a:lnTo>
                    <a:pt x="6" y="14"/>
                  </a:lnTo>
                  <a:lnTo>
                    <a:pt x="8" y="14"/>
                  </a:lnTo>
                  <a:lnTo>
                    <a:pt x="8" y="11"/>
                  </a:lnTo>
                  <a:lnTo>
                    <a:pt x="11" y="8"/>
                  </a:lnTo>
                  <a:lnTo>
                    <a:pt x="11" y="11"/>
                  </a:lnTo>
                  <a:lnTo>
                    <a:pt x="8" y="11"/>
                  </a:lnTo>
                  <a:lnTo>
                    <a:pt x="11" y="11"/>
                  </a:lnTo>
                  <a:lnTo>
                    <a:pt x="8" y="11"/>
                  </a:lnTo>
                  <a:lnTo>
                    <a:pt x="11" y="14"/>
                  </a:lnTo>
                  <a:lnTo>
                    <a:pt x="8" y="14"/>
                  </a:lnTo>
                  <a:lnTo>
                    <a:pt x="14" y="14"/>
                  </a:lnTo>
                  <a:lnTo>
                    <a:pt x="14" y="11"/>
                  </a:lnTo>
                  <a:lnTo>
                    <a:pt x="17" y="11"/>
                  </a:lnTo>
                  <a:lnTo>
                    <a:pt x="20" y="11"/>
                  </a:lnTo>
                  <a:lnTo>
                    <a:pt x="17" y="8"/>
                  </a:lnTo>
                  <a:lnTo>
                    <a:pt x="17" y="8"/>
                  </a:lnTo>
                  <a:lnTo>
                    <a:pt x="2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69" name="Rectangle 3244"/>
            <p:cNvSpPr/>
            <p:nvPr/>
          </p:nvSpPr>
          <p:spPr>
            <a:xfrm>
              <a:off x="3739320" y="58186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0" name="Freeform 3245"/>
            <p:cNvSpPr/>
            <p:nvPr/>
          </p:nvSpPr>
          <p:spPr>
            <a:xfrm>
              <a:off x="3727080" y="57974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6" y="3"/>
                  </a:lnTo>
                  <a:lnTo>
                    <a:pt x="3" y="3"/>
                  </a:lnTo>
                  <a:lnTo>
                    <a:pt x="0" y="3"/>
                  </a:lnTo>
                  <a:lnTo>
                    <a:pt x="0" y="0"/>
                  </a:lnTo>
                  <a:lnTo>
                    <a:pt x="3"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1" name="Freeform 3246"/>
            <p:cNvSpPr/>
            <p:nvPr/>
          </p:nvSpPr>
          <p:spPr>
            <a:xfrm>
              <a:off x="3727080" y="5803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2" name="Freeform 3247"/>
            <p:cNvSpPr/>
            <p:nvPr/>
          </p:nvSpPr>
          <p:spPr>
            <a:xfrm>
              <a:off x="3760920" y="5818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0" y="0"/>
                  </a:lnTo>
                  <a:lnTo>
                    <a:pt x="3" y="3"/>
                  </a:lnTo>
                  <a:lnTo>
                    <a:pt x="0" y="3"/>
                  </a:lnTo>
                  <a:lnTo>
                    <a:pt x="3" y="3"/>
                  </a:lnTo>
                  <a:lnTo>
                    <a:pt x="3" y="6"/>
                  </a:lnTo>
                  <a:lnTo>
                    <a:pt x="0" y="6"/>
                  </a:lnTo>
                  <a:lnTo>
                    <a:pt x="3" y="6"/>
                  </a:lnTo>
                  <a:lnTo>
                    <a:pt x="3" y="3"/>
                  </a:lnTo>
                  <a:lnTo>
                    <a:pt x="6"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3" name="Rectangle 3248"/>
            <p:cNvSpPr/>
            <p:nvPr/>
          </p:nvSpPr>
          <p:spPr>
            <a:xfrm>
              <a:off x="3760920" y="5830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4" name="Rectangle 3249"/>
            <p:cNvSpPr/>
            <p:nvPr/>
          </p:nvSpPr>
          <p:spPr>
            <a:xfrm>
              <a:off x="3767040" y="5830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5" name="Freeform 3250"/>
            <p:cNvSpPr/>
            <p:nvPr/>
          </p:nvSpPr>
          <p:spPr>
            <a:xfrm>
              <a:off x="3767040" y="581256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3" y="0"/>
                  </a:moveTo>
                  <a:lnTo>
                    <a:pt x="0" y="0"/>
                  </a:lnTo>
                  <a:lnTo>
                    <a:pt x="3" y="3"/>
                  </a:lnTo>
                  <a:lnTo>
                    <a:pt x="3" y="6"/>
                  </a:lnTo>
                  <a:lnTo>
                    <a:pt x="6" y="6"/>
                  </a:lnTo>
                  <a:lnTo>
                    <a:pt x="6" y="9"/>
                  </a:lnTo>
                  <a:lnTo>
                    <a:pt x="8" y="6"/>
                  </a:lnTo>
                  <a:lnTo>
                    <a:pt x="6" y="3"/>
                  </a:lnTo>
                  <a:lnTo>
                    <a:pt x="8" y="6"/>
                  </a:lnTo>
                  <a:lnTo>
                    <a:pt x="11" y="3"/>
                  </a:lnTo>
                  <a:lnTo>
                    <a:pt x="8" y="3"/>
                  </a:lnTo>
                  <a:lnTo>
                    <a:pt x="8" y="0"/>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6" name="Freeform 3251"/>
            <p:cNvSpPr/>
            <p:nvPr/>
          </p:nvSpPr>
          <p:spPr>
            <a:xfrm>
              <a:off x="3782880" y="581868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3" y="0"/>
                  </a:moveTo>
                  <a:lnTo>
                    <a:pt x="0" y="3"/>
                  </a:lnTo>
                  <a:lnTo>
                    <a:pt x="0" y="6"/>
                  </a:lnTo>
                  <a:lnTo>
                    <a:pt x="3" y="3"/>
                  </a:lnTo>
                  <a:lnTo>
                    <a:pt x="3" y="6"/>
                  </a:lnTo>
                  <a:lnTo>
                    <a:pt x="6" y="3"/>
                  </a:lnTo>
                  <a:lnTo>
                    <a:pt x="6" y="6"/>
                  </a:lnTo>
                  <a:lnTo>
                    <a:pt x="9" y="3"/>
                  </a:lnTo>
                  <a:lnTo>
                    <a:pt x="9" y="0"/>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7" name="Freeform 3252"/>
            <p:cNvSpPr/>
            <p:nvPr/>
          </p:nvSpPr>
          <p:spPr>
            <a:xfrm>
              <a:off x="3806640" y="57762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8" name="Freeform 3253"/>
            <p:cNvSpPr/>
            <p:nvPr/>
          </p:nvSpPr>
          <p:spPr>
            <a:xfrm>
              <a:off x="3856320" y="5770440"/>
              <a:ext cx="96480" cy="80280"/>
            </a:xfrm>
            <a:custGeom>
              <a:avLst/>
              <a:gdLst>
                <a:gd name="textAreaLeft" fmla="*/ 0 w 96480"/>
                <a:gd name="textAreaRight" fmla="*/ 97200 w 96480"/>
                <a:gd name="textAreaTop" fmla="*/ 0 h 80280"/>
                <a:gd name="textAreaBottom" fmla="*/ 81000 h 80280"/>
              </a:gdLst>
              <a:ahLst/>
              <a:cxnLst/>
              <a:rect l="textAreaLeft" t="textAreaTop" r="textAreaRight" b="textAreaBottom"/>
              <a:pathLst>
                <a:path w="49" h="42">
                  <a:moveTo>
                    <a:pt x="0" y="0"/>
                  </a:moveTo>
                  <a:lnTo>
                    <a:pt x="3" y="5"/>
                  </a:lnTo>
                  <a:lnTo>
                    <a:pt x="6" y="20"/>
                  </a:lnTo>
                  <a:lnTo>
                    <a:pt x="9" y="31"/>
                  </a:lnTo>
                  <a:lnTo>
                    <a:pt x="9" y="40"/>
                  </a:lnTo>
                  <a:lnTo>
                    <a:pt x="15" y="40"/>
                  </a:lnTo>
                  <a:lnTo>
                    <a:pt x="17" y="40"/>
                  </a:lnTo>
                  <a:lnTo>
                    <a:pt x="26" y="40"/>
                  </a:lnTo>
                  <a:lnTo>
                    <a:pt x="29" y="42"/>
                  </a:lnTo>
                  <a:lnTo>
                    <a:pt x="32" y="42"/>
                  </a:lnTo>
                  <a:lnTo>
                    <a:pt x="35" y="42"/>
                  </a:lnTo>
                  <a:lnTo>
                    <a:pt x="40" y="42"/>
                  </a:lnTo>
                  <a:lnTo>
                    <a:pt x="37" y="40"/>
                  </a:lnTo>
                  <a:lnTo>
                    <a:pt x="43" y="42"/>
                  </a:lnTo>
                  <a:lnTo>
                    <a:pt x="46" y="42"/>
                  </a:lnTo>
                  <a:lnTo>
                    <a:pt x="46" y="40"/>
                  </a:lnTo>
                  <a:lnTo>
                    <a:pt x="46" y="42"/>
                  </a:lnTo>
                  <a:lnTo>
                    <a:pt x="46" y="40"/>
                  </a:lnTo>
                  <a:lnTo>
                    <a:pt x="49" y="37"/>
                  </a:lnTo>
                  <a:lnTo>
                    <a:pt x="46" y="37"/>
                  </a:lnTo>
                  <a:lnTo>
                    <a:pt x="43" y="37"/>
                  </a:lnTo>
                  <a:lnTo>
                    <a:pt x="37" y="37"/>
                  </a:lnTo>
                  <a:lnTo>
                    <a:pt x="32" y="34"/>
                  </a:lnTo>
                  <a:lnTo>
                    <a:pt x="26" y="28"/>
                  </a:lnTo>
                  <a:lnTo>
                    <a:pt x="23" y="28"/>
                  </a:lnTo>
                  <a:lnTo>
                    <a:pt x="17" y="22"/>
                  </a:lnTo>
                  <a:lnTo>
                    <a:pt x="12" y="20"/>
                  </a:lnTo>
                  <a:lnTo>
                    <a:pt x="9" y="17"/>
                  </a:lnTo>
                  <a:lnTo>
                    <a:pt x="9" y="14"/>
                  </a:lnTo>
                  <a:lnTo>
                    <a:pt x="9" y="11"/>
                  </a:lnTo>
                  <a:lnTo>
                    <a:pt x="6" y="14"/>
                  </a:lnTo>
                  <a:lnTo>
                    <a:pt x="3" y="11"/>
                  </a:lnTo>
                  <a:lnTo>
                    <a:pt x="3" y="8"/>
                  </a:lnTo>
                  <a:lnTo>
                    <a:pt x="6" y="8"/>
                  </a:lnTo>
                  <a:lnTo>
                    <a:pt x="9" y="11"/>
                  </a:lnTo>
                  <a:lnTo>
                    <a:pt x="9" y="8"/>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6000" rIns="90000" bIns="36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79" name="Freeform 3254"/>
            <p:cNvSpPr/>
            <p:nvPr/>
          </p:nvSpPr>
          <p:spPr>
            <a:xfrm>
              <a:off x="3739320" y="4882320"/>
              <a:ext cx="502200" cy="881640"/>
            </a:xfrm>
            <a:custGeom>
              <a:avLst/>
              <a:gdLst>
                <a:gd name="textAreaLeft" fmla="*/ 0 w 502200"/>
                <a:gd name="textAreaRight" fmla="*/ 502920 w 502200"/>
                <a:gd name="textAreaTop" fmla="*/ 0 h 881640"/>
                <a:gd name="textAreaBottom" fmla="*/ 882360 h 881640"/>
              </a:gdLst>
              <a:ahLst/>
              <a:cxnLst/>
              <a:rect l="textAreaLeft" t="textAreaTop" r="textAreaRight" b="textAreaBottom"/>
              <a:pathLst>
                <a:path w="253" h="458">
                  <a:moveTo>
                    <a:pt x="76" y="14"/>
                  </a:moveTo>
                  <a:lnTo>
                    <a:pt x="79" y="12"/>
                  </a:lnTo>
                  <a:lnTo>
                    <a:pt x="85" y="12"/>
                  </a:lnTo>
                  <a:lnTo>
                    <a:pt x="91" y="0"/>
                  </a:lnTo>
                  <a:lnTo>
                    <a:pt x="94" y="0"/>
                  </a:lnTo>
                  <a:lnTo>
                    <a:pt x="96" y="3"/>
                  </a:lnTo>
                  <a:lnTo>
                    <a:pt x="99" y="3"/>
                  </a:lnTo>
                  <a:lnTo>
                    <a:pt x="108" y="6"/>
                  </a:lnTo>
                  <a:lnTo>
                    <a:pt x="111" y="9"/>
                  </a:lnTo>
                  <a:lnTo>
                    <a:pt x="111" y="12"/>
                  </a:lnTo>
                  <a:lnTo>
                    <a:pt x="113" y="14"/>
                  </a:lnTo>
                  <a:lnTo>
                    <a:pt x="119" y="3"/>
                  </a:lnTo>
                  <a:lnTo>
                    <a:pt x="128" y="3"/>
                  </a:lnTo>
                  <a:lnTo>
                    <a:pt x="133" y="3"/>
                  </a:lnTo>
                  <a:lnTo>
                    <a:pt x="136" y="6"/>
                  </a:lnTo>
                  <a:lnTo>
                    <a:pt x="139" y="9"/>
                  </a:lnTo>
                  <a:lnTo>
                    <a:pt x="145" y="17"/>
                  </a:lnTo>
                  <a:lnTo>
                    <a:pt x="150" y="17"/>
                  </a:lnTo>
                  <a:lnTo>
                    <a:pt x="156" y="29"/>
                  </a:lnTo>
                  <a:lnTo>
                    <a:pt x="162" y="29"/>
                  </a:lnTo>
                  <a:lnTo>
                    <a:pt x="165" y="34"/>
                  </a:lnTo>
                  <a:lnTo>
                    <a:pt x="179" y="34"/>
                  </a:lnTo>
                  <a:lnTo>
                    <a:pt x="182" y="40"/>
                  </a:lnTo>
                  <a:lnTo>
                    <a:pt x="193" y="43"/>
                  </a:lnTo>
                  <a:lnTo>
                    <a:pt x="199" y="49"/>
                  </a:lnTo>
                  <a:lnTo>
                    <a:pt x="202" y="51"/>
                  </a:lnTo>
                  <a:lnTo>
                    <a:pt x="193" y="66"/>
                  </a:lnTo>
                  <a:lnTo>
                    <a:pt x="190" y="71"/>
                  </a:lnTo>
                  <a:lnTo>
                    <a:pt x="187" y="77"/>
                  </a:lnTo>
                  <a:lnTo>
                    <a:pt x="193" y="74"/>
                  </a:lnTo>
                  <a:lnTo>
                    <a:pt x="202" y="74"/>
                  </a:lnTo>
                  <a:lnTo>
                    <a:pt x="207" y="77"/>
                  </a:lnTo>
                  <a:lnTo>
                    <a:pt x="216" y="77"/>
                  </a:lnTo>
                  <a:lnTo>
                    <a:pt x="227" y="77"/>
                  </a:lnTo>
                  <a:lnTo>
                    <a:pt x="233" y="68"/>
                  </a:lnTo>
                  <a:lnTo>
                    <a:pt x="238" y="66"/>
                  </a:lnTo>
                  <a:lnTo>
                    <a:pt x="238" y="54"/>
                  </a:lnTo>
                  <a:lnTo>
                    <a:pt x="238" y="51"/>
                  </a:lnTo>
                  <a:lnTo>
                    <a:pt x="250" y="54"/>
                  </a:lnTo>
                  <a:lnTo>
                    <a:pt x="253" y="63"/>
                  </a:lnTo>
                  <a:lnTo>
                    <a:pt x="250" y="66"/>
                  </a:lnTo>
                  <a:lnTo>
                    <a:pt x="253" y="71"/>
                  </a:lnTo>
                  <a:lnTo>
                    <a:pt x="250" y="77"/>
                  </a:lnTo>
                  <a:lnTo>
                    <a:pt x="233" y="83"/>
                  </a:lnTo>
                  <a:lnTo>
                    <a:pt x="224" y="91"/>
                  </a:lnTo>
                  <a:lnTo>
                    <a:pt x="216" y="105"/>
                  </a:lnTo>
                  <a:lnTo>
                    <a:pt x="204" y="111"/>
                  </a:lnTo>
                  <a:lnTo>
                    <a:pt x="204" y="117"/>
                  </a:lnTo>
                  <a:lnTo>
                    <a:pt x="199" y="120"/>
                  </a:lnTo>
                  <a:lnTo>
                    <a:pt x="196" y="137"/>
                  </a:lnTo>
                  <a:lnTo>
                    <a:pt x="193" y="140"/>
                  </a:lnTo>
                  <a:lnTo>
                    <a:pt x="193" y="145"/>
                  </a:lnTo>
                  <a:lnTo>
                    <a:pt x="193" y="151"/>
                  </a:lnTo>
                  <a:lnTo>
                    <a:pt x="193" y="154"/>
                  </a:lnTo>
                  <a:lnTo>
                    <a:pt x="190" y="157"/>
                  </a:lnTo>
                  <a:lnTo>
                    <a:pt x="193" y="159"/>
                  </a:lnTo>
                  <a:lnTo>
                    <a:pt x="190" y="159"/>
                  </a:lnTo>
                  <a:lnTo>
                    <a:pt x="190" y="165"/>
                  </a:lnTo>
                  <a:lnTo>
                    <a:pt x="190" y="171"/>
                  </a:lnTo>
                  <a:lnTo>
                    <a:pt x="187" y="171"/>
                  </a:lnTo>
                  <a:lnTo>
                    <a:pt x="190" y="171"/>
                  </a:lnTo>
                  <a:lnTo>
                    <a:pt x="190" y="174"/>
                  </a:lnTo>
                  <a:lnTo>
                    <a:pt x="187" y="174"/>
                  </a:lnTo>
                  <a:lnTo>
                    <a:pt x="190" y="174"/>
                  </a:lnTo>
                  <a:lnTo>
                    <a:pt x="190" y="176"/>
                  </a:lnTo>
                  <a:lnTo>
                    <a:pt x="193" y="179"/>
                  </a:lnTo>
                  <a:lnTo>
                    <a:pt x="196" y="182"/>
                  </a:lnTo>
                  <a:lnTo>
                    <a:pt x="204" y="185"/>
                  </a:lnTo>
                  <a:lnTo>
                    <a:pt x="207" y="188"/>
                  </a:lnTo>
                  <a:lnTo>
                    <a:pt x="207" y="191"/>
                  </a:lnTo>
                  <a:lnTo>
                    <a:pt x="204" y="196"/>
                  </a:lnTo>
                  <a:lnTo>
                    <a:pt x="204" y="202"/>
                  </a:lnTo>
                  <a:lnTo>
                    <a:pt x="210" y="205"/>
                  </a:lnTo>
                  <a:lnTo>
                    <a:pt x="213" y="205"/>
                  </a:lnTo>
                  <a:lnTo>
                    <a:pt x="213" y="211"/>
                  </a:lnTo>
                  <a:lnTo>
                    <a:pt x="207" y="222"/>
                  </a:lnTo>
                  <a:lnTo>
                    <a:pt x="207" y="219"/>
                  </a:lnTo>
                  <a:lnTo>
                    <a:pt x="207" y="222"/>
                  </a:lnTo>
                  <a:lnTo>
                    <a:pt x="207" y="225"/>
                  </a:lnTo>
                  <a:lnTo>
                    <a:pt x="204" y="225"/>
                  </a:lnTo>
                  <a:lnTo>
                    <a:pt x="204" y="230"/>
                  </a:lnTo>
                  <a:lnTo>
                    <a:pt x="190" y="239"/>
                  </a:lnTo>
                  <a:lnTo>
                    <a:pt x="184" y="239"/>
                  </a:lnTo>
                  <a:lnTo>
                    <a:pt x="179" y="239"/>
                  </a:lnTo>
                  <a:lnTo>
                    <a:pt x="167" y="242"/>
                  </a:lnTo>
                  <a:lnTo>
                    <a:pt x="159" y="245"/>
                  </a:lnTo>
                  <a:lnTo>
                    <a:pt x="150" y="245"/>
                  </a:lnTo>
                  <a:lnTo>
                    <a:pt x="148" y="245"/>
                  </a:lnTo>
                  <a:lnTo>
                    <a:pt x="148" y="242"/>
                  </a:lnTo>
                  <a:lnTo>
                    <a:pt x="145" y="242"/>
                  </a:lnTo>
                  <a:lnTo>
                    <a:pt x="142" y="242"/>
                  </a:lnTo>
                  <a:lnTo>
                    <a:pt x="139" y="239"/>
                  </a:lnTo>
                  <a:lnTo>
                    <a:pt x="139" y="242"/>
                  </a:lnTo>
                  <a:lnTo>
                    <a:pt x="142" y="242"/>
                  </a:lnTo>
                  <a:lnTo>
                    <a:pt x="142" y="245"/>
                  </a:lnTo>
                  <a:lnTo>
                    <a:pt x="142" y="248"/>
                  </a:lnTo>
                  <a:lnTo>
                    <a:pt x="145" y="248"/>
                  </a:lnTo>
                  <a:lnTo>
                    <a:pt x="142" y="248"/>
                  </a:lnTo>
                  <a:lnTo>
                    <a:pt x="145" y="248"/>
                  </a:lnTo>
                  <a:lnTo>
                    <a:pt x="145" y="256"/>
                  </a:lnTo>
                  <a:lnTo>
                    <a:pt x="142" y="256"/>
                  </a:lnTo>
                  <a:lnTo>
                    <a:pt x="142" y="262"/>
                  </a:lnTo>
                  <a:lnTo>
                    <a:pt x="139" y="262"/>
                  </a:lnTo>
                  <a:lnTo>
                    <a:pt x="139" y="265"/>
                  </a:lnTo>
                  <a:lnTo>
                    <a:pt x="142" y="267"/>
                  </a:lnTo>
                  <a:lnTo>
                    <a:pt x="142" y="270"/>
                  </a:lnTo>
                  <a:lnTo>
                    <a:pt x="142" y="267"/>
                  </a:lnTo>
                  <a:lnTo>
                    <a:pt x="142" y="270"/>
                  </a:lnTo>
                  <a:lnTo>
                    <a:pt x="139" y="273"/>
                  </a:lnTo>
                  <a:lnTo>
                    <a:pt x="130" y="276"/>
                  </a:lnTo>
                  <a:lnTo>
                    <a:pt x="125" y="276"/>
                  </a:lnTo>
                  <a:lnTo>
                    <a:pt x="122" y="276"/>
                  </a:lnTo>
                  <a:lnTo>
                    <a:pt x="119" y="273"/>
                  </a:lnTo>
                  <a:lnTo>
                    <a:pt x="119" y="276"/>
                  </a:lnTo>
                  <a:lnTo>
                    <a:pt x="111" y="273"/>
                  </a:lnTo>
                  <a:lnTo>
                    <a:pt x="108" y="273"/>
                  </a:lnTo>
                  <a:lnTo>
                    <a:pt x="111" y="270"/>
                  </a:lnTo>
                  <a:lnTo>
                    <a:pt x="108" y="270"/>
                  </a:lnTo>
                  <a:lnTo>
                    <a:pt x="105" y="273"/>
                  </a:lnTo>
                  <a:lnTo>
                    <a:pt x="105" y="276"/>
                  </a:lnTo>
                  <a:lnTo>
                    <a:pt x="105" y="279"/>
                  </a:lnTo>
                  <a:lnTo>
                    <a:pt x="108" y="282"/>
                  </a:lnTo>
                  <a:lnTo>
                    <a:pt x="108" y="285"/>
                  </a:lnTo>
                  <a:lnTo>
                    <a:pt x="108" y="287"/>
                  </a:lnTo>
                  <a:lnTo>
                    <a:pt x="108" y="293"/>
                  </a:lnTo>
                  <a:lnTo>
                    <a:pt x="111" y="293"/>
                  </a:lnTo>
                  <a:lnTo>
                    <a:pt x="113" y="293"/>
                  </a:lnTo>
                  <a:lnTo>
                    <a:pt x="113" y="296"/>
                  </a:lnTo>
                  <a:lnTo>
                    <a:pt x="116" y="296"/>
                  </a:lnTo>
                  <a:lnTo>
                    <a:pt x="119" y="296"/>
                  </a:lnTo>
                  <a:lnTo>
                    <a:pt x="119" y="293"/>
                  </a:lnTo>
                  <a:lnTo>
                    <a:pt x="116" y="293"/>
                  </a:lnTo>
                  <a:lnTo>
                    <a:pt x="119" y="293"/>
                  </a:lnTo>
                  <a:lnTo>
                    <a:pt x="119" y="290"/>
                  </a:lnTo>
                  <a:lnTo>
                    <a:pt x="122" y="290"/>
                  </a:lnTo>
                  <a:lnTo>
                    <a:pt x="122" y="293"/>
                  </a:lnTo>
                  <a:lnTo>
                    <a:pt x="125" y="296"/>
                  </a:lnTo>
                  <a:lnTo>
                    <a:pt x="125" y="299"/>
                  </a:lnTo>
                  <a:lnTo>
                    <a:pt x="122" y="302"/>
                  </a:lnTo>
                  <a:lnTo>
                    <a:pt x="116" y="302"/>
                  </a:lnTo>
                  <a:lnTo>
                    <a:pt x="116" y="299"/>
                  </a:lnTo>
                  <a:lnTo>
                    <a:pt x="113" y="296"/>
                  </a:lnTo>
                  <a:lnTo>
                    <a:pt x="111" y="299"/>
                  </a:lnTo>
                  <a:lnTo>
                    <a:pt x="108" y="299"/>
                  </a:lnTo>
                  <a:lnTo>
                    <a:pt x="108" y="302"/>
                  </a:lnTo>
                  <a:lnTo>
                    <a:pt x="111" y="302"/>
                  </a:lnTo>
                  <a:lnTo>
                    <a:pt x="113" y="304"/>
                  </a:lnTo>
                  <a:lnTo>
                    <a:pt x="116" y="304"/>
                  </a:lnTo>
                  <a:lnTo>
                    <a:pt x="113" y="307"/>
                  </a:lnTo>
                  <a:lnTo>
                    <a:pt x="108" y="307"/>
                  </a:lnTo>
                  <a:lnTo>
                    <a:pt x="108" y="313"/>
                  </a:lnTo>
                  <a:lnTo>
                    <a:pt x="105" y="316"/>
                  </a:lnTo>
                  <a:lnTo>
                    <a:pt x="105" y="319"/>
                  </a:lnTo>
                  <a:lnTo>
                    <a:pt x="105" y="321"/>
                  </a:lnTo>
                  <a:lnTo>
                    <a:pt x="105" y="324"/>
                  </a:lnTo>
                  <a:lnTo>
                    <a:pt x="105" y="327"/>
                  </a:lnTo>
                  <a:lnTo>
                    <a:pt x="105" y="330"/>
                  </a:lnTo>
                  <a:lnTo>
                    <a:pt x="102" y="330"/>
                  </a:lnTo>
                  <a:lnTo>
                    <a:pt x="99" y="333"/>
                  </a:lnTo>
                  <a:lnTo>
                    <a:pt x="102" y="336"/>
                  </a:lnTo>
                  <a:lnTo>
                    <a:pt x="99" y="336"/>
                  </a:lnTo>
                  <a:lnTo>
                    <a:pt x="96" y="336"/>
                  </a:lnTo>
                  <a:lnTo>
                    <a:pt x="96" y="339"/>
                  </a:lnTo>
                  <a:lnTo>
                    <a:pt x="94" y="336"/>
                  </a:lnTo>
                  <a:lnTo>
                    <a:pt x="91" y="339"/>
                  </a:lnTo>
                  <a:lnTo>
                    <a:pt x="88" y="339"/>
                  </a:lnTo>
                  <a:lnTo>
                    <a:pt x="91" y="339"/>
                  </a:lnTo>
                  <a:lnTo>
                    <a:pt x="85" y="339"/>
                  </a:lnTo>
                  <a:lnTo>
                    <a:pt x="82" y="341"/>
                  </a:lnTo>
                  <a:lnTo>
                    <a:pt x="82" y="344"/>
                  </a:lnTo>
                  <a:lnTo>
                    <a:pt x="79" y="344"/>
                  </a:lnTo>
                  <a:lnTo>
                    <a:pt x="76" y="350"/>
                  </a:lnTo>
                  <a:lnTo>
                    <a:pt x="76" y="353"/>
                  </a:lnTo>
                  <a:lnTo>
                    <a:pt x="74" y="358"/>
                  </a:lnTo>
                  <a:lnTo>
                    <a:pt x="79" y="361"/>
                  </a:lnTo>
                  <a:lnTo>
                    <a:pt x="82" y="364"/>
                  </a:lnTo>
                  <a:lnTo>
                    <a:pt x="85" y="367"/>
                  </a:lnTo>
                  <a:lnTo>
                    <a:pt x="91" y="370"/>
                  </a:lnTo>
                  <a:lnTo>
                    <a:pt x="94" y="370"/>
                  </a:lnTo>
                  <a:lnTo>
                    <a:pt x="96" y="370"/>
                  </a:lnTo>
                  <a:lnTo>
                    <a:pt x="99" y="370"/>
                  </a:lnTo>
                  <a:lnTo>
                    <a:pt x="99" y="373"/>
                  </a:lnTo>
                  <a:lnTo>
                    <a:pt x="99" y="378"/>
                  </a:lnTo>
                  <a:lnTo>
                    <a:pt x="96" y="381"/>
                  </a:lnTo>
                  <a:lnTo>
                    <a:pt x="96" y="378"/>
                  </a:lnTo>
                  <a:lnTo>
                    <a:pt x="94" y="381"/>
                  </a:lnTo>
                  <a:lnTo>
                    <a:pt x="96" y="381"/>
                  </a:lnTo>
                  <a:lnTo>
                    <a:pt x="99" y="384"/>
                  </a:lnTo>
                  <a:lnTo>
                    <a:pt x="96" y="384"/>
                  </a:lnTo>
                  <a:lnTo>
                    <a:pt x="96" y="387"/>
                  </a:lnTo>
                  <a:lnTo>
                    <a:pt x="94" y="387"/>
                  </a:lnTo>
                  <a:lnTo>
                    <a:pt x="94" y="390"/>
                  </a:lnTo>
                  <a:lnTo>
                    <a:pt x="91" y="390"/>
                  </a:lnTo>
                  <a:lnTo>
                    <a:pt x="88" y="393"/>
                  </a:lnTo>
                  <a:lnTo>
                    <a:pt x="82" y="395"/>
                  </a:lnTo>
                  <a:lnTo>
                    <a:pt x="76" y="401"/>
                  </a:lnTo>
                  <a:lnTo>
                    <a:pt x="76" y="404"/>
                  </a:lnTo>
                  <a:lnTo>
                    <a:pt x="74" y="407"/>
                  </a:lnTo>
                  <a:lnTo>
                    <a:pt x="74" y="410"/>
                  </a:lnTo>
                  <a:lnTo>
                    <a:pt x="74" y="407"/>
                  </a:lnTo>
                  <a:lnTo>
                    <a:pt x="76" y="407"/>
                  </a:lnTo>
                  <a:lnTo>
                    <a:pt x="74" y="410"/>
                  </a:lnTo>
                  <a:lnTo>
                    <a:pt x="74" y="415"/>
                  </a:lnTo>
                  <a:lnTo>
                    <a:pt x="71" y="418"/>
                  </a:lnTo>
                  <a:lnTo>
                    <a:pt x="68" y="418"/>
                  </a:lnTo>
                  <a:lnTo>
                    <a:pt x="65" y="418"/>
                  </a:lnTo>
                  <a:lnTo>
                    <a:pt x="62" y="412"/>
                  </a:lnTo>
                  <a:lnTo>
                    <a:pt x="62" y="415"/>
                  </a:lnTo>
                  <a:lnTo>
                    <a:pt x="59" y="415"/>
                  </a:lnTo>
                  <a:lnTo>
                    <a:pt x="62" y="418"/>
                  </a:lnTo>
                  <a:lnTo>
                    <a:pt x="65" y="418"/>
                  </a:lnTo>
                  <a:lnTo>
                    <a:pt x="65" y="421"/>
                  </a:lnTo>
                  <a:lnTo>
                    <a:pt x="59" y="424"/>
                  </a:lnTo>
                  <a:lnTo>
                    <a:pt x="57" y="429"/>
                  </a:lnTo>
                  <a:lnTo>
                    <a:pt x="54" y="432"/>
                  </a:lnTo>
                  <a:lnTo>
                    <a:pt x="51" y="435"/>
                  </a:lnTo>
                  <a:lnTo>
                    <a:pt x="54" y="435"/>
                  </a:lnTo>
                  <a:lnTo>
                    <a:pt x="57" y="441"/>
                  </a:lnTo>
                  <a:lnTo>
                    <a:pt x="57" y="444"/>
                  </a:lnTo>
                  <a:lnTo>
                    <a:pt x="54" y="444"/>
                  </a:lnTo>
                  <a:lnTo>
                    <a:pt x="48" y="444"/>
                  </a:lnTo>
                  <a:lnTo>
                    <a:pt x="54" y="444"/>
                  </a:lnTo>
                  <a:lnTo>
                    <a:pt x="54" y="447"/>
                  </a:lnTo>
                  <a:lnTo>
                    <a:pt x="57" y="444"/>
                  </a:lnTo>
                  <a:lnTo>
                    <a:pt x="57" y="447"/>
                  </a:lnTo>
                  <a:lnTo>
                    <a:pt x="62" y="455"/>
                  </a:lnTo>
                  <a:lnTo>
                    <a:pt x="65" y="458"/>
                  </a:lnTo>
                  <a:lnTo>
                    <a:pt x="54" y="452"/>
                  </a:lnTo>
                  <a:lnTo>
                    <a:pt x="20" y="452"/>
                  </a:lnTo>
                  <a:lnTo>
                    <a:pt x="17" y="447"/>
                  </a:lnTo>
                  <a:lnTo>
                    <a:pt x="14" y="444"/>
                  </a:lnTo>
                  <a:lnTo>
                    <a:pt x="17" y="444"/>
                  </a:lnTo>
                  <a:lnTo>
                    <a:pt x="17" y="438"/>
                  </a:lnTo>
                  <a:lnTo>
                    <a:pt x="14" y="427"/>
                  </a:lnTo>
                  <a:lnTo>
                    <a:pt x="5" y="432"/>
                  </a:lnTo>
                  <a:lnTo>
                    <a:pt x="0" y="418"/>
                  </a:lnTo>
                  <a:lnTo>
                    <a:pt x="3" y="410"/>
                  </a:lnTo>
                  <a:lnTo>
                    <a:pt x="11" y="393"/>
                  </a:lnTo>
                  <a:lnTo>
                    <a:pt x="8" y="384"/>
                  </a:lnTo>
                  <a:lnTo>
                    <a:pt x="8" y="381"/>
                  </a:lnTo>
                  <a:lnTo>
                    <a:pt x="14" y="375"/>
                  </a:lnTo>
                  <a:lnTo>
                    <a:pt x="17" y="370"/>
                  </a:lnTo>
                  <a:lnTo>
                    <a:pt x="20" y="364"/>
                  </a:lnTo>
                  <a:lnTo>
                    <a:pt x="20" y="358"/>
                  </a:lnTo>
                  <a:lnTo>
                    <a:pt x="20" y="353"/>
                  </a:lnTo>
                  <a:lnTo>
                    <a:pt x="20" y="350"/>
                  </a:lnTo>
                  <a:lnTo>
                    <a:pt x="20" y="347"/>
                  </a:lnTo>
                  <a:lnTo>
                    <a:pt x="22" y="344"/>
                  </a:lnTo>
                  <a:lnTo>
                    <a:pt x="22" y="341"/>
                  </a:lnTo>
                  <a:lnTo>
                    <a:pt x="25" y="339"/>
                  </a:lnTo>
                  <a:lnTo>
                    <a:pt x="17" y="330"/>
                  </a:lnTo>
                  <a:lnTo>
                    <a:pt x="17" y="316"/>
                  </a:lnTo>
                  <a:lnTo>
                    <a:pt x="20" y="316"/>
                  </a:lnTo>
                  <a:lnTo>
                    <a:pt x="17" y="313"/>
                  </a:lnTo>
                  <a:lnTo>
                    <a:pt x="20" y="307"/>
                  </a:lnTo>
                  <a:lnTo>
                    <a:pt x="17" y="302"/>
                  </a:lnTo>
                  <a:lnTo>
                    <a:pt x="20" y="296"/>
                  </a:lnTo>
                  <a:lnTo>
                    <a:pt x="20" y="290"/>
                  </a:lnTo>
                  <a:lnTo>
                    <a:pt x="20" y="285"/>
                  </a:lnTo>
                  <a:lnTo>
                    <a:pt x="20" y="279"/>
                  </a:lnTo>
                  <a:lnTo>
                    <a:pt x="20" y="265"/>
                  </a:lnTo>
                  <a:lnTo>
                    <a:pt x="20" y="262"/>
                  </a:lnTo>
                  <a:lnTo>
                    <a:pt x="22" y="259"/>
                  </a:lnTo>
                  <a:lnTo>
                    <a:pt x="22" y="253"/>
                  </a:lnTo>
                  <a:lnTo>
                    <a:pt x="22" y="250"/>
                  </a:lnTo>
                  <a:lnTo>
                    <a:pt x="25" y="242"/>
                  </a:lnTo>
                  <a:lnTo>
                    <a:pt x="31" y="242"/>
                  </a:lnTo>
                  <a:lnTo>
                    <a:pt x="34" y="236"/>
                  </a:lnTo>
                  <a:lnTo>
                    <a:pt x="31" y="233"/>
                  </a:lnTo>
                  <a:lnTo>
                    <a:pt x="31" y="228"/>
                  </a:lnTo>
                  <a:lnTo>
                    <a:pt x="28" y="222"/>
                  </a:lnTo>
                  <a:lnTo>
                    <a:pt x="28" y="216"/>
                  </a:lnTo>
                  <a:lnTo>
                    <a:pt x="25" y="213"/>
                  </a:lnTo>
                  <a:lnTo>
                    <a:pt x="28" y="211"/>
                  </a:lnTo>
                  <a:lnTo>
                    <a:pt x="28" y="208"/>
                  </a:lnTo>
                  <a:lnTo>
                    <a:pt x="34" y="199"/>
                  </a:lnTo>
                  <a:lnTo>
                    <a:pt x="37" y="199"/>
                  </a:lnTo>
                  <a:lnTo>
                    <a:pt x="37" y="191"/>
                  </a:lnTo>
                  <a:lnTo>
                    <a:pt x="37" y="188"/>
                  </a:lnTo>
                  <a:lnTo>
                    <a:pt x="40" y="185"/>
                  </a:lnTo>
                  <a:lnTo>
                    <a:pt x="40" y="179"/>
                  </a:lnTo>
                  <a:lnTo>
                    <a:pt x="42" y="174"/>
                  </a:lnTo>
                  <a:lnTo>
                    <a:pt x="45" y="159"/>
                  </a:lnTo>
                  <a:lnTo>
                    <a:pt x="40" y="157"/>
                  </a:lnTo>
                  <a:lnTo>
                    <a:pt x="40" y="140"/>
                  </a:lnTo>
                  <a:lnTo>
                    <a:pt x="37" y="137"/>
                  </a:lnTo>
                  <a:lnTo>
                    <a:pt x="34" y="131"/>
                  </a:lnTo>
                  <a:lnTo>
                    <a:pt x="37" y="125"/>
                  </a:lnTo>
                  <a:lnTo>
                    <a:pt x="40" y="120"/>
                  </a:lnTo>
                  <a:lnTo>
                    <a:pt x="42" y="117"/>
                  </a:lnTo>
                  <a:lnTo>
                    <a:pt x="45" y="111"/>
                  </a:lnTo>
                  <a:lnTo>
                    <a:pt x="42" y="105"/>
                  </a:lnTo>
                  <a:lnTo>
                    <a:pt x="45" y="103"/>
                  </a:lnTo>
                  <a:lnTo>
                    <a:pt x="45" y="97"/>
                  </a:lnTo>
                  <a:lnTo>
                    <a:pt x="48" y="91"/>
                  </a:lnTo>
                  <a:lnTo>
                    <a:pt x="54" y="80"/>
                  </a:lnTo>
                  <a:lnTo>
                    <a:pt x="57" y="74"/>
                  </a:lnTo>
                  <a:lnTo>
                    <a:pt x="59" y="74"/>
                  </a:lnTo>
                  <a:lnTo>
                    <a:pt x="62" y="71"/>
                  </a:lnTo>
                  <a:lnTo>
                    <a:pt x="59" y="66"/>
                  </a:lnTo>
                  <a:lnTo>
                    <a:pt x="62" y="60"/>
                  </a:lnTo>
                  <a:lnTo>
                    <a:pt x="59" y="54"/>
                  </a:lnTo>
                  <a:lnTo>
                    <a:pt x="59" y="51"/>
                  </a:lnTo>
                  <a:lnTo>
                    <a:pt x="62" y="49"/>
                  </a:lnTo>
                  <a:lnTo>
                    <a:pt x="62" y="43"/>
                  </a:lnTo>
                  <a:lnTo>
                    <a:pt x="68" y="34"/>
                  </a:lnTo>
                  <a:lnTo>
                    <a:pt x="71" y="34"/>
                  </a:lnTo>
                  <a:lnTo>
                    <a:pt x="76" y="29"/>
                  </a:lnTo>
                  <a:lnTo>
                    <a:pt x="79" y="17"/>
                  </a:lnTo>
                  <a:lnTo>
                    <a:pt x="79" y="14"/>
                  </a:lnTo>
                  <a:lnTo>
                    <a:pt x="76"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0" name="Freeform 3255"/>
            <p:cNvSpPr/>
            <p:nvPr/>
          </p:nvSpPr>
          <p:spPr>
            <a:xfrm>
              <a:off x="4027320" y="5354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1" name="Freeform 3256"/>
            <p:cNvSpPr/>
            <p:nvPr/>
          </p:nvSpPr>
          <p:spPr>
            <a:xfrm>
              <a:off x="4116600" y="5107680"/>
              <a:ext cx="134280" cy="130320"/>
            </a:xfrm>
            <a:custGeom>
              <a:avLst/>
              <a:gdLst>
                <a:gd name="textAreaLeft" fmla="*/ 0 w 134280"/>
                <a:gd name="textAreaRight" fmla="*/ 135000 w 134280"/>
                <a:gd name="textAreaTop" fmla="*/ 0 h 130320"/>
                <a:gd name="textAreaBottom" fmla="*/ 131040 h 130320"/>
              </a:gdLst>
              <a:ahLst/>
              <a:cxnLst/>
              <a:rect l="textAreaLeft" t="textAreaTop" r="textAreaRight" b="textAreaBottom"/>
              <a:pathLst>
                <a:path w="68" h="68">
                  <a:moveTo>
                    <a:pt x="3" y="42"/>
                  </a:moveTo>
                  <a:lnTo>
                    <a:pt x="0" y="40"/>
                  </a:lnTo>
                  <a:lnTo>
                    <a:pt x="3" y="37"/>
                  </a:lnTo>
                  <a:lnTo>
                    <a:pt x="3" y="34"/>
                  </a:lnTo>
                  <a:lnTo>
                    <a:pt x="3" y="28"/>
                  </a:lnTo>
                  <a:lnTo>
                    <a:pt x="3" y="23"/>
                  </a:lnTo>
                  <a:lnTo>
                    <a:pt x="6" y="20"/>
                  </a:lnTo>
                  <a:lnTo>
                    <a:pt x="9" y="3"/>
                  </a:lnTo>
                  <a:lnTo>
                    <a:pt x="14" y="0"/>
                  </a:lnTo>
                  <a:lnTo>
                    <a:pt x="20" y="0"/>
                  </a:lnTo>
                  <a:lnTo>
                    <a:pt x="26" y="3"/>
                  </a:lnTo>
                  <a:lnTo>
                    <a:pt x="29" y="5"/>
                  </a:lnTo>
                  <a:lnTo>
                    <a:pt x="29" y="8"/>
                  </a:lnTo>
                  <a:lnTo>
                    <a:pt x="31" y="8"/>
                  </a:lnTo>
                  <a:lnTo>
                    <a:pt x="31" y="11"/>
                  </a:lnTo>
                  <a:lnTo>
                    <a:pt x="34" y="11"/>
                  </a:lnTo>
                  <a:lnTo>
                    <a:pt x="34" y="8"/>
                  </a:lnTo>
                  <a:lnTo>
                    <a:pt x="40" y="8"/>
                  </a:lnTo>
                  <a:lnTo>
                    <a:pt x="43" y="14"/>
                  </a:lnTo>
                  <a:lnTo>
                    <a:pt x="57" y="25"/>
                  </a:lnTo>
                  <a:lnTo>
                    <a:pt x="60" y="25"/>
                  </a:lnTo>
                  <a:lnTo>
                    <a:pt x="68" y="34"/>
                  </a:lnTo>
                  <a:lnTo>
                    <a:pt x="66" y="42"/>
                  </a:lnTo>
                  <a:lnTo>
                    <a:pt x="66" y="45"/>
                  </a:lnTo>
                  <a:lnTo>
                    <a:pt x="63" y="51"/>
                  </a:lnTo>
                  <a:lnTo>
                    <a:pt x="66" y="54"/>
                  </a:lnTo>
                  <a:lnTo>
                    <a:pt x="60" y="57"/>
                  </a:lnTo>
                  <a:lnTo>
                    <a:pt x="60" y="59"/>
                  </a:lnTo>
                  <a:lnTo>
                    <a:pt x="54" y="62"/>
                  </a:lnTo>
                  <a:lnTo>
                    <a:pt x="54" y="59"/>
                  </a:lnTo>
                  <a:lnTo>
                    <a:pt x="54" y="62"/>
                  </a:lnTo>
                  <a:lnTo>
                    <a:pt x="51" y="65"/>
                  </a:lnTo>
                  <a:lnTo>
                    <a:pt x="46" y="65"/>
                  </a:lnTo>
                  <a:lnTo>
                    <a:pt x="43" y="65"/>
                  </a:lnTo>
                  <a:lnTo>
                    <a:pt x="40" y="65"/>
                  </a:lnTo>
                  <a:lnTo>
                    <a:pt x="37" y="65"/>
                  </a:lnTo>
                  <a:lnTo>
                    <a:pt x="31" y="65"/>
                  </a:lnTo>
                  <a:lnTo>
                    <a:pt x="31" y="68"/>
                  </a:lnTo>
                  <a:lnTo>
                    <a:pt x="29" y="68"/>
                  </a:lnTo>
                  <a:lnTo>
                    <a:pt x="26" y="65"/>
                  </a:lnTo>
                  <a:lnTo>
                    <a:pt x="29" y="65"/>
                  </a:lnTo>
                  <a:lnTo>
                    <a:pt x="29" y="62"/>
                  </a:lnTo>
                  <a:lnTo>
                    <a:pt x="26" y="65"/>
                  </a:lnTo>
                  <a:lnTo>
                    <a:pt x="23" y="62"/>
                  </a:lnTo>
                  <a:lnTo>
                    <a:pt x="17" y="59"/>
                  </a:lnTo>
                  <a:lnTo>
                    <a:pt x="14" y="59"/>
                  </a:lnTo>
                  <a:lnTo>
                    <a:pt x="9" y="59"/>
                  </a:lnTo>
                  <a:lnTo>
                    <a:pt x="9" y="57"/>
                  </a:lnTo>
                  <a:lnTo>
                    <a:pt x="6" y="57"/>
                  </a:lnTo>
                  <a:lnTo>
                    <a:pt x="3" y="54"/>
                  </a:lnTo>
                  <a:lnTo>
                    <a:pt x="0" y="51"/>
                  </a:lnTo>
                  <a:lnTo>
                    <a:pt x="0" y="48"/>
                  </a:lnTo>
                  <a:lnTo>
                    <a:pt x="0" y="45"/>
                  </a:lnTo>
                  <a:lnTo>
                    <a:pt x="3" y="4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2" name="Rectangle 3257"/>
            <p:cNvSpPr/>
            <p:nvPr/>
          </p:nvSpPr>
          <p:spPr>
            <a:xfrm>
              <a:off x="4450680" y="49381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3" name="Rectangle 3258"/>
            <p:cNvSpPr/>
            <p:nvPr/>
          </p:nvSpPr>
          <p:spPr>
            <a:xfrm>
              <a:off x="4365000" y="50036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4" name="Freeform 3259"/>
            <p:cNvSpPr/>
            <p:nvPr/>
          </p:nvSpPr>
          <p:spPr>
            <a:xfrm>
              <a:off x="4371120" y="50306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0" y="0"/>
                  </a:lnTo>
                  <a:lnTo>
                    <a:pt x="3" y="3"/>
                  </a:lnTo>
                  <a:lnTo>
                    <a:pt x="0" y="3"/>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5" name="Freeform 3260"/>
            <p:cNvSpPr/>
            <p:nvPr/>
          </p:nvSpPr>
          <p:spPr>
            <a:xfrm>
              <a:off x="3963600" y="5841720"/>
              <a:ext cx="23040" cy="9000"/>
            </a:xfrm>
            <a:custGeom>
              <a:avLst/>
              <a:gdLst>
                <a:gd name="textAreaLeft" fmla="*/ 0 w 23040"/>
                <a:gd name="textAreaRight" fmla="*/ 23760 w 23040"/>
                <a:gd name="textAreaTop" fmla="*/ 0 h 9000"/>
                <a:gd name="textAreaBottom" fmla="*/ 9720 h 9000"/>
              </a:gdLst>
              <a:ahLst/>
              <a:cxnLst/>
              <a:rect l="textAreaLeft" t="textAreaTop" r="textAreaRight" b="textAreaBottom"/>
              <a:pathLst>
                <a:path w="12" h="5">
                  <a:moveTo>
                    <a:pt x="3" y="3"/>
                  </a:moveTo>
                  <a:lnTo>
                    <a:pt x="0" y="3"/>
                  </a:lnTo>
                  <a:lnTo>
                    <a:pt x="0" y="5"/>
                  </a:lnTo>
                  <a:lnTo>
                    <a:pt x="3" y="5"/>
                  </a:lnTo>
                  <a:lnTo>
                    <a:pt x="3" y="5"/>
                  </a:lnTo>
                  <a:lnTo>
                    <a:pt x="6" y="3"/>
                  </a:lnTo>
                  <a:lnTo>
                    <a:pt x="9" y="3"/>
                  </a:lnTo>
                  <a:lnTo>
                    <a:pt x="12" y="3"/>
                  </a:lnTo>
                  <a:lnTo>
                    <a:pt x="12" y="0"/>
                  </a:lnTo>
                  <a:lnTo>
                    <a:pt x="12" y="3"/>
                  </a:lnTo>
                  <a:lnTo>
                    <a:pt x="12" y="0"/>
                  </a:lnTo>
                  <a:lnTo>
                    <a:pt x="9" y="3"/>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6" name="Freeform 3261"/>
            <p:cNvSpPr/>
            <p:nvPr/>
          </p:nvSpPr>
          <p:spPr>
            <a:xfrm>
              <a:off x="4055040" y="5731920"/>
              <a:ext cx="48960" cy="26280"/>
            </a:xfrm>
            <a:custGeom>
              <a:avLst/>
              <a:gdLst>
                <a:gd name="textAreaLeft" fmla="*/ 0 w 48960"/>
                <a:gd name="textAreaRight" fmla="*/ 49680 w 48960"/>
                <a:gd name="textAreaTop" fmla="*/ 0 h 26280"/>
                <a:gd name="textAreaBottom" fmla="*/ 27000 h 26280"/>
              </a:gdLst>
              <a:ahLst/>
              <a:cxnLst/>
              <a:rect l="textAreaLeft" t="textAreaTop" r="textAreaRight" b="textAreaBottom"/>
              <a:pathLst>
                <a:path w="25" h="14">
                  <a:moveTo>
                    <a:pt x="11" y="3"/>
                  </a:moveTo>
                  <a:lnTo>
                    <a:pt x="8" y="3"/>
                  </a:lnTo>
                  <a:lnTo>
                    <a:pt x="8" y="0"/>
                  </a:lnTo>
                  <a:lnTo>
                    <a:pt x="6" y="0"/>
                  </a:lnTo>
                  <a:lnTo>
                    <a:pt x="8" y="0"/>
                  </a:lnTo>
                  <a:lnTo>
                    <a:pt x="6" y="3"/>
                  </a:lnTo>
                  <a:lnTo>
                    <a:pt x="8" y="3"/>
                  </a:lnTo>
                  <a:lnTo>
                    <a:pt x="8" y="3"/>
                  </a:lnTo>
                  <a:lnTo>
                    <a:pt x="14" y="6"/>
                  </a:lnTo>
                  <a:lnTo>
                    <a:pt x="11" y="6"/>
                  </a:lnTo>
                  <a:lnTo>
                    <a:pt x="8" y="6"/>
                  </a:lnTo>
                  <a:lnTo>
                    <a:pt x="6" y="6"/>
                  </a:lnTo>
                  <a:lnTo>
                    <a:pt x="8" y="6"/>
                  </a:lnTo>
                  <a:lnTo>
                    <a:pt x="11" y="6"/>
                  </a:lnTo>
                  <a:lnTo>
                    <a:pt x="11" y="8"/>
                  </a:lnTo>
                  <a:lnTo>
                    <a:pt x="8" y="6"/>
                  </a:lnTo>
                  <a:lnTo>
                    <a:pt x="8" y="8"/>
                  </a:lnTo>
                  <a:lnTo>
                    <a:pt x="6" y="8"/>
                  </a:lnTo>
                  <a:lnTo>
                    <a:pt x="8" y="8"/>
                  </a:lnTo>
                  <a:lnTo>
                    <a:pt x="6" y="11"/>
                  </a:lnTo>
                  <a:lnTo>
                    <a:pt x="6" y="8"/>
                  </a:lnTo>
                  <a:lnTo>
                    <a:pt x="3" y="8"/>
                  </a:lnTo>
                  <a:lnTo>
                    <a:pt x="3" y="11"/>
                  </a:lnTo>
                  <a:lnTo>
                    <a:pt x="0" y="11"/>
                  </a:lnTo>
                  <a:lnTo>
                    <a:pt x="3" y="14"/>
                  </a:lnTo>
                  <a:lnTo>
                    <a:pt x="3" y="11"/>
                  </a:lnTo>
                  <a:lnTo>
                    <a:pt x="6" y="14"/>
                  </a:lnTo>
                  <a:lnTo>
                    <a:pt x="8" y="14"/>
                  </a:lnTo>
                  <a:lnTo>
                    <a:pt x="11" y="11"/>
                  </a:lnTo>
                  <a:lnTo>
                    <a:pt x="11" y="8"/>
                  </a:lnTo>
                  <a:lnTo>
                    <a:pt x="14" y="11"/>
                  </a:lnTo>
                  <a:lnTo>
                    <a:pt x="14" y="8"/>
                  </a:lnTo>
                  <a:lnTo>
                    <a:pt x="14" y="11"/>
                  </a:lnTo>
                  <a:lnTo>
                    <a:pt x="17" y="8"/>
                  </a:lnTo>
                  <a:lnTo>
                    <a:pt x="17" y="6"/>
                  </a:lnTo>
                  <a:lnTo>
                    <a:pt x="20" y="6"/>
                  </a:lnTo>
                  <a:lnTo>
                    <a:pt x="20" y="3"/>
                  </a:lnTo>
                  <a:lnTo>
                    <a:pt x="20" y="6"/>
                  </a:lnTo>
                  <a:lnTo>
                    <a:pt x="23" y="3"/>
                  </a:lnTo>
                  <a:lnTo>
                    <a:pt x="25" y="0"/>
                  </a:lnTo>
                  <a:lnTo>
                    <a:pt x="23" y="0"/>
                  </a:lnTo>
                  <a:lnTo>
                    <a:pt x="25" y="0"/>
                  </a:lnTo>
                  <a:lnTo>
                    <a:pt x="23" y="0"/>
                  </a:lnTo>
                  <a:lnTo>
                    <a:pt x="20" y="0"/>
                  </a:lnTo>
                  <a:lnTo>
                    <a:pt x="23" y="0"/>
                  </a:lnTo>
                  <a:lnTo>
                    <a:pt x="20" y="0"/>
                  </a:lnTo>
                  <a:lnTo>
                    <a:pt x="17" y="3"/>
                  </a:lnTo>
                  <a:lnTo>
                    <a:pt x="20" y="0"/>
                  </a:lnTo>
                  <a:lnTo>
                    <a:pt x="14" y="0"/>
                  </a:lnTo>
                  <a:lnTo>
                    <a:pt x="17" y="0"/>
                  </a:lnTo>
                  <a:lnTo>
                    <a:pt x="14" y="0"/>
                  </a:lnTo>
                  <a:lnTo>
                    <a:pt x="11"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7" name="Freeform 3262"/>
            <p:cNvSpPr/>
            <p:nvPr/>
          </p:nvSpPr>
          <p:spPr>
            <a:xfrm>
              <a:off x="4083120" y="572616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3"/>
                  </a:moveTo>
                  <a:lnTo>
                    <a:pt x="6" y="0"/>
                  </a:lnTo>
                  <a:lnTo>
                    <a:pt x="3" y="0"/>
                  </a:lnTo>
                  <a:lnTo>
                    <a:pt x="0" y="0"/>
                  </a:lnTo>
                  <a:lnTo>
                    <a:pt x="3" y="3"/>
                  </a:lnTo>
                  <a:lnTo>
                    <a:pt x="3" y="0"/>
                  </a:lnTo>
                  <a:lnTo>
                    <a:pt x="6" y="3"/>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8" name="Freeform 3263"/>
            <p:cNvSpPr/>
            <p:nvPr/>
          </p:nvSpPr>
          <p:spPr>
            <a:xfrm>
              <a:off x="4070880" y="5726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89" name="Freeform 3264"/>
            <p:cNvSpPr/>
            <p:nvPr/>
          </p:nvSpPr>
          <p:spPr>
            <a:xfrm>
              <a:off x="4066920" y="57261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0" name="Freeform 3265"/>
            <p:cNvSpPr/>
            <p:nvPr/>
          </p:nvSpPr>
          <p:spPr>
            <a:xfrm>
              <a:off x="4049280" y="574344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3" y="2"/>
                  </a:lnTo>
                  <a:lnTo>
                    <a:pt x="0" y="2"/>
                  </a:lnTo>
                  <a:lnTo>
                    <a:pt x="3" y="0"/>
                  </a:lnTo>
                  <a:lnTo>
                    <a:pt x="6" y="0"/>
                  </a:lnTo>
                  <a:lnTo>
                    <a:pt x="3" y="2"/>
                  </a:lnTo>
                  <a:lnTo>
                    <a:pt x="3" y="2"/>
                  </a:lnTo>
                  <a:lnTo>
                    <a:pt x="6" y="0"/>
                  </a:lnTo>
                  <a:lnTo>
                    <a:pt x="6"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1" name="Freeform 3266"/>
            <p:cNvSpPr/>
            <p:nvPr/>
          </p:nvSpPr>
          <p:spPr>
            <a:xfrm>
              <a:off x="4088880" y="5726160"/>
              <a:ext cx="51120" cy="37800"/>
            </a:xfrm>
            <a:custGeom>
              <a:avLst/>
              <a:gdLst>
                <a:gd name="textAreaLeft" fmla="*/ 0 w 51120"/>
                <a:gd name="textAreaRight" fmla="*/ 51840 w 51120"/>
                <a:gd name="textAreaTop" fmla="*/ 0 h 37800"/>
                <a:gd name="textAreaBottom" fmla="*/ 38520 h 37800"/>
              </a:gdLst>
              <a:ahLst/>
              <a:cxnLst/>
              <a:rect l="textAreaLeft" t="textAreaTop" r="textAreaRight" b="textAreaBottom"/>
              <a:pathLst>
                <a:path w="26" h="20">
                  <a:moveTo>
                    <a:pt x="8" y="3"/>
                  </a:moveTo>
                  <a:lnTo>
                    <a:pt x="11" y="3"/>
                  </a:lnTo>
                  <a:lnTo>
                    <a:pt x="8" y="0"/>
                  </a:lnTo>
                  <a:lnTo>
                    <a:pt x="11" y="0"/>
                  </a:lnTo>
                  <a:lnTo>
                    <a:pt x="14" y="0"/>
                  </a:lnTo>
                  <a:lnTo>
                    <a:pt x="14" y="3"/>
                  </a:lnTo>
                  <a:lnTo>
                    <a:pt x="17" y="0"/>
                  </a:lnTo>
                  <a:lnTo>
                    <a:pt x="20" y="3"/>
                  </a:lnTo>
                  <a:lnTo>
                    <a:pt x="17" y="3"/>
                  </a:lnTo>
                  <a:lnTo>
                    <a:pt x="17" y="6"/>
                  </a:lnTo>
                  <a:lnTo>
                    <a:pt x="20" y="6"/>
                  </a:lnTo>
                  <a:lnTo>
                    <a:pt x="20" y="3"/>
                  </a:lnTo>
                  <a:lnTo>
                    <a:pt x="20" y="6"/>
                  </a:lnTo>
                  <a:lnTo>
                    <a:pt x="20" y="3"/>
                  </a:lnTo>
                  <a:lnTo>
                    <a:pt x="23" y="3"/>
                  </a:lnTo>
                  <a:lnTo>
                    <a:pt x="26" y="3"/>
                  </a:lnTo>
                  <a:lnTo>
                    <a:pt x="26" y="6"/>
                  </a:lnTo>
                  <a:lnTo>
                    <a:pt x="23" y="6"/>
                  </a:lnTo>
                  <a:lnTo>
                    <a:pt x="20" y="6"/>
                  </a:lnTo>
                  <a:lnTo>
                    <a:pt x="23" y="6"/>
                  </a:lnTo>
                  <a:lnTo>
                    <a:pt x="26" y="6"/>
                  </a:lnTo>
                  <a:lnTo>
                    <a:pt x="26" y="9"/>
                  </a:lnTo>
                  <a:lnTo>
                    <a:pt x="23" y="9"/>
                  </a:lnTo>
                  <a:lnTo>
                    <a:pt x="26" y="9"/>
                  </a:lnTo>
                  <a:lnTo>
                    <a:pt x="23" y="9"/>
                  </a:lnTo>
                  <a:lnTo>
                    <a:pt x="20" y="9"/>
                  </a:lnTo>
                  <a:lnTo>
                    <a:pt x="23" y="9"/>
                  </a:lnTo>
                  <a:lnTo>
                    <a:pt x="20" y="9"/>
                  </a:lnTo>
                  <a:lnTo>
                    <a:pt x="20" y="11"/>
                  </a:lnTo>
                  <a:lnTo>
                    <a:pt x="17" y="11"/>
                  </a:lnTo>
                  <a:lnTo>
                    <a:pt x="20" y="11"/>
                  </a:lnTo>
                  <a:lnTo>
                    <a:pt x="17" y="11"/>
                  </a:lnTo>
                  <a:lnTo>
                    <a:pt x="14" y="11"/>
                  </a:lnTo>
                  <a:lnTo>
                    <a:pt x="11" y="11"/>
                  </a:lnTo>
                  <a:lnTo>
                    <a:pt x="11" y="9"/>
                  </a:lnTo>
                  <a:lnTo>
                    <a:pt x="11" y="11"/>
                  </a:lnTo>
                  <a:lnTo>
                    <a:pt x="11" y="14"/>
                  </a:lnTo>
                  <a:lnTo>
                    <a:pt x="14" y="14"/>
                  </a:lnTo>
                  <a:lnTo>
                    <a:pt x="14" y="17"/>
                  </a:lnTo>
                  <a:lnTo>
                    <a:pt x="11" y="14"/>
                  </a:lnTo>
                  <a:lnTo>
                    <a:pt x="8" y="14"/>
                  </a:lnTo>
                  <a:lnTo>
                    <a:pt x="6" y="14"/>
                  </a:lnTo>
                  <a:lnTo>
                    <a:pt x="8" y="14"/>
                  </a:lnTo>
                  <a:lnTo>
                    <a:pt x="8" y="17"/>
                  </a:lnTo>
                  <a:lnTo>
                    <a:pt x="11" y="17"/>
                  </a:lnTo>
                  <a:lnTo>
                    <a:pt x="8" y="17"/>
                  </a:lnTo>
                  <a:lnTo>
                    <a:pt x="11" y="17"/>
                  </a:lnTo>
                  <a:lnTo>
                    <a:pt x="8" y="17"/>
                  </a:lnTo>
                  <a:lnTo>
                    <a:pt x="6" y="17"/>
                  </a:lnTo>
                  <a:lnTo>
                    <a:pt x="6" y="14"/>
                  </a:lnTo>
                  <a:lnTo>
                    <a:pt x="6" y="17"/>
                  </a:lnTo>
                  <a:lnTo>
                    <a:pt x="3" y="14"/>
                  </a:lnTo>
                  <a:lnTo>
                    <a:pt x="3" y="17"/>
                  </a:lnTo>
                  <a:lnTo>
                    <a:pt x="6" y="17"/>
                  </a:lnTo>
                  <a:lnTo>
                    <a:pt x="6" y="20"/>
                  </a:lnTo>
                  <a:lnTo>
                    <a:pt x="3" y="20"/>
                  </a:lnTo>
                  <a:lnTo>
                    <a:pt x="3" y="17"/>
                  </a:lnTo>
                  <a:lnTo>
                    <a:pt x="0" y="14"/>
                  </a:lnTo>
                  <a:lnTo>
                    <a:pt x="3" y="14"/>
                  </a:lnTo>
                  <a:lnTo>
                    <a:pt x="3" y="11"/>
                  </a:lnTo>
                  <a:lnTo>
                    <a:pt x="3" y="9"/>
                  </a:lnTo>
                  <a:lnTo>
                    <a:pt x="6" y="11"/>
                  </a:lnTo>
                  <a:lnTo>
                    <a:pt x="6" y="9"/>
                  </a:lnTo>
                  <a:lnTo>
                    <a:pt x="8" y="9"/>
                  </a:lnTo>
                  <a:lnTo>
                    <a:pt x="11" y="9"/>
                  </a:lnTo>
                  <a:lnTo>
                    <a:pt x="8" y="9"/>
                  </a:lnTo>
                  <a:lnTo>
                    <a:pt x="8" y="6"/>
                  </a:lnTo>
                  <a:lnTo>
                    <a:pt x="11"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2" name="Freeform 3267"/>
            <p:cNvSpPr/>
            <p:nvPr/>
          </p:nvSpPr>
          <p:spPr>
            <a:xfrm>
              <a:off x="3530520" y="4346640"/>
              <a:ext cx="325080" cy="457920"/>
            </a:xfrm>
            <a:custGeom>
              <a:avLst/>
              <a:gdLst>
                <a:gd name="textAreaLeft" fmla="*/ 0 w 325080"/>
                <a:gd name="textAreaRight" fmla="*/ 325800 w 325080"/>
                <a:gd name="textAreaTop" fmla="*/ 0 h 457920"/>
                <a:gd name="textAreaBottom" fmla="*/ 458640 h 457920"/>
              </a:gdLst>
              <a:ahLst/>
              <a:cxnLst/>
              <a:rect l="textAreaLeft" t="textAreaTop" r="textAreaRight" b="textAreaBottom"/>
              <a:pathLst>
                <a:path w="164" h="238">
                  <a:moveTo>
                    <a:pt x="14" y="42"/>
                  </a:moveTo>
                  <a:lnTo>
                    <a:pt x="11" y="42"/>
                  </a:lnTo>
                  <a:lnTo>
                    <a:pt x="8" y="45"/>
                  </a:lnTo>
                  <a:lnTo>
                    <a:pt x="8" y="48"/>
                  </a:lnTo>
                  <a:lnTo>
                    <a:pt x="5" y="48"/>
                  </a:lnTo>
                  <a:lnTo>
                    <a:pt x="2" y="51"/>
                  </a:lnTo>
                  <a:lnTo>
                    <a:pt x="0" y="51"/>
                  </a:lnTo>
                  <a:lnTo>
                    <a:pt x="0" y="57"/>
                  </a:lnTo>
                  <a:lnTo>
                    <a:pt x="0" y="59"/>
                  </a:lnTo>
                  <a:lnTo>
                    <a:pt x="2" y="62"/>
                  </a:lnTo>
                  <a:lnTo>
                    <a:pt x="2" y="65"/>
                  </a:lnTo>
                  <a:lnTo>
                    <a:pt x="5" y="68"/>
                  </a:lnTo>
                  <a:lnTo>
                    <a:pt x="5" y="71"/>
                  </a:lnTo>
                  <a:lnTo>
                    <a:pt x="5" y="74"/>
                  </a:lnTo>
                  <a:lnTo>
                    <a:pt x="2" y="74"/>
                  </a:lnTo>
                  <a:lnTo>
                    <a:pt x="2" y="71"/>
                  </a:lnTo>
                  <a:lnTo>
                    <a:pt x="2" y="74"/>
                  </a:lnTo>
                  <a:lnTo>
                    <a:pt x="2" y="76"/>
                  </a:lnTo>
                  <a:lnTo>
                    <a:pt x="5" y="76"/>
                  </a:lnTo>
                  <a:lnTo>
                    <a:pt x="11" y="79"/>
                  </a:lnTo>
                  <a:lnTo>
                    <a:pt x="17" y="82"/>
                  </a:lnTo>
                  <a:lnTo>
                    <a:pt x="19" y="88"/>
                  </a:lnTo>
                  <a:lnTo>
                    <a:pt x="22" y="96"/>
                  </a:lnTo>
                  <a:lnTo>
                    <a:pt x="25" y="96"/>
                  </a:lnTo>
                  <a:lnTo>
                    <a:pt x="28" y="99"/>
                  </a:lnTo>
                  <a:lnTo>
                    <a:pt x="28" y="105"/>
                  </a:lnTo>
                  <a:lnTo>
                    <a:pt x="31" y="108"/>
                  </a:lnTo>
                  <a:lnTo>
                    <a:pt x="34" y="111"/>
                  </a:lnTo>
                  <a:lnTo>
                    <a:pt x="31" y="111"/>
                  </a:lnTo>
                  <a:lnTo>
                    <a:pt x="37" y="116"/>
                  </a:lnTo>
                  <a:lnTo>
                    <a:pt x="39" y="122"/>
                  </a:lnTo>
                  <a:lnTo>
                    <a:pt x="39" y="128"/>
                  </a:lnTo>
                  <a:lnTo>
                    <a:pt x="42" y="130"/>
                  </a:lnTo>
                  <a:lnTo>
                    <a:pt x="48" y="139"/>
                  </a:lnTo>
                  <a:lnTo>
                    <a:pt x="48" y="142"/>
                  </a:lnTo>
                  <a:lnTo>
                    <a:pt x="54" y="148"/>
                  </a:lnTo>
                  <a:lnTo>
                    <a:pt x="54" y="150"/>
                  </a:lnTo>
                  <a:lnTo>
                    <a:pt x="59" y="156"/>
                  </a:lnTo>
                  <a:lnTo>
                    <a:pt x="59" y="162"/>
                  </a:lnTo>
                  <a:lnTo>
                    <a:pt x="65" y="167"/>
                  </a:lnTo>
                  <a:lnTo>
                    <a:pt x="68" y="170"/>
                  </a:lnTo>
                  <a:lnTo>
                    <a:pt x="68" y="173"/>
                  </a:lnTo>
                  <a:lnTo>
                    <a:pt x="65" y="176"/>
                  </a:lnTo>
                  <a:lnTo>
                    <a:pt x="62" y="176"/>
                  </a:lnTo>
                  <a:lnTo>
                    <a:pt x="65" y="176"/>
                  </a:lnTo>
                  <a:lnTo>
                    <a:pt x="65" y="179"/>
                  </a:lnTo>
                  <a:lnTo>
                    <a:pt x="68" y="182"/>
                  </a:lnTo>
                  <a:lnTo>
                    <a:pt x="65" y="182"/>
                  </a:lnTo>
                  <a:lnTo>
                    <a:pt x="68" y="182"/>
                  </a:lnTo>
                  <a:lnTo>
                    <a:pt x="68" y="184"/>
                  </a:lnTo>
                  <a:lnTo>
                    <a:pt x="73" y="187"/>
                  </a:lnTo>
                  <a:lnTo>
                    <a:pt x="73" y="190"/>
                  </a:lnTo>
                  <a:lnTo>
                    <a:pt x="76" y="190"/>
                  </a:lnTo>
                  <a:lnTo>
                    <a:pt x="76" y="193"/>
                  </a:lnTo>
                  <a:lnTo>
                    <a:pt x="79" y="196"/>
                  </a:lnTo>
                  <a:lnTo>
                    <a:pt x="82" y="196"/>
                  </a:lnTo>
                  <a:lnTo>
                    <a:pt x="88" y="199"/>
                  </a:lnTo>
                  <a:lnTo>
                    <a:pt x="91" y="202"/>
                  </a:lnTo>
                  <a:lnTo>
                    <a:pt x="93" y="202"/>
                  </a:lnTo>
                  <a:lnTo>
                    <a:pt x="96" y="204"/>
                  </a:lnTo>
                  <a:lnTo>
                    <a:pt x="99" y="204"/>
                  </a:lnTo>
                  <a:lnTo>
                    <a:pt x="99" y="207"/>
                  </a:lnTo>
                  <a:lnTo>
                    <a:pt x="105" y="210"/>
                  </a:lnTo>
                  <a:lnTo>
                    <a:pt x="110" y="210"/>
                  </a:lnTo>
                  <a:lnTo>
                    <a:pt x="116" y="213"/>
                  </a:lnTo>
                  <a:lnTo>
                    <a:pt x="125" y="219"/>
                  </a:lnTo>
                  <a:lnTo>
                    <a:pt x="127" y="224"/>
                  </a:lnTo>
                  <a:lnTo>
                    <a:pt x="130" y="224"/>
                  </a:lnTo>
                  <a:lnTo>
                    <a:pt x="133" y="227"/>
                  </a:lnTo>
                  <a:lnTo>
                    <a:pt x="139" y="230"/>
                  </a:lnTo>
                  <a:lnTo>
                    <a:pt x="139" y="233"/>
                  </a:lnTo>
                  <a:lnTo>
                    <a:pt x="142" y="238"/>
                  </a:lnTo>
                  <a:lnTo>
                    <a:pt x="150" y="236"/>
                  </a:lnTo>
                  <a:lnTo>
                    <a:pt x="150" y="227"/>
                  </a:lnTo>
                  <a:lnTo>
                    <a:pt x="153" y="224"/>
                  </a:lnTo>
                  <a:lnTo>
                    <a:pt x="159" y="210"/>
                  </a:lnTo>
                  <a:lnTo>
                    <a:pt x="159" y="207"/>
                  </a:lnTo>
                  <a:lnTo>
                    <a:pt x="153" y="199"/>
                  </a:lnTo>
                  <a:lnTo>
                    <a:pt x="156" y="193"/>
                  </a:lnTo>
                  <a:lnTo>
                    <a:pt x="156" y="187"/>
                  </a:lnTo>
                  <a:lnTo>
                    <a:pt x="162" y="179"/>
                  </a:lnTo>
                  <a:lnTo>
                    <a:pt x="159" y="170"/>
                  </a:lnTo>
                  <a:lnTo>
                    <a:pt x="162" y="162"/>
                  </a:lnTo>
                  <a:lnTo>
                    <a:pt x="164" y="153"/>
                  </a:lnTo>
                  <a:lnTo>
                    <a:pt x="153" y="136"/>
                  </a:lnTo>
                  <a:lnTo>
                    <a:pt x="147" y="133"/>
                  </a:lnTo>
                  <a:lnTo>
                    <a:pt x="142" y="139"/>
                  </a:lnTo>
                  <a:lnTo>
                    <a:pt x="139" y="136"/>
                  </a:lnTo>
                  <a:lnTo>
                    <a:pt x="139" y="125"/>
                  </a:lnTo>
                  <a:lnTo>
                    <a:pt x="136" y="125"/>
                  </a:lnTo>
                  <a:lnTo>
                    <a:pt x="139" y="119"/>
                  </a:lnTo>
                  <a:lnTo>
                    <a:pt x="136" y="119"/>
                  </a:lnTo>
                  <a:lnTo>
                    <a:pt x="133" y="122"/>
                  </a:lnTo>
                  <a:lnTo>
                    <a:pt x="130" y="125"/>
                  </a:lnTo>
                  <a:lnTo>
                    <a:pt x="130" y="128"/>
                  </a:lnTo>
                  <a:lnTo>
                    <a:pt x="125" y="130"/>
                  </a:lnTo>
                  <a:lnTo>
                    <a:pt x="119" y="130"/>
                  </a:lnTo>
                  <a:lnTo>
                    <a:pt x="113" y="125"/>
                  </a:lnTo>
                  <a:lnTo>
                    <a:pt x="113" y="122"/>
                  </a:lnTo>
                  <a:lnTo>
                    <a:pt x="105" y="125"/>
                  </a:lnTo>
                  <a:lnTo>
                    <a:pt x="105" y="122"/>
                  </a:lnTo>
                  <a:lnTo>
                    <a:pt x="108" y="116"/>
                  </a:lnTo>
                  <a:lnTo>
                    <a:pt x="105" y="116"/>
                  </a:lnTo>
                  <a:lnTo>
                    <a:pt x="105" y="113"/>
                  </a:lnTo>
                  <a:lnTo>
                    <a:pt x="102" y="111"/>
                  </a:lnTo>
                  <a:lnTo>
                    <a:pt x="96" y="102"/>
                  </a:lnTo>
                  <a:lnTo>
                    <a:pt x="96" y="99"/>
                  </a:lnTo>
                  <a:lnTo>
                    <a:pt x="93" y="99"/>
                  </a:lnTo>
                  <a:lnTo>
                    <a:pt x="93" y="96"/>
                  </a:lnTo>
                  <a:lnTo>
                    <a:pt x="96" y="94"/>
                  </a:lnTo>
                  <a:lnTo>
                    <a:pt x="96" y="91"/>
                  </a:lnTo>
                  <a:lnTo>
                    <a:pt x="99" y="85"/>
                  </a:lnTo>
                  <a:lnTo>
                    <a:pt x="105" y="82"/>
                  </a:lnTo>
                  <a:lnTo>
                    <a:pt x="105" y="79"/>
                  </a:lnTo>
                  <a:lnTo>
                    <a:pt x="108" y="74"/>
                  </a:lnTo>
                  <a:lnTo>
                    <a:pt x="110" y="68"/>
                  </a:lnTo>
                  <a:lnTo>
                    <a:pt x="110" y="65"/>
                  </a:lnTo>
                  <a:lnTo>
                    <a:pt x="125" y="59"/>
                  </a:lnTo>
                  <a:lnTo>
                    <a:pt x="133" y="57"/>
                  </a:lnTo>
                  <a:lnTo>
                    <a:pt x="136" y="54"/>
                  </a:lnTo>
                  <a:lnTo>
                    <a:pt x="145" y="37"/>
                  </a:lnTo>
                  <a:lnTo>
                    <a:pt x="133" y="28"/>
                  </a:lnTo>
                  <a:lnTo>
                    <a:pt x="127" y="31"/>
                  </a:lnTo>
                  <a:lnTo>
                    <a:pt x="122" y="28"/>
                  </a:lnTo>
                  <a:lnTo>
                    <a:pt x="116" y="31"/>
                  </a:lnTo>
                  <a:lnTo>
                    <a:pt x="113" y="28"/>
                  </a:lnTo>
                  <a:lnTo>
                    <a:pt x="110" y="31"/>
                  </a:lnTo>
                  <a:lnTo>
                    <a:pt x="108" y="28"/>
                  </a:lnTo>
                  <a:lnTo>
                    <a:pt x="108" y="22"/>
                  </a:lnTo>
                  <a:lnTo>
                    <a:pt x="105" y="22"/>
                  </a:lnTo>
                  <a:lnTo>
                    <a:pt x="102" y="17"/>
                  </a:lnTo>
                  <a:lnTo>
                    <a:pt x="96" y="11"/>
                  </a:lnTo>
                  <a:lnTo>
                    <a:pt x="91" y="5"/>
                  </a:lnTo>
                  <a:lnTo>
                    <a:pt x="88" y="3"/>
                  </a:lnTo>
                  <a:lnTo>
                    <a:pt x="82" y="0"/>
                  </a:lnTo>
                  <a:lnTo>
                    <a:pt x="76" y="3"/>
                  </a:lnTo>
                  <a:lnTo>
                    <a:pt x="73" y="5"/>
                  </a:lnTo>
                  <a:lnTo>
                    <a:pt x="79" y="8"/>
                  </a:lnTo>
                  <a:lnTo>
                    <a:pt x="79" y="11"/>
                  </a:lnTo>
                  <a:lnTo>
                    <a:pt x="76" y="14"/>
                  </a:lnTo>
                  <a:lnTo>
                    <a:pt x="76" y="20"/>
                  </a:lnTo>
                  <a:lnTo>
                    <a:pt x="73" y="22"/>
                  </a:lnTo>
                  <a:lnTo>
                    <a:pt x="71" y="22"/>
                  </a:lnTo>
                  <a:lnTo>
                    <a:pt x="62" y="31"/>
                  </a:lnTo>
                  <a:lnTo>
                    <a:pt x="54" y="37"/>
                  </a:lnTo>
                  <a:lnTo>
                    <a:pt x="51" y="37"/>
                  </a:lnTo>
                  <a:lnTo>
                    <a:pt x="45" y="37"/>
                  </a:lnTo>
                  <a:lnTo>
                    <a:pt x="42" y="42"/>
                  </a:lnTo>
                  <a:lnTo>
                    <a:pt x="39" y="42"/>
                  </a:lnTo>
                  <a:lnTo>
                    <a:pt x="39" y="51"/>
                  </a:lnTo>
                  <a:lnTo>
                    <a:pt x="37" y="59"/>
                  </a:lnTo>
                  <a:lnTo>
                    <a:pt x="34" y="62"/>
                  </a:lnTo>
                  <a:lnTo>
                    <a:pt x="25" y="62"/>
                  </a:lnTo>
                  <a:lnTo>
                    <a:pt x="22" y="57"/>
                  </a:lnTo>
                  <a:lnTo>
                    <a:pt x="14" y="57"/>
                  </a:lnTo>
                  <a:lnTo>
                    <a:pt x="11" y="54"/>
                  </a:lnTo>
                  <a:lnTo>
                    <a:pt x="11" y="51"/>
                  </a:lnTo>
                  <a:lnTo>
                    <a:pt x="17" y="48"/>
                  </a:lnTo>
                  <a:lnTo>
                    <a:pt x="17" y="45"/>
                  </a:lnTo>
                  <a:lnTo>
                    <a:pt x="14" y="42"/>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3" name="Freeform 3268"/>
            <p:cNvSpPr/>
            <p:nvPr/>
          </p:nvSpPr>
          <p:spPr>
            <a:xfrm>
              <a:off x="3534480" y="4308120"/>
              <a:ext cx="158400" cy="157320"/>
            </a:xfrm>
            <a:custGeom>
              <a:avLst/>
              <a:gdLst>
                <a:gd name="textAreaLeft" fmla="*/ 0 w 158400"/>
                <a:gd name="textAreaRight" fmla="*/ 159120 w 158400"/>
                <a:gd name="textAreaTop" fmla="*/ 0 h 157320"/>
                <a:gd name="textAreaBottom" fmla="*/ 158040 h 157320"/>
              </a:gdLst>
              <a:ahLst/>
              <a:cxnLst/>
              <a:rect l="textAreaLeft" t="textAreaTop" r="textAreaRight" b="textAreaBottom"/>
              <a:pathLst>
                <a:path w="80" h="82">
                  <a:moveTo>
                    <a:pt x="29" y="0"/>
                  </a:moveTo>
                  <a:lnTo>
                    <a:pt x="32" y="0"/>
                  </a:lnTo>
                  <a:lnTo>
                    <a:pt x="35" y="5"/>
                  </a:lnTo>
                  <a:lnTo>
                    <a:pt x="37" y="5"/>
                  </a:lnTo>
                  <a:lnTo>
                    <a:pt x="46" y="8"/>
                  </a:lnTo>
                  <a:lnTo>
                    <a:pt x="52" y="14"/>
                  </a:lnTo>
                  <a:lnTo>
                    <a:pt x="57" y="17"/>
                  </a:lnTo>
                  <a:lnTo>
                    <a:pt x="63" y="14"/>
                  </a:lnTo>
                  <a:lnTo>
                    <a:pt x="69" y="14"/>
                  </a:lnTo>
                  <a:lnTo>
                    <a:pt x="74" y="17"/>
                  </a:lnTo>
                  <a:lnTo>
                    <a:pt x="80" y="20"/>
                  </a:lnTo>
                  <a:lnTo>
                    <a:pt x="74" y="23"/>
                  </a:lnTo>
                  <a:lnTo>
                    <a:pt x="71" y="25"/>
                  </a:lnTo>
                  <a:lnTo>
                    <a:pt x="77" y="28"/>
                  </a:lnTo>
                  <a:lnTo>
                    <a:pt x="77" y="31"/>
                  </a:lnTo>
                  <a:lnTo>
                    <a:pt x="74" y="34"/>
                  </a:lnTo>
                  <a:lnTo>
                    <a:pt x="74" y="40"/>
                  </a:lnTo>
                  <a:lnTo>
                    <a:pt x="71" y="42"/>
                  </a:lnTo>
                  <a:lnTo>
                    <a:pt x="69" y="42"/>
                  </a:lnTo>
                  <a:lnTo>
                    <a:pt x="60" y="51"/>
                  </a:lnTo>
                  <a:lnTo>
                    <a:pt x="52" y="57"/>
                  </a:lnTo>
                  <a:lnTo>
                    <a:pt x="49" y="57"/>
                  </a:lnTo>
                  <a:lnTo>
                    <a:pt x="43" y="57"/>
                  </a:lnTo>
                  <a:lnTo>
                    <a:pt x="40" y="62"/>
                  </a:lnTo>
                  <a:lnTo>
                    <a:pt x="37" y="62"/>
                  </a:lnTo>
                  <a:lnTo>
                    <a:pt x="37" y="71"/>
                  </a:lnTo>
                  <a:lnTo>
                    <a:pt x="35" y="79"/>
                  </a:lnTo>
                  <a:lnTo>
                    <a:pt x="32" y="82"/>
                  </a:lnTo>
                  <a:lnTo>
                    <a:pt x="23" y="82"/>
                  </a:lnTo>
                  <a:lnTo>
                    <a:pt x="20" y="77"/>
                  </a:lnTo>
                  <a:lnTo>
                    <a:pt x="12" y="77"/>
                  </a:lnTo>
                  <a:lnTo>
                    <a:pt x="9" y="74"/>
                  </a:lnTo>
                  <a:lnTo>
                    <a:pt x="9" y="71"/>
                  </a:lnTo>
                  <a:lnTo>
                    <a:pt x="15" y="68"/>
                  </a:lnTo>
                  <a:lnTo>
                    <a:pt x="15" y="65"/>
                  </a:lnTo>
                  <a:lnTo>
                    <a:pt x="12" y="62"/>
                  </a:lnTo>
                  <a:lnTo>
                    <a:pt x="15" y="59"/>
                  </a:lnTo>
                  <a:lnTo>
                    <a:pt x="17" y="59"/>
                  </a:lnTo>
                  <a:lnTo>
                    <a:pt x="17" y="54"/>
                  </a:lnTo>
                  <a:lnTo>
                    <a:pt x="17" y="51"/>
                  </a:lnTo>
                  <a:lnTo>
                    <a:pt x="17" y="48"/>
                  </a:lnTo>
                  <a:lnTo>
                    <a:pt x="17" y="51"/>
                  </a:lnTo>
                  <a:lnTo>
                    <a:pt x="17" y="48"/>
                  </a:lnTo>
                  <a:lnTo>
                    <a:pt x="15" y="51"/>
                  </a:lnTo>
                  <a:lnTo>
                    <a:pt x="15" y="48"/>
                  </a:lnTo>
                  <a:lnTo>
                    <a:pt x="15" y="51"/>
                  </a:lnTo>
                  <a:lnTo>
                    <a:pt x="12" y="51"/>
                  </a:lnTo>
                  <a:lnTo>
                    <a:pt x="12" y="54"/>
                  </a:lnTo>
                  <a:lnTo>
                    <a:pt x="9" y="51"/>
                  </a:lnTo>
                  <a:lnTo>
                    <a:pt x="6" y="51"/>
                  </a:lnTo>
                  <a:lnTo>
                    <a:pt x="3" y="48"/>
                  </a:lnTo>
                  <a:lnTo>
                    <a:pt x="0" y="48"/>
                  </a:lnTo>
                  <a:lnTo>
                    <a:pt x="3" y="45"/>
                  </a:lnTo>
                  <a:lnTo>
                    <a:pt x="3" y="48"/>
                  </a:lnTo>
                  <a:lnTo>
                    <a:pt x="3" y="45"/>
                  </a:lnTo>
                  <a:lnTo>
                    <a:pt x="6" y="45"/>
                  </a:lnTo>
                  <a:lnTo>
                    <a:pt x="6" y="42"/>
                  </a:lnTo>
                  <a:lnTo>
                    <a:pt x="3" y="42"/>
                  </a:lnTo>
                  <a:lnTo>
                    <a:pt x="3" y="40"/>
                  </a:lnTo>
                  <a:lnTo>
                    <a:pt x="6" y="37"/>
                  </a:lnTo>
                  <a:lnTo>
                    <a:pt x="6" y="34"/>
                  </a:lnTo>
                  <a:lnTo>
                    <a:pt x="3" y="34"/>
                  </a:lnTo>
                  <a:lnTo>
                    <a:pt x="3" y="31"/>
                  </a:lnTo>
                  <a:lnTo>
                    <a:pt x="6" y="31"/>
                  </a:lnTo>
                  <a:lnTo>
                    <a:pt x="9" y="28"/>
                  </a:lnTo>
                  <a:lnTo>
                    <a:pt x="6" y="25"/>
                  </a:lnTo>
                  <a:lnTo>
                    <a:pt x="9" y="25"/>
                  </a:lnTo>
                  <a:lnTo>
                    <a:pt x="9" y="23"/>
                  </a:lnTo>
                  <a:lnTo>
                    <a:pt x="12" y="20"/>
                  </a:lnTo>
                  <a:lnTo>
                    <a:pt x="15" y="20"/>
                  </a:lnTo>
                  <a:lnTo>
                    <a:pt x="15" y="17"/>
                  </a:lnTo>
                  <a:lnTo>
                    <a:pt x="15" y="14"/>
                  </a:lnTo>
                  <a:lnTo>
                    <a:pt x="15" y="11"/>
                  </a:lnTo>
                  <a:lnTo>
                    <a:pt x="15" y="8"/>
                  </a:lnTo>
                  <a:lnTo>
                    <a:pt x="17" y="8"/>
                  </a:lnTo>
                  <a:lnTo>
                    <a:pt x="20" y="8"/>
                  </a:lnTo>
                  <a:lnTo>
                    <a:pt x="20" y="5"/>
                  </a:lnTo>
                  <a:lnTo>
                    <a:pt x="23" y="3"/>
                  </a:lnTo>
                  <a:lnTo>
                    <a:pt x="26" y="3"/>
                  </a:lnTo>
                  <a:lnTo>
                    <a:pt x="29" y="3"/>
                  </a:lnTo>
                  <a:lnTo>
                    <a:pt x="29" y="3"/>
                  </a:lnTo>
                  <a:lnTo>
                    <a:pt x="2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4" name="Freeform 3269"/>
            <p:cNvSpPr/>
            <p:nvPr/>
          </p:nvSpPr>
          <p:spPr>
            <a:xfrm>
              <a:off x="3558240" y="44121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3" y="0"/>
                  </a:moveTo>
                  <a:lnTo>
                    <a:pt x="0" y="0"/>
                  </a:lnTo>
                  <a:lnTo>
                    <a:pt x="0" y="3"/>
                  </a:lnTo>
                  <a:lnTo>
                    <a:pt x="3" y="3"/>
                  </a:lnTo>
                  <a:lnTo>
                    <a:pt x="0" y="0"/>
                  </a:lnTo>
                  <a:lnTo>
                    <a:pt x="0" y="3"/>
                  </a:lnTo>
                  <a:lnTo>
                    <a:pt x="0" y="0"/>
                  </a:lnTo>
                  <a:lnTo>
                    <a:pt x="0" y="0"/>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5" name="Rectangle 3270"/>
            <p:cNvSpPr/>
            <p:nvPr/>
          </p:nvSpPr>
          <p:spPr>
            <a:xfrm>
              <a:off x="4049280" y="41270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6" name="Freeform 3271"/>
            <p:cNvSpPr/>
            <p:nvPr/>
          </p:nvSpPr>
          <p:spPr>
            <a:xfrm>
              <a:off x="4027320" y="4073040"/>
              <a:ext cx="21240" cy="20520"/>
            </a:xfrm>
            <a:custGeom>
              <a:avLst/>
              <a:gdLst>
                <a:gd name="textAreaLeft" fmla="*/ 0 w 21240"/>
                <a:gd name="textAreaRight" fmla="*/ 21960 w 21240"/>
                <a:gd name="textAreaTop" fmla="*/ 0 h 20520"/>
                <a:gd name="textAreaBottom" fmla="*/ 21240 h 20520"/>
              </a:gdLst>
              <a:ahLst/>
              <a:cxnLst/>
              <a:rect l="textAreaLeft" t="textAreaTop" r="textAreaRight" b="textAreaBottom"/>
              <a:pathLst>
                <a:path w="11" h="11">
                  <a:moveTo>
                    <a:pt x="3" y="2"/>
                  </a:moveTo>
                  <a:lnTo>
                    <a:pt x="3" y="5"/>
                  </a:lnTo>
                  <a:lnTo>
                    <a:pt x="5" y="5"/>
                  </a:lnTo>
                  <a:lnTo>
                    <a:pt x="5" y="8"/>
                  </a:lnTo>
                  <a:lnTo>
                    <a:pt x="3" y="8"/>
                  </a:lnTo>
                  <a:lnTo>
                    <a:pt x="3" y="11"/>
                  </a:lnTo>
                  <a:lnTo>
                    <a:pt x="0" y="11"/>
                  </a:lnTo>
                  <a:lnTo>
                    <a:pt x="3" y="11"/>
                  </a:lnTo>
                  <a:lnTo>
                    <a:pt x="5" y="11"/>
                  </a:lnTo>
                  <a:lnTo>
                    <a:pt x="8" y="11"/>
                  </a:lnTo>
                  <a:lnTo>
                    <a:pt x="11" y="11"/>
                  </a:lnTo>
                  <a:lnTo>
                    <a:pt x="11" y="8"/>
                  </a:lnTo>
                  <a:lnTo>
                    <a:pt x="11" y="5"/>
                  </a:lnTo>
                  <a:lnTo>
                    <a:pt x="11" y="2"/>
                  </a:lnTo>
                  <a:lnTo>
                    <a:pt x="11" y="0"/>
                  </a:lnTo>
                  <a:lnTo>
                    <a:pt x="8" y="2"/>
                  </a:lnTo>
                  <a:lnTo>
                    <a:pt x="5" y="2"/>
                  </a:lnTo>
                  <a:lnTo>
                    <a:pt x="5"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7" name="Freeform 3272"/>
            <p:cNvSpPr/>
            <p:nvPr/>
          </p:nvSpPr>
          <p:spPr>
            <a:xfrm>
              <a:off x="4049280" y="40615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3" y="3"/>
                  </a:lnTo>
                  <a:lnTo>
                    <a:pt x="0" y="3"/>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8" name="Freeform 3273"/>
            <p:cNvSpPr/>
            <p:nvPr/>
          </p:nvSpPr>
          <p:spPr>
            <a:xfrm>
              <a:off x="3840480" y="403452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3"/>
                  </a:moveTo>
                  <a:lnTo>
                    <a:pt x="3" y="5"/>
                  </a:lnTo>
                  <a:lnTo>
                    <a:pt x="0" y="5"/>
                  </a:lnTo>
                  <a:lnTo>
                    <a:pt x="0" y="3"/>
                  </a:lnTo>
                  <a:lnTo>
                    <a:pt x="0" y="0"/>
                  </a:lnTo>
                  <a:lnTo>
                    <a:pt x="0" y="3"/>
                  </a:lnTo>
                  <a:lnTo>
                    <a:pt x="6" y="3"/>
                  </a:lnTo>
                  <a:lnTo>
                    <a:pt x="6" y="5"/>
                  </a:lnTo>
                  <a:lnTo>
                    <a:pt x="3" y="5"/>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899" name="Rectangle 3274"/>
            <p:cNvSpPr/>
            <p:nvPr/>
          </p:nvSpPr>
          <p:spPr>
            <a:xfrm>
              <a:off x="3862440" y="404028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0" name="Freeform 3275"/>
            <p:cNvSpPr/>
            <p:nvPr/>
          </p:nvSpPr>
          <p:spPr>
            <a:xfrm>
              <a:off x="4027320" y="40402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2"/>
                  </a:moveTo>
                  <a:lnTo>
                    <a:pt x="3" y="0"/>
                  </a:lnTo>
                  <a:lnTo>
                    <a:pt x="3" y="2"/>
                  </a:lnTo>
                  <a:lnTo>
                    <a:pt x="3" y="5"/>
                  </a:lnTo>
                  <a:lnTo>
                    <a:pt x="0" y="5"/>
                  </a:lnTo>
                  <a:lnTo>
                    <a:pt x="0"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1" name="Freeform 3276"/>
            <p:cNvSpPr/>
            <p:nvPr/>
          </p:nvSpPr>
          <p:spPr>
            <a:xfrm>
              <a:off x="4043160" y="40111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0" y="3"/>
                  </a:lnTo>
                  <a:lnTo>
                    <a:pt x="0" y="6"/>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2" name="Freeform 3277"/>
            <p:cNvSpPr/>
            <p:nvPr/>
          </p:nvSpPr>
          <p:spPr>
            <a:xfrm>
              <a:off x="4077000" y="40111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0" y="3"/>
                  </a:lnTo>
                  <a:lnTo>
                    <a:pt x="3" y="3"/>
                  </a:lnTo>
                  <a:lnTo>
                    <a:pt x="3" y="6"/>
                  </a:lnTo>
                  <a:lnTo>
                    <a:pt x="6"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3" name="Freeform 3278"/>
            <p:cNvSpPr/>
            <p:nvPr/>
          </p:nvSpPr>
          <p:spPr>
            <a:xfrm>
              <a:off x="4027320" y="3936240"/>
              <a:ext cx="15120" cy="9000"/>
            </a:xfrm>
            <a:custGeom>
              <a:avLst/>
              <a:gdLst>
                <a:gd name="textAreaLeft" fmla="*/ 0 w 15120"/>
                <a:gd name="textAreaRight" fmla="*/ 15840 w 15120"/>
                <a:gd name="textAreaTop" fmla="*/ 0 h 9000"/>
                <a:gd name="textAreaBottom" fmla="*/ 9720 h 9000"/>
              </a:gdLst>
              <a:ahLst/>
              <a:cxnLst/>
              <a:rect l="textAreaLeft" t="textAreaTop" r="textAreaRight" b="textAreaBottom"/>
              <a:pathLst>
                <a:path w="8" h="5">
                  <a:moveTo>
                    <a:pt x="3" y="2"/>
                  </a:moveTo>
                  <a:lnTo>
                    <a:pt x="3" y="0"/>
                  </a:lnTo>
                  <a:lnTo>
                    <a:pt x="0" y="0"/>
                  </a:lnTo>
                  <a:lnTo>
                    <a:pt x="0" y="2"/>
                  </a:lnTo>
                  <a:lnTo>
                    <a:pt x="3" y="5"/>
                  </a:lnTo>
                  <a:lnTo>
                    <a:pt x="3" y="5"/>
                  </a:lnTo>
                  <a:lnTo>
                    <a:pt x="5" y="2"/>
                  </a:lnTo>
                  <a:lnTo>
                    <a:pt x="8" y="2"/>
                  </a:lnTo>
                  <a:lnTo>
                    <a:pt x="8" y="0"/>
                  </a:lnTo>
                  <a:lnTo>
                    <a:pt x="5"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4" name="Freeform 3279"/>
            <p:cNvSpPr/>
            <p:nvPr/>
          </p:nvSpPr>
          <p:spPr>
            <a:xfrm>
              <a:off x="4037400" y="3945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5" name="Freeform 3280"/>
            <p:cNvSpPr/>
            <p:nvPr/>
          </p:nvSpPr>
          <p:spPr>
            <a:xfrm>
              <a:off x="4043160" y="399600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0"/>
                  </a:moveTo>
                  <a:lnTo>
                    <a:pt x="3" y="3"/>
                  </a:lnTo>
                  <a:lnTo>
                    <a:pt x="0" y="3"/>
                  </a:lnTo>
                  <a:lnTo>
                    <a:pt x="0" y="5"/>
                  </a:lnTo>
                  <a:lnTo>
                    <a:pt x="3" y="5"/>
                  </a:lnTo>
                  <a:lnTo>
                    <a:pt x="3" y="8"/>
                  </a:lnTo>
                  <a:lnTo>
                    <a:pt x="3" y="5"/>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6" name="Freeform 3281"/>
            <p:cNvSpPr/>
            <p:nvPr/>
          </p:nvSpPr>
          <p:spPr>
            <a:xfrm>
              <a:off x="4043160" y="39726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0" y="0"/>
                  </a:lnTo>
                  <a:lnTo>
                    <a:pt x="0" y="3"/>
                  </a:lnTo>
                  <a:lnTo>
                    <a:pt x="0" y="6"/>
                  </a:lnTo>
                  <a:lnTo>
                    <a:pt x="3" y="3"/>
                  </a:lnTo>
                  <a:lnTo>
                    <a:pt x="3" y="6"/>
                  </a:lnTo>
                  <a:lnTo>
                    <a:pt x="0" y="6"/>
                  </a:lnTo>
                  <a:lnTo>
                    <a:pt x="3" y="6"/>
                  </a:lnTo>
                  <a:lnTo>
                    <a:pt x="6" y="6"/>
                  </a:lnTo>
                  <a:lnTo>
                    <a:pt x="6" y="3"/>
                  </a:lnTo>
                  <a:lnTo>
                    <a:pt x="3" y="3"/>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7" name="Freeform 3282"/>
            <p:cNvSpPr/>
            <p:nvPr/>
          </p:nvSpPr>
          <p:spPr>
            <a:xfrm>
              <a:off x="4037400" y="3951720"/>
              <a:ext cx="5400" cy="16560"/>
            </a:xfrm>
            <a:custGeom>
              <a:avLst/>
              <a:gdLst>
                <a:gd name="textAreaLeft" fmla="*/ 0 w 5400"/>
                <a:gd name="textAreaRight" fmla="*/ 6120 w 5400"/>
                <a:gd name="textAreaTop" fmla="*/ 0 h 16560"/>
                <a:gd name="textAreaBottom" fmla="*/ 17280 h 16560"/>
              </a:gdLst>
              <a:ahLst/>
              <a:cxnLst/>
              <a:rect l="textAreaLeft" t="textAreaTop" r="textAreaRight" b="textAreaBottom"/>
              <a:pathLst>
                <a:path w="3" h="9">
                  <a:moveTo>
                    <a:pt x="0" y="0"/>
                  </a:moveTo>
                  <a:lnTo>
                    <a:pt x="0" y="3"/>
                  </a:lnTo>
                  <a:lnTo>
                    <a:pt x="0" y="6"/>
                  </a:lnTo>
                  <a:lnTo>
                    <a:pt x="0" y="9"/>
                  </a:lnTo>
                  <a:lnTo>
                    <a:pt x="3" y="9"/>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8" name="Freeform 3283"/>
            <p:cNvSpPr/>
            <p:nvPr/>
          </p:nvSpPr>
          <p:spPr>
            <a:xfrm>
              <a:off x="4037400" y="3951720"/>
              <a:ext cx="5400" cy="16560"/>
            </a:xfrm>
            <a:custGeom>
              <a:avLst/>
              <a:gdLst>
                <a:gd name="textAreaLeft" fmla="*/ 0 w 5400"/>
                <a:gd name="textAreaRight" fmla="*/ 6120 w 5400"/>
                <a:gd name="textAreaTop" fmla="*/ 0 h 16560"/>
                <a:gd name="textAreaBottom" fmla="*/ 17280 h 16560"/>
              </a:gdLst>
              <a:ahLst/>
              <a:cxnLst/>
              <a:rect l="textAreaLeft" t="textAreaTop" r="textAreaRight" b="textAreaBottom"/>
              <a:pathLst>
                <a:path w="3" h="9">
                  <a:moveTo>
                    <a:pt x="0" y="0"/>
                  </a:moveTo>
                  <a:lnTo>
                    <a:pt x="0" y="3"/>
                  </a:lnTo>
                  <a:lnTo>
                    <a:pt x="0" y="6"/>
                  </a:lnTo>
                  <a:lnTo>
                    <a:pt x="0" y="9"/>
                  </a:lnTo>
                  <a:lnTo>
                    <a:pt x="3" y="9"/>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09" name="Rectangle 3284"/>
            <p:cNvSpPr/>
            <p:nvPr/>
          </p:nvSpPr>
          <p:spPr>
            <a:xfrm>
              <a:off x="4015440" y="39247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0" name="Freeform 3285"/>
            <p:cNvSpPr/>
            <p:nvPr/>
          </p:nvSpPr>
          <p:spPr>
            <a:xfrm>
              <a:off x="4027320" y="390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1" name="Freeform 3286"/>
            <p:cNvSpPr/>
            <p:nvPr/>
          </p:nvSpPr>
          <p:spPr>
            <a:xfrm>
              <a:off x="4027320" y="39132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0" y="3"/>
                  </a:lnTo>
                  <a:lnTo>
                    <a:pt x="0" y="6"/>
                  </a:lnTo>
                  <a:lnTo>
                    <a:pt x="0" y="3"/>
                  </a:lnTo>
                  <a:lnTo>
                    <a:pt x="3"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2" name="Freeform 3287"/>
            <p:cNvSpPr/>
            <p:nvPr/>
          </p:nvSpPr>
          <p:spPr>
            <a:xfrm>
              <a:off x="3993480" y="38919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3" name="Freeform 3288"/>
            <p:cNvSpPr/>
            <p:nvPr/>
          </p:nvSpPr>
          <p:spPr>
            <a:xfrm>
              <a:off x="3997440" y="390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4" name="Rectangle 3289"/>
            <p:cNvSpPr/>
            <p:nvPr/>
          </p:nvSpPr>
          <p:spPr>
            <a:xfrm>
              <a:off x="4003560" y="3913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5" name="Freeform 3290"/>
            <p:cNvSpPr/>
            <p:nvPr/>
          </p:nvSpPr>
          <p:spPr>
            <a:xfrm>
              <a:off x="3953880" y="38804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3" y="0"/>
                  </a:moveTo>
                  <a:lnTo>
                    <a:pt x="0" y="0"/>
                  </a:lnTo>
                  <a:lnTo>
                    <a:pt x="0" y="3"/>
                  </a:lnTo>
                  <a:lnTo>
                    <a:pt x="0" y="0"/>
                  </a:lnTo>
                  <a:lnTo>
                    <a:pt x="0" y="0"/>
                  </a:lnTo>
                  <a:lnTo>
                    <a:pt x="5"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6" name="Freeform 3291"/>
            <p:cNvSpPr/>
            <p:nvPr/>
          </p:nvSpPr>
          <p:spPr>
            <a:xfrm>
              <a:off x="3963600" y="3880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7" name="Freeform 3292"/>
            <p:cNvSpPr/>
            <p:nvPr/>
          </p:nvSpPr>
          <p:spPr>
            <a:xfrm>
              <a:off x="3969720" y="3874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8" name="Freeform 3293"/>
            <p:cNvSpPr/>
            <p:nvPr/>
          </p:nvSpPr>
          <p:spPr>
            <a:xfrm>
              <a:off x="3963600" y="3874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19" name="Freeform 3294"/>
            <p:cNvSpPr/>
            <p:nvPr/>
          </p:nvSpPr>
          <p:spPr>
            <a:xfrm>
              <a:off x="3993480" y="38862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0" name="Freeform 3295"/>
            <p:cNvSpPr/>
            <p:nvPr/>
          </p:nvSpPr>
          <p:spPr>
            <a:xfrm>
              <a:off x="3890160" y="3880440"/>
              <a:ext cx="38880" cy="16560"/>
            </a:xfrm>
            <a:custGeom>
              <a:avLst/>
              <a:gdLst>
                <a:gd name="textAreaLeft" fmla="*/ 0 w 38880"/>
                <a:gd name="textAreaRight" fmla="*/ 39600 w 38880"/>
                <a:gd name="textAreaTop" fmla="*/ 0 h 16560"/>
                <a:gd name="textAreaBottom" fmla="*/ 17280 h 16560"/>
              </a:gdLst>
              <a:ahLst/>
              <a:cxnLst/>
              <a:rect l="textAreaLeft" t="textAreaTop" r="textAreaRight" b="textAreaBottom"/>
              <a:pathLst>
                <a:path w="20" h="9">
                  <a:moveTo>
                    <a:pt x="15" y="9"/>
                  </a:moveTo>
                  <a:lnTo>
                    <a:pt x="12" y="9"/>
                  </a:lnTo>
                  <a:lnTo>
                    <a:pt x="9" y="9"/>
                  </a:lnTo>
                  <a:lnTo>
                    <a:pt x="6" y="9"/>
                  </a:lnTo>
                  <a:lnTo>
                    <a:pt x="3" y="9"/>
                  </a:lnTo>
                  <a:lnTo>
                    <a:pt x="0" y="9"/>
                  </a:lnTo>
                  <a:lnTo>
                    <a:pt x="0" y="6"/>
                  </a:lnTo>
                  <a:lnTo>
                    <a:pt x="0" y="3"/>
                  </a:lnTo>
                  <a:lnTo>
                    <a:pt x="0" y="0"/>
                  </a:lnTo>
                  <a:lnTo>
                    <a:pt x="3" y="0"/>
                  </a:lnTo>
                  <a:lnTo>
                    <a:pt x="6" y="0"/>
                  </a:lnTo>
                  <a:lnTo>
                    <a:pt x="9" y="0"/>
                  </a:lnTo>
                  <a:lnTo>
                    <a:pt x="12" y="0"/>
                  </a:lnTo>
                  <a:lnTo>
                    <a:pt x="15" y="3"/>
                  </a:lnTo>
                  <a:lnTo>
                    <a:pt x="18" y="3"/>
                  </a:lnTo>
                  <a:lnTo>
                    <a:pt x="20" y="3"/>
                  </a:lnTo>
                  <a:lnTo>
                    <a:pt x="20" y="6"/>
                  </a:lnTo>
                  <a:lnTo>
                    <a:pt x="18" y="6"/>
                  </a:lnTo>
                  <a:lnTo>
                    <a:pt x="18" y="9"/>
                  </a:lnTo>
                  <a:lnTo>
                    <a:pt x="1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1" name="Freeform 3296"/>
            <p:cNvSpPr/>
            <p:nvPr/>
          </p:nvSpPr>
          <p:spPr>
            <a:xfrm>
              <a:off x="3947760" y="390132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2" name="Freeform 3297"/>
            <p:cNvSpPr/>
            <p:nvPr/>
          </p:nvSpPr>
          <p:spPr>
            <a:xfrm>
              <a:off x="3772800" y="3847680"/>
              <a:ext cx="88560" cy="59040"/>
            </a:xfrm>
            <a:custGeom>
              <a:avLst/>
              <a:gdLst>
                <a:gd name="textAreaLeft" fmla="*/ 0 w 88560"/>
                <a:gd name="textAreaRight" fmla="*/ 89280 w 88560"/>
                <a:gd name="textAreaTop" fmla="*/ 0 h 59040"/>
                <a:gd name="textAreaBottom" fmla="*/ 59760 h 59040"/>
              </a:gdLst>
              <a:ahLst/>
              <a:cxnLst/>
              <a:rect l="textAreaLeft" t="textAreaTop" r="textAreaRight" b="textAreaBottom"/>
              <a:pathLst>
                <a:path w="45" h="31">
                  <a:moveTo>
                    <a:pt x="0" y="0"/>
                  </a:moveTo>
                  <a:lnTo>
                    <a:pt x="3" y="0"/>
                  </a:lnTo>
                  <a:lnTo>
                    <a:pt x="5" y="0"/>
                  </a:lnTo>
                  <a:lnTo>
                    <a:pt x="8" y="0"/>
                  </a:lnTo>
                  <a:lnTo>
                    <a:pt x="11" y="0"/>
                  </a:lnTo>
                  <a:lnTo>
                    <a:pt x="14" y="0"/>
                  </a:lnTo>
                  <a:lnTo>
                    <a:pt x="17" y="0"/>
                  </a:lnTo>
                  <a:lnTo>
                    <a:pt x="20" y="3"/>
                  </a:lnTo>
                  <a:lnTo>
                    <a:pt x="23" y="3"/>
                  </a:lnTo>
                  <a:lnTo>
                    <a:pt x="25" y="3"/>
                  </a:lnTo>
                  <a:lnTo>
                    <a:pt x="25" y="6"/>
                  </a:lnTo>
                  <a:lnTo>
                    <a:pt x="28" y="6"/>
                  </a:lnTo>
                  <a:lnTo>
                    <a:pt x="28" y="9"/>
                  </a:lnTo>
                  <a:lnTo>
                    <a:pt x="31" y="6"/>
                  </a:lnTo>
                  <a:lnTo>
                    <a:pt x="34" y="6"/>
                  </a:lnTo>
                  <a:lnTo>
                    <a:pt x="34" y="9"/>
                  </a:lnTo>
                  <a:lnTo>
                    <a:pt x="34" y="6"/>
                  </a:lnTo>
                  <a:lnTo>
                    <a:pt x="34" y="9"/>
                  </a:lnTo>
                  <a:lnTo>
                    <a:pt x="37" y="6"/>
                  </a:lnTo>
                  <a:lnTo>
                    <a:pt x="34" y="9"/>
                  </a:lnTo>
                  <a:lnTo>
                    <a:pt x="31" y="9"/>
                  </a:lnTo>
                  <a:lnTo>
                    <a:pt x="28" y="9"/>
                  </a:lnTo>
                  <a:lnTo>
                    <a:pt x="31" y="11"/>
                  </a:lnTo>
                  <a:lnTo>
                    <a:pt x="28" y="11"/>
                  </a:lnTo>
                  <a:lnTo>
                    <a:pt x="31" y="11"/>
                  </a:lnTo>
                  <a:lnTo>
                    <a:pt x="34" y="11"/>
                  </a:lnTo>
                  <a:lnTo>
                    <a:pt x="37" y="11"/>
                  </a:lnTo>
                  <a:lnTo>
                    <a:pt x="40" y="11"/>
                  </a:lnTo>
                  <a:lnTo>
                    <a:pt x="42" y="14"/>
                  </a:lnTo>
                  <a:lnTo>
                    <a:pt x="45" y="17"/>
                  </a:lnTo>
                  <a:lnTo>
                    <a:pt x="45" y="20"/>
                  </a:lnTo>
                  <a:lnTo>
                    <a:pt x="42" y="20"/>
                  </a:lnTo>
                  <a:lnTo>
                    <a:pt x="40" y="20"/>
                  </a:lnTo>
                  <a:lnTo>
                    <a:pt x="42" y="20"/>
                  </a:lnTo>
                  <a:lnTo>
                    <a:pt x="40" y="23"/>
                  </a:lnTo>
                  <a:lnTo>
                    <a:pt x="37" y="20"/>
                  </a:lnTo>
                  <a:lnTo>
                    <a:pt x="34" y="20"/>
                  </a:lnTo>
                  <a:lnTo>
                    <a:pt x="31" y="20"/>
                  </a:lnTo>
                  <a:lnTo>
                    <a:pt x="31" y="17"/>
                  </a:lnTo>
                  <a:lnTo>
                    <a:pt x="28" y="17"/>
                  </a:lnTo>
                  <a:lnTo>
                    <a:pt x="28" y="20"/>
                  </a:lnTo>
                  <a:lnTo>
                    <a:pt x="25" y="17"/>
                  </a:lnTo>
                  <a:lnTo>
                    <a:pt x="23" y="20"/>
                  </a:lnTo>
                  <a:lnTo>
                    <a:pt x="20" y="23"/>
                  </a:lnTo>
                  <a:lnTo>
                    <a:pt x="17" y="23"/>
                  </a:lnTo>
                  <a:lnTo>
                    <a:pt x="17" y="20"/>
                  </a:lnTo>
                  <a:lnTo>
                    <a:pt x="14" y="17"/>
                  </a:lnTo>
                  <a:lnTo>
                    <a:pt x="14" y="20"/>
                  </a:lnTo>
                  <a:lnTo>
                    <a:pt x="11" y="20"/>
                  </a:lnTo>
                  <a:lnTo>
                    <a:pt x="11" y="23"/>
                  </a:lnTo>
                  <a:lnTo>
                    <a:pt x="11" y="20"/>
                  </a:lnTo>
                  <a:lnTo>
                    <a:pt x="8" y="20"/>
                  </a:lnTo>
                  <a:lnTo>
                    <a:pt x="8" y="23"/>
                  </a:lnTo>
                  <a:lnTo>
                    <a:pt x="8" y="26"/>
                  </a:lnTo>
                  <a:lnTo>
                    <a:pt x="5" y="28"/>
                  </a:lnTo>
                  <a:lnTo>
                    <a:pt x="5" y="31"/>
                  </a:lnTo>
                  <a:lnTo>
                    <a:pt x="3" y="28"/>
                  </a:lnTo>
                  <a:lnTo>
                    <a:pt x="3" y="26"/>
                  </a:lnTo>
                  <a:lnTo>
                    <a:pt x="0" y="23"/>
                  </a:lnTo>
                  <a:lnTo>
                    <a:pt x="3" y="20"/>
                  </a:lnTo>
                  <a:lnTo>
                    <a:pt x="0" y="17"/>
                  </a:lnTo>
                  <a:lnTo>
                    <a:pt x="0" y="14"/>
                  </a:lnTo>
                  <a:lnTo>
                    <a:pt x="3" y="14"/>
                  </a:lnTo>
                  <a:lnTo>
                    <a:pt x="3" y="11"/>
                  </a:lnTo>
                  <a:lnTo>
                    <a:pt x="0" y="11"/>
                  </a:lnTo>
                  <a:lnTo>
                    <a:pt x="0" y="9"/>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3" name="Freeform 3298"/>
            <p:cNvSpPr/>
            <p:nvPr/>
          </p:nvSpPr>
          <p:spPr>
            <a:xfrm>
              <a:off x="3705480" y="3847680"/>
              <a:ext cx="72720" cy="43560"/>
            </a:xfrm>
            <a:custGeom>
              <a:avLst/>
              <a:gdLst>
                <a:gd name="textAreaLeft" fmla="*/ 0 w 72720"/>
                <a:gd name="textAreaRight" fmla="*/ 73440 w 72720"/>
                <a:gd name="textAreaTop" fmla="*/ 0 h 43560"/>
                <a:gd name="textAreaBottom" fmla="*/ 44280 h 43560"/>
              </a:gdLst>
              <a:ahLst/>
              <a:cxnLst/>
              <a:rect l="textAreaLeft" t="textAreaTop" r="textAreaRight" b="textAreaBottom"/>
              <a:pathLst>
                <a:path w="37" h="23">
                  <a:moveTo>
                    <a:pt x="34" y="0"/>
                  </a:moveTo>
                  <a:lnTo>
                    <a:pt x="34" y="3"/>
                  </a:lnTo>
                  <a:lnTo>
                    <a:pt x="34" y="6"/>
                  </a:lnTo>
                  <a:lnTo>
                    <a:pt x="34" y="9"/>
                  </a:lnTo>
                  <a:lnTo>
                    <a:pt x="34" y="11"/>
                  </a:lnTo>
                  <a:lnTo>
                    <a:pt x="37" y="11"/>
                  </a:lnTo>
                  <a:lnTo>
                    <a:pt x="37" y="14"/>
                  </a:lnTo>
                  <a:lnTo>
                    <a:pt x="34" y="14"/>
                  </a:lnTo>
                  <a:lnTo>
                    <a:pt x="34" y="17"/>
                  </a:lnTo>
                  <a:lnTo>
                    <a:pt x="37" y="20"/>
                  </a:lnTo>
                  <a:lnTo>
                    <a:pt x="34" y="23"/>
                  </a:lnTo>
                  <a:lnTo>
                    <a:pt x="31" y="23"/>
                  </a:lnTo>
                  <a:lnTo>
                    <a:pt x="28" y="20"/>
                  </a:lnTo>
                  <a:lnTo>
                    <a:pt x="25" y="23"/>
                  </a:lnTo>
                  <a:lnTo>
                    <a:pt x="22" y="23"/>
                  </a:lnTo>
                  <a:lnTo>
                    <a:pt x="17" y="23"/>
                  </a:lnTo>
                  <a:lnTo>
                    <a:pt x="14" y="23"/>
                  </a:lnTo>
                  <a:lnTo>
                    <a:pt x="11" y="23"/>
                  </a:lnTo>
                  <a:lnTo>
                    <a:pt x="11" y="20"/>
                  </a:lnTo>
                  <a:lnTo>
                    <a:pt x="8" y="23"/>
                  </a:lnTo>
                  <a:lnTo>
                    <a:pt x="11" y="23"/>
                  </a:lnTo>
                  <a:lnTo>
                    <a:pt x="8" y="23"/>
                  </a:lnTo>
                  <a:lnTo>
                    <a:pt x="5" y="23"/>
                  </a:lnTo>
                  <a:lnTo>
                    <a:pt x="3" y="20"/>
                  </a:lnTo>
                  <a:lnTo>
                    <a:pt x="0" y="20"/>
                  </a:lnTo>
                  <a:lnTo>
                    <a:pt x="3" y="17"/>
                  </a:lnTo>
                  <a:lnTo>
                    <a:pt x="3" y="14"/>
                  </a:lnTo>
                  <a:lnTo>
                    <a:pt x="5" y="17"/>
                  </a:lnTo>
                  <a:lnTo>
                    <a:pt x="11" y="17"/>
                  </a:lnTo>
                  <a:lnTo>
                    <a:pt x="14" y="17"/>
                  </a:lnTo>
                  <a:lnTo>
                    <a:pt x="17" y="20"/>
                  </a:lnTo>
                  <a:lnTo>
                    <a:pt x="20" y="17"/>
                  </a:lnTo>
                  <a:lnTo>
                    <a:pt x="20" y="20"/>
                  </a:lnTo>
                  <a:lnTo>
                    <a:pt x="22" y="17"/>
                  </a:lnTo>
                  <a:lnTo>
                    <a:pt x="25" y="17"/>
                  </a:lnTo>
                  <a:lnTo>
                    <a:pt x="25" y="14"/>
                  </a:lnTo>
                  <a:lnTo>
                    <a:pt x="22" y="14"/>
                  </a:lnTo>
                  <a:lnTo>
                    <a:pt x="22" y="11"/>
                  </a:lnTo>
                  <a:lnTo>
                    <a:pt x="20" y="11"/>
                  </a:lnTo>
                  <a:lnTo>
                    <a:pt x="22" y="11"/>
                  </a:lnTo>
                  <a:lnTo>
                    <a:pt x="22" y="9"/>
                  </a:lnTo>
                  <a:lnTo>
                    <a:pt x="20" y="9"/>
                  </a:lnTo>
                  <a:lnTo>
                    <a:pt x="22" y="6"/>
                  </a:lnTo>
                  <a:lnTo>
                    <a:pt x="20" y="3"/>
                  </a:lnTo>
                  <a:lnTo>
                    <a:pt x="17" y="3"/>
                  </a:lnTo>
                  <a:lnTo>
                    <a:pt x="14" y="3"/>
                  </a:lnTo>
                  <a:lnTo>
                    <a:pt x="11" y="0"/>
                  </a:lnTo>
                  <a:lnTo>
                    <a:pt x="14" y="0"/>
                  </a:lnTo>
                  <a:lnTo>
                    <a:pt x="17" y="0"/>
                  </a:lnTo>
                  <a:lnTo>
                    <a:pt x="20" y="0"/>
                  </a:lnTo>
                  <a:lnTo>
                    <a:pt x="25" y="0"/>
                  </a:lnTo>
                  <a:lnTo>
                    <a:pt x="28" y="0"/>
                  </a:lnTo>
                  <a:lnTo>
                    <a:pt x="28" y="3"/>
                  </a:lnTo>
                  <a:lnTo>
                    <a:pt x="28" y="0"/>
                  </a:lnTo>
                  <a:lnTo>
                    <a:pt x="31" y="0"/>
                  </a:lnTo>
                  <a:lnTo>
                    <a:pt x="31" y="3"/>
                  </a:lnTo>
                  <a:lnTo>
                    <a:pt x="3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4" name="Freeform 3299"/>
            <p:cNvSpPr/>
            <p:nvPr/>
          </p:nvSpPr>
          <p:spPr>
            <a:xfrm>
              <a:off x="3733200" y="386856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3" y="0"/>
                  </a:moveTo>
                  <a:lnTo>
                    <a:pt x="6" y="0"/>
                  </a:lnTo>
                  <a:lnTo>
                    <a:pt x="8" y="3"/>
                  </a:lnTo>
                  <a:lnTo>
                    <a:pt x="6" y="3"/>
                  </a:lnTo>
                  <a:lnTo>
                    <a:pt x="8" y="6"/>
                  </a:lnTo>
                  <a:lnTo>
                    <a:pt x="6" y="6"/>
                  </a:lnTo>
                  <a:lnTo>
                    <a:pt x="6" y="3"/>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5" name="Freeform 3300"/>
            <p:cNvSpPr/>
            <p:nvPr/>
          </p:nvSpPr>
          <p:spPr>
            <a:xfrm>
              <a:off x="3745080" y="38415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2" y="0"/>
                  </a:lnTo>
                  <a:lnTo>
                    <a:pt x="5" y="0"/>
                  </a:lnTo>
                  <a:lnTo>
                    <a:pt x="5"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6" name="Freeform 3301"/>
            <p:cNvSpPr/>
            <p:nvPr/>
          </p:nvSpPr>
          <p:spPr>
            <a:xfrm>
              <a:off x="3603960" y="3820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7" name="Freeform 3302"/>
            <p:cNvSpPr/>
            <p:nvPr/>
          </p:nvSpPr>
          <p:spPr>
            <a:xfrm>
              <a:off x="3439080" y="3760920"/>
              <a:ext cx="275400" cy="86040"/>
            </a:xfrm>
            <a:custGeom>
              <a:avLst/>
              <a:gdLst>
                <a:gd name="textAreaLeft" fmla="*/ 0 w 275400"/>
                <a:gd name="textAreaRight" fmla="*/ 276120 w 275400"/>
                <a:gd name="textAreaTop" fmla="*/ 0 h 86040"/>
                <a:gd name="textAreaBottom" fmla="*/ 86760 h 86040"/>
              </a:gdLst>
              <a:ahLst/>
              <a:cxnLst/>
              <a:rect l="textAreaLeft" t="textAreaTop" r="textAreaRight" b="textAreaBottom"/>
              <a:pathLst>
                <a:path w="139" h="45">
                  <a:moveTo>
                    <a:pt x="85" y="14"/>
                  </a:moveTo>
                  <a:lnTo>
                    <a:pt x="88" y="14"/>
                  </a:lnTo>
                  <a:lnTo>
                    <a:pt x="88" y="17"/>
                  </a:lnTo>
                  <a:lnTo>
                    <a:pt x="91" y="17"/>
                  </a:lnTo>
                  <a:lnTo>
                    <a:pt x="94" y="17"/>
                  </a:lnTo>
                  <a:lnTo>
                    <a:pt x="94" y="19"/>
                  </a:lnTo>
                  <a:lnTo>
                    <a:pt x="97" y="19"/>
                  </a:lnTo>
                  <a:lnTo>
                    <a:pt x="97" y="22"/>
                  </a:lnTo>
                  <a:lnTo>
                    <a:pt x="100" y="22"/>
                  </a:lnTo>
                  <a:lnTo>
                    <a:pt x="100" y="19"/>
                  </a:lnTo>
                  <a:lnTo>
                    <a:pt x="102" y="19"/>
                  </a:lnTo>
                  <a:lnTo>
                    <a:pt x="102" y="22"/>
                  </a:lnTo>
                  <a:lnTo>
                    <a:pt x="105" y="22"/>
                  </a:lnTo>
                  <a:lnTo>
                    <a:pt x="105" y="25"/>
                  </a:lnTo>
                  <a:lnTo>
                    <a:pt x="108" y="25"/>
                  </a:lnTo>
                  <a:lnTo>
                    <a:pt x="105" y="25"/>
                  </a:lnTo>
                  <a:lnTo>
                    <a:pt x="108" y="28"/>
                  </a:lnTo>
                  <a:lnTo>
                    <a:pt x="108" y="25"/>
                  </a:lnTo>
                  <a:lnTo>
                    <a:pt x="111" y="25"/>
                  </a:lnTo>
                  <a:lnTo>
                    <a:pt x="114" y="28"/>
                  </a:lnTo>
                  <a:lnTo>
                    <a:pt x="117" y="28"/>
                  </a:lnTo>
                  <a:lnTo>
                    <a:pt x="119" y="28"/>
                  </a:lnTo>
                  <a:lnTo>
                    <a:pt x="122" y="28"/>
                  </a:lnTo>
                  <a:lnTo>
                    <a:pt x="119" y="31"/>
                  </a:lnTo>
                  <a:lnTo>
                    <a:pt x="119" y="28"/>
                  </a:lnTo>
                  <a:lnTo>
                    <a:pt x="119" y="31"/>
                  </a:lnTo>
                  <a:lnTo>
                    <a:pt x="122" y="31"/>
                  </a:lnTo>
                  <a:lnTo>
                    <a:pt x="119" y="31"/>
                  </a:lnTo>
                  <a:lnTo>
                    <a:pt x="117" y="31"/>
                  </a:lnTo>
                  <a:lnTo>
                    <a:pt x="117" y="34"/>
                  </a:lnTo>
                  <a:lnTo>
                    <a:pt x="119" y="34"/>
                  </a:lnTo>
                  <a:lnTo>
                    <a:pt x="122" y="31"/>
                  </a:lnTo>
                  <a:lnTo>
                    <a:pt x="122" y="34"/>
                  </a:lnTo>
                  <a:lnTo>
                    <a:pt x="119" y="34"/>
                  </a:lnTo>
                  <a:lnTo>
                    <a:pt x="122" y="34"/>
                  </a:lnTo>
                  <a:lnTo>
                    <a:pt x="125" y="34"/>
                  </a:lnTo>
                  <a:lnTo>
                    <a:pt x="122" y="34"/>
                  </a:lnTo>
                  <a:lnTo>
                    <a:pt x="125" y="34"/>
                  </a:lnTo>
                  <a:lnTo>
                    <a:pt x="128" y="34"/>
                  </a:lnTo>
                  <a:lnTo>
                    <a:pt x="131" y="34"/>
                  </a:lnTo>
                  <a:lnTo>
                    <a:pt x="131" y="37"/>
                  </a:lnTo>
                  <a:lnTo>
                    <a:pt x="134" y="37"/>
                  </a:lnTo>
                  <a:lnTo>
                    <a:pt x="137" y="39"/>
                  </a:lnTo>
                  <a:lnTo>
                    <a:pt x="139" y="39"/>
                  </a:lnTo>
                  <a:lnTo>
                    <a:pt x="139" y="42"/>
                  </a:lnTo>
                  <a:lnTo>
                    <a:pt x="137" y="42"/>
                  </a:lnTo>
                  <a:lnTo>
                    <a:pt x="134" y="42"/>
                  </a:lnTo>
                  <a:lnTo>
                    <a:pt x="131" y="42"/>
                  </a:lnTo>
                  <a:lnTo>
                    <a:pt x="131" y="45"/>
                  </a:lnTo>
                  <a:lnTo>
                    <a:pt x="128" y="45"/>
                  </a:lnTo>
                  <a:lnTo>
                    <a:pt x="125" y="45"/>
                  </a:lnTo>
                  <a:lnTo>
                    <a:pt x="128" y="45"/>
                  </a:lnTo>
                  <a:lnTo>
                    <a:pt x="128" y="42"/>
                  </a:lnTo>
                  <a:lnTo>
                    <a:pt x="125" y="45"/>
                  </a:lnTo>
                  <a:lnTo>
                    <a:pt x="125" y="42"/>
                  </a:lnTo>
                  <a:lnTo>
                    <a:pt x="125" y="45"/>
                  </a:lnTo>
                  <a:lnTo>
                    <a:pt x="122" y="45"/>
                  </a:lnTo>
                  <a:lnTo>
                    <a:pt x="119" y="45"/>
                  </a:lnTo>
                  <a:lnTo>
                    <a:pt x="117" y="45"/>
                  </a:lnTo>
                  <a:lnTo>
                    <a:pt x="114" y="42"/>
                  </a:lnTo>
                  <a:lnTo>
                    <a:pt x="111" y="45"/>
                  </a:lnTo>
                  <a:lnTo>
                    <a:pt x="108" y="45"/>
                  </a:lnTo>
                  <a:lnTo>
                    <a:pt x="108" y="42"/>
                  </a:lnTo>
                  <a:lnTo>
                    <a:pt x="105" y="42"/>
                  </a:lnTo>
                  <a:lnTo>
                    <a:pt x="102" y="45"/>
                  </a:lnTo>
                  <a:lnTo>
                    <a:pt x="100" y="42"/>
                  </a:lnTo>
                  <a:lnTo>
                    <a:pt x="100" y="45"/>
                  </a:lnTo>
                  <a:lnTo>
                    <a:pt x="97" y="45"/>
                  </a:lnTo>
                  <a:lnTo>
                    <a:pt x="94" y="45"/>
                  </a:lnTo>
                  <a:lnTo>
                    <a:pt x="97" y="42"/>
                  </a:lnTo>
                  <a:lnTo>
                    <a:pt x="100" y="39"/>
                  </a:lnTo>
                  <a:lnTo>
                    <a:pt x="102" y="37"/>
                  </a:lnTo>
                  <a:lnTo>
                    <a:pt x="100" y="37"/>
                  </a:lnTo>
                  <a:lnTo>
                    <a:pt x="100" y="34"/>
                  </a:lnTo>
                  <a:lnTo>
                    <a:pt x="102" y="34"/>
                  </a:lnTo>
                  <a:lnTo>
                    <a:pt x="100" y="34"/>
                  </a:lnTo>
                  <a:lnTo>
                    <a:pt x="97" y="34"/>
                  </a:lnTo>
                  <a:lnTo>
                    <a:pt x="94" y="34"/>
                  </a:lnTo>
                  <a:lnTo>
                    <a:pt x="91" y="34"/>
                  </a:lnTo>
                  <a:lnTo>
                    <a:pt x="88" y="31"/>
                  </a:lnTo>
                  <a:lnTo>
                    <a:pt x="83" y="28"/>
                  </a:lnTo>
                  <a:lnTo>
                    <a:pt x="83" y="25"/>
                  </a:lnTo>
                  <a:lnTo>
                    <a:pt x="83" y="22"/>
                  </a:lnTo>
                  <a:lnTo>
                    <a:pt x="80" y="22"/>
                  </a:lnTo>
                  <a:lnTo>
                    <a:pt x="77" y="22"/>
                  </a:lnTo>
                  <a:lnTo>
                    <a:pt x="74" y="22"/>
                  </a:lnTo>
                  <a:lnTo>
                    <a:pt x="71" y="22"/>
                  </a:lnTo>
                  <a:lnTo>
                    <a:pt x="71" y="19"/>
                  </a:lnTo>
                  <a:lnTo>
                    <a:pt x="71" y="22"/>
                  </a:lnTo>
                  <a:lnTo>
                    <a:pt x="71" y="19"/>
                  </a:lnTo>
                  <a:lnTo>
                    <a:pt x="68" y="19"/>
                  </a:lnTo>
                  <a:lnTo>
                    <a:pt x="65" y="19"/>
                  </a:lnTo>
                  <a:lnTo>
                    <a:pt x="63" y="19"/>
                  </a:lnTo>
                  <a:lnTo>
                    <a:pt x="63" y="17"/>
                  </a:lnTo>
                  <a:lnTo>
                    <a:pt x="60" y="17"/>
                  </a:lnTo>
                  <a:lnTo>
                    <a:pt x="60" y="14"/>
                  </a:lnTo>
                  <a:lnTo>
                    <a:pt x="60" y="17"/>
                  </a:lnTo>
                  <a:lnTo>
                    <a:pt x="60" y="14"/>
                  </a:lnTo>
                  <a:lnTo>
                    <a:pt x="57" y="14"/>
                  </a:lnTo>
                  <a:lnTo>
                    <a:pt x="60" y="14"/>
                  </a:lnTo>
                  <a:lnTo>
                    <a:pt x="60" y="17"/>
                  </a:lnTo>
                  <a:lnTo>
                    <a:pt x="57" y="17"/>
                  </a:lnTo>
                  <a:lnTo>
                    <a:pt x="54" y="17"/>
                  </a:lnTo>
                  <a:lnTo>
                    <a:pt x="51" y="17"/>
                  </a:lnTo>
                  <a:lnTo>
                    <a:pt x="48" y="14"/>
                  </a:lnTo>
                  <a:lnTo>
                    <a:pt x="48" y="17"/>
                  </a:lnTo>
                  <a:lnTo>
                    <a:pt x="46" y="17"/>
                  </a:lnTo>
                  <a:lnTo>
                    <a:pt x="48" y="17"/>
                  </a:lnTo>
                  <a:lnTo>
                    <a:pt x="48" y="14"/>
                  </a:lnTo>
                  <a:lnTo>
                    <a:pt x="48" y="17"/>
                  </a:lnTo>
                  <a:lnTo>
                    <a:pt x="46" y="17"/>
                  </a:lnTo>
                  <a:lnTo>
                    <a:pt x="46" y="14"/>
                  </a:lnTo>
                  <a:lnTo>
                    <a:pt x="43" y="14"/>
                  </a:lnTo>
                  <a:lnTo>
                    <a:pt x="40" y="14"/>
                  </a:lnTo>
                  <a:lnTo>
                    <a:pt x="40" y="11"/>
                  </a:lnTo>
                  <a:lnTo>
                    <a:pt x="37" y="11"/>
                  </a:lnTo>
                  <a:lnTo>
                    <a:pt x="40" y="11"/>
                  </a:lnTo>
                  <a:lnTo>
                    <a:pt x="43" y="11"/>
                  </a:lnTo>
                  <a:lnTo>
                    <a:pt x="43" y="8"/>
                  </a:lnTo>
                  <a:lnTo>
                    <a:pt x="40" y="5"/>
                  </a:lnTo>
                  <a:lnTo>
                    <a:pt x="37" y="8"/>
                  </a:lnTo>
                  <a:lnTo>
                    <a:pt x="34" y="8"/>
                  </a:lnTo>
                  <a:lnTo>
                    <a:pt x="31" y="5"/>
                  </a:lnTo>
                  <a:lnTo>
                    <a:pt x="31" y="8"/>
                  </a:lnTo>
                  <a:lnTo>
                    <a:pt x="29" y="8"/>
                  </a:lnTo>
                  <a:lnTo>
                    <a:pt x="26" y="11"/>
                  </a:lnTo>
                  <a:lnTo>
                    <a:pt x="23" y="11"/>
                  </a:lnTo>
                  <a:lnTo>
                    <a:pt x="23" y="8"/>
                  </a:lnTo>
                  <a:lnTo>
                    <a:pt x="23" y="11"/>
                  </a:lnTo>
                  <a:lnTo>
                    <a:pt x="23" y="14"/>
                  </a:lnTo>
                  <a:lnTo>
                    <a:pt x="20" y="14"/>
                  </a:lnTo>
                  <a:lnTo>
                    <a:pt x="17" y="14"/>
                  </a:lnTo>
                  <a:lnTo>
                    <a:pt x="17" y="11"/>
                  </a:lnTo>
                  <a:lnTo>
                    <a:pt x="17" y="14"/>
                  </a:lnTo>
                  <a:lnTo>
                    <a:pt x="14" y="14"/>
                  </a:lnTo>
                  <a:lnTo>
                    <a:pt x="14" y="17"/>
                  </a:lnTo>
                  <a:lnTo>
                    <a:pt x="9" y="17"/>
                  </a:lnTo>
                  <a:lnTo>
                    <a:pt x="9" y="19"/>
                  </a:lnTo>
                  <a:lnTo>
                    <a:pt x="6" y="19"/>
                  </a:lnTo>
                  <a:lnTo>
                    <a:pt x="6" y="17"/>
                  </a:lnTo>
                  <a:lnTo>
                    <a:pt x="3" y="17"/>
                  </a:lnTo>
                  <a:lnTo>
                    <a:pt x="3" y="19"/>
                  </a:lnTo>
                  <a:lnTo>
                    <a:pt x="0" y="19"/>
                  </a:lnTo>
                  <a:lnTo>
                    <a:pt x="0" y="17"/>
                  </a:lnTo>
                  <a:lnTo>
                    <a:pt x="3" y="17"/>
                  </a:lnTo>
                  <a:lnTo>
                    <a:pt x="6" y="14"/>
                  </a:lnTo>
                  <a:lnTo>
                    <a:pt x="9" y="14"/>
                  </a:lnTo>
                  <a:lnTo>
                    <a:pt x="9" y="17"/>
                  </a:lnTo>
                  <a:lnTo>
                    <a:pt x="9" y="14"/>
                  </a:lnTo>
                  <a:lnTo>
                    <a:pt x="9" y="11"/>
                  </a:lnTo>
                  <a:lnTo>
                    <a:pt x="11" y="8"/>
                  </a:lnTo>
                  <a:lnTo>
                    <a:pt x="14" y="5"/>
                  </a:lnTo>
                  <a:lnTo>
                    <a:pt x="17" y="5"/>
                  </a:lnTo>
                  <a:lnTo>
                    <a:pt x="20" y="5"/>
                  </a:lnTo>
                  <a:lnTo>
                    <a:pt x="20" y="2"/>
                  </a:lnTo>
                  <a:lnTo>
                    <a:pt x="23" y="2"/>
                  </a:lnTo>
                  <a:lnTo>
                    <a:pt x="26" y="2"/>
                  </a:lnTo>
                  <a:lnTo>
                    <a:pt x="31" y="2"/>
                  </a:lnTo>
                  <a:lnTo>
                    <a:pt x="34" y="0"/>
                  </a:lnTo>
                  <a:lnTo>
                    <a:pt x="37" y="0"/>
                  </a:lnTo>
                  <a:lnTo>
                    <a:pt x="40" y="0"/>
                  </a:lnTo>
                  <a:lnTo>
                    <a:pt x="43" y="0"/>
                  </a:lnTo>
                  <a:lnTo>
                    <a:pt x="46" y="0"/>
                  </a:lnTo>
                  <a:lnTo>
                    <a:pt x="46" y="2"/>
                  </a:lnTo>
                  <a:lnTo>
                    <a:pt x="48" y="2"/>
                  </a:lnTo>
                  <a:lnTo>
                    <a:pt x="48" y="0"/>
                  </a:lnTo>
                  <a:lnTo>
                    <a:pt x="48" y="2"/>
                  </a:lnTo>
                  <a:lnTo>
                    <a:pt x="51" y="2"/>
                  </a:lnTo>
                  <a:lnTo>
                    <a:pt x="51" y="0"/>
                  </a:lnTo>
                  <a:lnTo>
                    <a:pt x="54" y="0"/>
                  </a:lnTo>
                  <a:lnTo>
                    <a:pt x="51" y="0"/>
                  </a:lnTo>
                  <a:lnTo>
                    <a:pt x="54" y="2"/>
                  </a:lnTo>
                  <a:lnTo>
                    <a:pt x="57" y="2"/>
                  </a:lnTo>
                  <a:lnTo>
                    <a:pt x="57" y="0"/>
                  </a:lnTo>
                  <a:lnTo>
                    <a:pt x="57" y="2"/>
                  </a:lnTo>
                  <a:lnTo>
                    <a:pt x="60" y="2"/>
                  </a:lnTo>
                  <a:lnTo>
                    <a:pt x="63" y="2"/>
                  </a:lnTo>
                  <a:lnTo>
                    <a:pt x="65" y="5"/>
                  </a:lnTo>
                  <a:lnTo>
                    <a:pt x="68" y="5"/>
                  </a:lnTo>
                  <a:lnTo>
                    <a:pt x="68" y="8"/>
                  </a:lnTo>
                  <a:lnTo>
                    <a:pt x="71" y="8"/>
                  </a:lnTo>
                  <a:lnTo>
                    <a:pt x="71" y="11"/>
                  </a:lnTo>
                  <a:lnTo>
                    <a:pt x="71" y="8"/>
                  </a:lnTo>
                  <a:lnTo>
                    <a:pt x="71" y="11"/>
                  </a:lnTo>
                  <a:lnTo>
                    <a:pt x="74" y="11"/>
                  </a:lnTo>
                  <a:lnTo>
                    <a:pt x="77" y="11"/>
                  </a:lnTo>
                  <a:lnTo>
                    <a:pt x="80" y="11"/>
                  </a:lnTo>
                  <a:lnTo>
                    <a:pt x="83" y="11"/>
                  </a:lnTo>
                  <a:lnTo>
                    <a:pt x="83" y="14"/>
                  </a:lnTo>
                  <a:lnTo>
                    <a:pt x="85"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8" name="Freeform 3303"/>
            <p:cNvSpPr/>
            <p:nvPr/>
          </p:nvSpPr>
          <p:spPr>
            <a:xfrm>
              <a:off x="3484800" y="3793680"/>
              <a:ext cx="15120" cy="9000"/>
            </a:xfrm>
            <a:custGeom>
              <a:avLst/>
              <a:gdLst>
                <a:gd name="textAreaLeft" fmla="*/ 0 w 15120"/>
                <a:gd name="textAreaRight" fmla="*/ 15840 w 15120"/>
                <a:gd name="textAreaTop" fmla="*/ 0 h 9000"/>
                <a:gd name="textAreaBottom" fmla="*/ 9720 h 9000"/>
              </a:gdLst>
              <a:ahLst/>
              <a:cxnLst/>
              <a:rect l="textAreaLeft" t="textAreaTop" r="textAreaRight" b="textAreaBottom"/>
              <a:pathLst>
                <a:path w="8" h="5">
                  <a:moveTo>
                    <a:pt x="6" y="2"/>
                  </a:moveTo>
                  <a:lnTo>
                    <a:pt x="6" y="0"/>
                  </a:lnTo>
                  <a:lnTo>
                    <a:pt x="3" y="0"/>
                  </a:lnTo>
                  <a:lnTo>
                    <a:pt x="3" y="2"/>
                  </a:lnTo>
                  <a:lnTo>
                    <a:pt x="3" y="5"/>
                  </a:lnTo>
                  <a:lnTo>
                    <a:pt x="0" y="2"/>
                  </a:lnTo>
                  <a:lnTo>
                    <a:pt x="3" y="5"/>
                  </a:lnTo>
                  <a:lnTo>
                    <a:pt x="6" y="5"/>
                  </a:lnTo>
                  <a:lnTo>
                    <a:pt x="8" y="5"/>
                  </a:lnTo>
                  <a:lnTo>
                    <a:pt x="8" y="2"/>
                  </a:lnTo>
                  <a:lnTo>
                    <a:pt x="8" y="5"/>
                  </a:lnTo>
                  <a:lnTo>
                    <a:pt x="8"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29" name="Freeform 3304"/>
            <p:cNvSpPr/>
            <p:nvPr/>
          </p:nvSpPr>
          <p:spPr>
            <a:xfrm>
              <a:off x="3603960" y="38264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0" name="Freeform 3305"/>
            <p:cNvSpPr/>
            <p:nvPr/>
          </p:nvSpPr>
          <p:spPr>
            <a:xfrm>
              <a:off x="3598200" y="3776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3" y="0"/>
                  </a:lnTo>
                  <a:lnTo>
                    <a:pt x="0" y="3"/>
                  </a:lnTo>
                  <a:lnTo>
                    <a:pt x="3" y="3"/>
                  </a:lnTo>
                  <a:lnTo>
                    <a:pt x="5" y="3"/>
                  </a:lnTo>
                  <a:lnTo>
                    <a:pt x="5"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1" name="Freeform 3306"/>
            <p:cNvSpPr/>
            <p:nvPr/>
          </p:nvSpPr>
          <p:spPr>
            <a:xfrm>
              <a:off x="3607920" y="378216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0"/>
                  </a:moveTo>
                  <a:lnTo>
                    <a:pt x="3" y="0"/>
                  </a:lnTo>
                  <a:lnTo>
                    <a:pt x="6" y="0"/>
                  </a:lnTo>
                  <a:lnTo>
                    <a:pt x="6" y="3"/>
                  </a:lnTo>
                  <a:lnTo>
                    <a:pt x="9" y="3"/>
                  </a:lnTo>
                  <a:lnTo>
                    <a:pt x="9" y="6"/>
                  </a:lnTo>
                  <a:lnTo>
                    <a:pt x="6" y="3"/>
                  </a:lnTo>
                  <a:lnTo>
                    <a:pt x="6" y="6"/>
                  </a:lnTo>
                  <a:lnTo>
                    <a:pt x="6" y="3"/>
                  </a:lnTo>
                  <a:lnTo>
                    <a:pt x="3" y="3"/>
                  </a:ln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2" name="Freeform 3307"/>
            <p:cNvSpPr/>
            <p:nvPr/>
          </p:nvSpPr>
          <p:spPr>
            <a:xfrm>
              <a:off x="3631680" y="37936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2"/>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3" name="Freeform 3308"/>
            <p:cNvSpPr/>
            <p:nvPr/>
          </p:nvSpPr>
          <p:spPr>
            <a:xfrm>
              <a:off x="3564360" y="3847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0" y="0"/>
                  </a:lnTo>
                  <a:lnTo>
                    <a:pt x="2"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4" name="Freeform 3309"/>
            <p:cNvSpPr/>
            <p:nvPr/>
          </p:nvSpPr>
          <p:spPr>
            <a:xfrm>
              <a:off x="3607920" y="3880440"/>
              <a:ext cx="56880" cy="20520"/>
            </a:xfrm>
            <a:custGeom>
              <a:avLst/>
              <a:gdLst>
                <a:gd name="textAreaLeft" fmla="*/ 0 w 56880"/>
                <a:gd name="textAreaRight" fmla="*/ 57600 w 56880"/>
                <a:gd name="textAreaTop" fmla="*/ 0 h 20520"/>
                <a:gd name="textAreaBottom" fmla="*/ 21240 h 20520"/>
              </a:gdLst>
              <a:ahLst/>
              <a:cxnLst/>
              <a:rect l="textAreaLeft" t="textAreaTop" r="textAreaRight" b="textAreaBottom"/>
              <a:pathLst>
                <a:path w="29" h="11">
                  <a:moveTo>
                    <a:pt x="12" y="0"/>
                  </a:moveTo>
                  <a:lnTo>
                    <a:pt x="9" y="0"/>
                  </a:lnTo>
                  <a:lnTo>
                    <a:pt x="9" y="3"/>
                  </a:lnTo>
                  <a:lnTo>
                    <a:pt x="6" y="3"/>
                  </a:lnTo>
                  <a:lnTo>
                    <a:pt x="3" y="0"/>
                  </a:lnTo>
                  <a:lnTo>
                    <a:pt x="0" y="3"/>
                  </a:lnTo>
                  <a:lnTo>
                    <a:pt x="3" y="3"/>
                  </a:lnTo>
                  <a:lnTo>
                    <a:pt x="3" y="6"/>
                  </a:lnTo>
                  <a:lnTo>
                    <a:pt x="6" y="6"/>
                  </a:lnTo>
                  <a:lnTo>
                    <a:pt x="9" y="9"/>
                  </a:lnTo>
                  <a:lnTo>
                    <a:pt x="9" y="11"/>
                  </a:lnTo>
                  <a:lnTo>
                    <a:pt x="12" y="9"/>
                  </a:lnTo>
                  <a:lnTo>
                    <a:pt x="15" y="9"/>
                  </a:lnTo>
                  <a:lnTo>
                    <a:pt x="17" y="9"/>
                  </a:lnTo>
                  <a:lnTo>
                    <a:pt x="17" y="11"/>
                  </a:lnTo>
                  <a:lnTo>
                    <a:pt x="20" y="11"/>
                  </a:lnTo>
                  <a:lnTo>
                    <a:pt x="17" y="11"/>
                  </a:lnTo>
                  <a:lnTo>
                    <a:pt x="17" y="9"/>
                  </a:lnTo>
                  <a:lnTo>
                    <a:pt x="20" y="9"/>
                  </a:lnTo>
                  <a:lnTo>
                    <a:pt x="17" y="9"/>
                  </a:lnTo>
                  <a:lnTo>
                    <a:pt x="20" y="9"/>
                  </a:lnTo>
                  <a:lnTo>
                    <a:pt x="23" y="9"/>
                  </a:lnTo>
                  <a:lnTo>
                    <a:pt x="26" y="9"/>
                  </a:lnTo>
                  <a:lnTo>
                    <a:pt x="29" y="9"/>
                  </a:lnTo>
                  <a:lnTo>
                    <a:pt x="26" y="6"/>
                  </a:lnTo>
                  <a:lnTo>
                    <a:pt x="26" y="3"/>
                  </a:lnTo>
                  <a:lnTo>
                    <a:pt x="23" y="3"/>
                  </a:lnTo>
                  <a:lnTo>
                    <a:pt x="20" y="3"/>
                  </a:lnTo>
                  <a:lnTo>
                    <a:pt x="17" y="0"/>
                  </a:lnTo>
                  <a:lnTo>
                    <a:pt x="15" y="0"/>
                  </a:lnTo>
                  <a:lnTo>
                    <a:pt x="1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5" name="Freeform 3310"/>
            <p:cNvSpPr/>
            <p:nvPr/>
          </p:nvSpPr>
          <p:spPr>
            <a:xfrm>
              <a:off x="2485080" y="304200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3" y="6"/>
                  </a:moveTo>
                  <a:lnTo>
                    <a:pt x="0" y="6"/>
                  </a:lnTo>
                  <a:lnTo>
                    <a:pt x="0" y="3"/>
                  </a:lnTo>
                  <a:lnTo>
                    <a:pt x="0" y="0"/>
                  </a:lnTo>
                  <a:lnTo>
                    <a:pt x="3" y="0"/>
                  </a:lnTo>
                  <a:lnTo>
                    <a:pt x="3" y="3"/>
                  </a:lnTo>
                  <a:lnTo>
                    <a:pt x="0" y="3"/>
                  </a:lnTo>
                  <a:lnTo>
                    <a:pt x="3" y="3"/>
                  </a:lnTo>
                  <a:lnTo>
                    <a:pt x="3" y="3"/>
                  </a:lnTo>
                  <a:lnTo>
                    <a:pt x="3" y="3"/>
                  </a:lnTo>
                  <a:lnTo>
                    <a:pt x="5" y="6"/>
                  </a:lnTo>
                  <a:lnTo>
                    <a:pt x="3" y="9"/>
                  </a:lnTo>
                  <a:lnTo>
                    <a:pt x="3"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6" name="Freeform 3311"/>
            <p:cNvSpPr/>
            <p:nvPr/>
          </p:nvSpPr>
          <p:spPr>
            <a:xfrm>
              <a:off x="2473200" y="30326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2"/>
                  </a:lnTo>
                  <a:lnTo>
                    <a:pt x="0" y="2"/>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7" name="Freeform 3312"/>
            <p:cNvSpPr/>
            <p:nvPr/>
          </p:nvSpPr>
          <p:spPr>
            <a:xfrm>
              <a:off x="2473200" y="303264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8" name="Freeform 3313"/>
            <p:cNvSpPr/>
            <p:nvPr/>
          </p:nvSpPr>
          <p:spPr>
            <a:xfrm>
              <a:off x="2010240" y="2156040"/>
              <a:ext cx="2185200" cy="1087920"/>
            </a:xfrm>
            <a:custGeom>
              <a:avLst/>
              <a:gdLst>
                <a:gd name="textAreaLeft" fmla="*/ 0 w 2185200"/>
                <a:gd name="textAreaRight" fmla="*/ 2185920 w 2185200"/>
                <a:gd name="textAreaTop" fmla="*/ 0 h 1087920"/>
                <a:gd name="textAreaBottom" fmla="*/ 1088640 h 1087920"/>
              </a:gdLst>
              <a:ahLst/>
              <a:cxnLst/>
              <a:rect l="textAreaLeft" t="textAreaTop" r="textAreaRight" b="textAreaBottom"/>
              <a:pathLst>
                <a:path w="1100" h="565">
                  <a:moveTo>
                    <a:pt x="964" y="509"/>
                  </a:moveTo>
                  <a:lnTo>
                    <a:pt x="964" y="506"/>
                  </a:lnTo>
                  <a:lnTo>
                    <a:pt x="961" y="506"/>
                  </a:lnTo>
                  <a:lnTo>
                    <a:pt x="961" y="503"/>
                  </a:lnTo>
                  <a:lnTo>
                    <a:pt x="961" y="497"/>
                  </a:lnTo>
                  <a:lnTo>
                    <a:pt x="949" y="497"/>
                  </a:lnTo>
                  <a:lnTo>
                    <a:pt x="946" y="494"/>
                  </a:lnTo>
                  <a:lnTo>
                    <a:pt x="944" y="486"/>
                  </a:lnTo>
                  <a:lnTo>
                    <a:pt x="941" y="477"/>
                  </a:lnTo>
                  <a:lnTo>
                    <a:pt x="938" y="477"/>
                  </a:lnTo>
                  <a:lnTo>
                    <a:pt x="932" y="477"/>
                  </a:lnTo>
                  <a:lnTo>
                    <a:pt x="929" y="480"/>
                  </a:lnTo>
                  <a:lnTo>
                    <a:pt x="924" y="477"/>
                  </a:lnTo>
                  <a:lnTo>
                    <a:pt x="921" y="480"/>
                  </a:lnTo>
                  <a:lnTo>
                    <a:pt x="915" y="486"/>
                  </a:lnTo>
                  <a:lnTo>
                    <a:pt x="910" y="491"/>
                  </a:lnTo>
                  <a:lnTo>
                    <a:pt x="907" y="497"/>
                  </a:lnTo>
                  <a:lnTo>
                    <a:pt x="904" y="503"/>
                  </a:lnTo>
                  <a:lnTo>
                    <a:pt x="895" y="503"/>
                  </a:lnTo>
                  <a:lnTo>
                    <a:pt x="892" y="509"/>
                  </a:lnTo>
                  <a:lnTo>
                    <a:pt x="890" y="511"/>
                  </a:lnTo>
                  <a:lnTo>
                    <a:pt x="878" y="511"/>
                  </a:lnTo>
                  <a:lnTo>
                    <a:pt x="864" y="511"/>
                  </a:lnTo>
                  <a:lnTo>
                    <a:pt x="853" y="511"/>
                  </a:lnTo>
                  <a:lnTo>
                    <a:pt x="847" y="517"/>
                  </a:lnTo>
                  <a:lnTo>
                    <a:pt x="838" y="526"/>
                  </a:lnTo>
                  <a:lnTo>
                    <a:pt x="833" y="531"/>
                  </a:lnTo>
                  <a:lnTo>
                    <a:pt x="824" y="540"/>
                  </a:lnTo>
                  <a:lnTo>
                    <a:pt x="807" y="540"/>
                  </a:lnTo>
                  <a:lnTo>
                    <a:pt x="799" y="540"/>
                  </a:lnTo>
                  <a:lnTo>
                    <a:pt x="802" y="543"/>
                  </a:lnTo>
                  <a:lnTo>
                    <a:pt x="799" y="545"/>
                  </a:lnTo>
                  <a:lnTo>
                    <a:pt x="799" y="548"/>
                  </a:lnTo>
                  <a:lnTo>
                    <a:pt x="799" y="551"/>
                  </a:lnTo>
                  <a:lnTo>
                    <a:pt x="793" y="557"/>
                  </a:lnTo>
                  <a:lnTo>
                    <a:pt x="773" y="560"/>
                  </a:lnTo>
                  <a:lnTo>
                    <a:pt x="756" y="565"/>
                  </a:lnTo>
                  <a:lnTo>
                    <a:pt x="750" y="565"/>
                  </a:lnTo>
                  <a:lnTo>
                    <a:pt x="750" y="560"/>
                  </a:lnTo>
                  <a:lnTo>
                    <a:pt x="750" y="551"/>
                  </a:lnTo>
                  <a:lnTo>
                    <a:pt x="756" y="548"/>
                  </a:lnTo>
                  <a:lnTo>
                    <a:pt x="759" y="537"/>
                  </a:lnTo>
                  <a:lnTo>
                    <a:pt x="756" y="523"/>
                  </a:lnTo>
                  <a:lnTo>
                    <a:pt x="753" y="514"/>
                  </a:lnTo>
                  <a:lnTo>
                    <a:pt x="739" y="506"/>
                  </a:lnTo>
                  <a:lnTo>
                    <a:pt x="739" y="500"/>
                  </a:lnTo>
                  <a:lnTo>
                    <a:pt x="733" y="500"/>
                  </a:lnTo>
                  <a:lnTo>
                    <a:pt x="730" y="497"/>
                  </a:lnTo>
                  <a:lnTo>
                    <a:pt x="728" y="494"/>
                  </a:lnTo>
                  <a:lnTo>
                    <a:pt x="725" y="491"/>
                  </a:lnTo>
                  <a:lnTo>
                    <a:pt x="719" y="483"/>
                  </a:lnTo>
                  <a:lnTo>
                    <a:pt x="713" y="480"/>
                  </a:lnTo>
                  <a:lnTo>
                    <a:pt x="708" y="477"/>
                  </a:lnTo>
                  <a:lnTo>
                    <a:pt x="702" y="474"/>
                  </a:lnTo>
                  <a:lnTo>
                    <a:pt x="696" y="472"/>
                  </a:lnTo>
                  <a:lnTo>
                    <a:pt x="691" y="469"/>
                  </a:lnTo>
                  <a:lnTo>
                    <a:pt x="685" y="466"/>
                  </a:lnTo>
                  <a:lnTo>
                    <a:pt x="679" y="463"/>
                  </a:lnTo>
                  <a:lnTo>
                    <a:pt x="668" y="469"/>
                  </a:lnTo>
                  <a:lnTo>
                    <a:pt x="654" y="463"/>
                  </a:lnTo>
                  <a:lnTo>
                    <a:pt x="651" y="457"/>
                  </a:lnTo>
                  <a:lnTo>
                    <a:pt x="642" y="460"/>
                  </a:lnTo>
                  <a:lnTo>
                    <a:pt x="634" y="457"/>
                  </a:lnTo>
                  <a:lnTo>
                    <a:pt x="628" y="457"/>
                  </a:lnTo>
                  <a:lnTo>
                    <a:pt x="625" y="452"/>
                  </a:lnTo>
                  <a:lnTo>
                    <a:pt x="617" y="452"/>
                  </a:lnTo>
                  <a:lnTo>
                    <a:pt x="617" y="455"/>
                  </a:lnTo>
                  <a:lnTo>
                    <a:pt x="603" y="449"/>
                  </a:lnTo>
                  <a:lnTo>
                    <a:pt x="600" y="449"/>
                  </a:lnTo>
                  <a:lnTo>
                    <a:pt x="600" y="440"/>
                  </a:lnTo>
                  <a:lnTo>
                    <a:pt x="597" y="440"/>
                  </a:lnTo>
                  <a:lnTo>
                    <a:pt x="594" y="440"/>
                  </a:lnTo>
                  <a:lnTo>
                    <a:pt x="594" y="452"/>
                  </a:lnTo>
                  <a:lnTo>
                    <a:pt x="591" y="452"/>
                  </a:lnTo>
                  <a:lnTo>
                    <a:pt x="588" y="452"/>
                  </a:lnTo>
                  <a:lnTo>
                    <a:pt x="586" y="452"/>
                  </a:lnTo>
                  <a:lnTo>
                    <a:pt x="583" y="452"/>
                  </a:lnTo>
                  <a:lnTo>
                    <a:pt x="577" y="452"/>
                  </a:lnTo>
                  <a:lnTo>
                    <a:pt x="574" y="452"/>
                  </a:lnTo>
                  <a:lnTo>
                    <a:pt x="571" y="452"/>
                  </a:lnTo>
                  <a:lnTo>
                    <a:pt x="566" y="452"/>
                  </a:lnTo>
                  <a:lnTo>
                    <a:pt x="560" y="452"/>
                  </a:lnTo>
                  <a:lnTo>
                    <a:pt x="554" y="452"/>
                  </a:lnTo>
                  <a:lnTo>
                    <a:pt x="549" y="452"/>
                  </a:lnTo>
                  <a:lnTo>
                    <a:pt x="546" y="452"/>
                  </a:lnTo>
                  <a:lnTo>
                    <a:pt x="543" y="452"/>
                  </a:lnTo>
                  <a:lnTo>
                    <a:pt x="537" y="452"/>
                  </a:lnTo>
                  <a:lnTo>
                    <a:pt x="534" y="452"/>
                  </a:lnTo>
                  <a:lnTo>
                    <a:pt x="529" y="452"/>
                  </a:lnTo>
                  <a:lnTo>
                    <a:pt x="526" y="452"/>
                  </a:lnTo>
                  <a:lnTo>
                    <a:pt x="520" y="452"/>
                  </a:lnTo>
                  <a:lnTo>
                    <a:pt x="514" y="452"/>
                  </a:lnTo>
                  <a:lnTo>
                    <a:pt x="512" y="452"/>
                  </a:lnTo>
                  <a:lnTo>
                    <a:pt x="506" y="452"/>
                  </a:lnTo>
                  <a:lnTo>
                    <a:pt x="500" y="452"/>
                  </a:lnTo>
                  <a:lnTo>
                    <a:pt x="495" y="449"/>
                  </a:lnTo>
                  <a:lnTo>
                    <a:pt x="486" y="449"/>
                  </a:lnTo>
                  <a:lnTo>
                    <a:pt x="483" y="449"/>
                  </a:lnTo>
                  <a:lnTo>
                    <a:pt x="478" y="449"/>
                  </a:lnTo>
                  <a:lnTo>
                    <a:pt x="469" y="449"/>
                  </a:lnTo>
                  <a:lnTo>
                    <a:pt x="463" y="449"/>
                  </a:lnTo>
                  <a:lnTo>
                    <a:pt x="458" y="449"/>
                  </a:lnTo>
                  <a:lnTo>
                    <a:pt x="452" y="449"/>
                  </a:lnTo>
                  <a:lnTo>
                    <a:pt x="449" y="449"/>
                  </a:lnTo>
                  <a:lnTo>
                    <a:pt x="443" y="449"/>
                  </a:lnTo>
                  <a:lnTo>
                    <a:pt x="438" y="449"/>
                  </a:lnTo>
                  <a:lnTo>
                    <a:pt x="432" y="449"/>
                  </a:lnTo>
                  <a:lnTo>
                    <a:pt x="426" y="449"/>
                  </a:lnTo>
                  <a:lnTo>
                    <a:pt x="418" y="449"/>
                  </a:lnTo>
                  <a:lnTo>
                    <a:pt x="412" y="449"/>
                  </a:lnTo>
                  <a:lnTo>
                    <a:pt x="409" y="449"/>
                  </a:lnTo>
                  <a:lnTo>
                    <a:pt x="404" y="449"/>
                  </a:lnTo>
                  <a:lnTo>
                    <a:pt x="401" y="449"/>
                  </a:lnTo>
                  <a:lnTo>
                    <a:pt x="395" y="449"/>
                  </a:lnTo>
                  <a:lnTo>
                    <a:pt x="389" y="449"/>
                  </a:lnTo>
                  <a:lnTo>
                    <a:pt x="387" y="449"/>
                  </a:lnTo>
                  <a:lnTo>
                    <a:pt x="384" y="449"/>
                  </a:lnTo>
                  <a:lnTo>
                    <a:pt x="381" y="449"/>
                  </a:lnTo>
                  <a:lnTo>
                    <a:pt x="378" y="449"/>
                  </a:lnTo>
                  <a:lnTo>
                    <a:pt x="372" y="449"/>
                  </a:lnTo>
                  <a:lnTo>
                    <a:pt x="367" y="449"/>
                  </a:lnTo>
                  <a:lnTo>
                    <a:pt x="364" y="449"/>
                  </a:lnTo>
                  <a:lnTo>
                    <a:pt x="358" y="449"/>
                  </a:lnTo>
                  <a:lnTo>
                    <a:pt x="355" y="449"/>
                  </a:lnTo>
                  <a:lnTo>
                    <a:pt x="350" y="449"/>
                  </a:lnTo>
                  <a:lnTo>
                    <a:pt x="341" y="449"/>
                  </a:lnTo>
                  <a:lnTo>
                    <a:pt x="335" y="449"/>
                  </a:lnTo>
                  <a:lnTo>
                    <a:pt x="333" y="449"/>
                  </a:lnTo>
                  <a:lnTo>
                    <a:pt x="327" y="449"/>
                  </a:lnTo>
                  <a:lnTo>
                    <a:pt x="321" y="449"/>
                  </a:lnTo>
                  <a:lnTo>
                    <a:pt x="318" y="449"/>
                  </a:lnTo>
                  <a:lnTo>
                    <a:pt x="310" y="449"/>
                  </a:lnTo>
                  <a:lnTo>
                    <a:pt x="307" y="449"/>
                  </a:lnTo>
                  <a:lnTo>
                    <a:pt x="298" y="449"/>
                  </a:lnTo>
                  <a:lnTo>
                    <a:pt x="296" y="449"/>
                  </a:lnTo>
                  <a:lnTo>
                    <a:pt x="290" y="449"/>
                  </a:lnTo>
                  <a:lnTo>
                    <a:pt x="284" y="449"/>
                  </a:lnTo>
                  <a:lnTo>
                    <a:pt x="276" y="449"/>
                  </a:lnTo>
                  <a:lnTo>
                    <a:pt x="270" y="449"/>
                  </a:lnTo>
                  <a:lnTo>
                    <a:pt x="267" y="449"/>
                  </a:lnTo>
                  <a:lnTo>
                    <a:pt x="259" y="449"/>
                  </a:lnTo>
                  <a:lnTo>
                    <a:pt x="247" y="449"/>
                  </a:lnTo>
                  <a:lnTo>
                    <a:pt x="233" y="449"/>
                  </a:lnTo>
                  <a:lnTo>
                    <a:pt x="236" y="449"/>
                  </a:lnTo>
                  <a:lnTo>
                    <a:pt x="239" y="449"/>
                  </a:lnTo>
                  <a:lnTo>
                    <a:pt x="242" y="449"/>
                  </a:lnTo>
                  <a:lnTo>
                    <a:pt x="244" y="449"/>
                  </a:lnTo>
                  <a:lnTo>
                    <a:pt x="247" y="446"/>
                  </a:lnTo>
                  <a:lnTo>
                    <a:pt x="244" y="449"/>
                  </a:lnTo>
                  <a:lnTo>
                    <a:pt x="239" y="446"/>
                  </a:lnTo>
                  <a:lnTo>
                    <a:pt x="242" y="446"/>
                  </a:lnTo>
                  <a:lnTo>
                    <a:pt x="242" y="443"/>
                  </a:lnTo>
                  <a:lnTo>
                    <a:pt x="239" y="446"/>
                  </a:lnTo>
                  <a:lnTo>
                    <a:pt x="236" y="446"/>
                  </a:lnTo>
                  <a:lnTo>
                    <a:pt x="233" y="449"/>
                  </a:lnTo>
                  <a:lnTo>
                    <a:pt x="233" y="446"/>
                  </a:lnTo>
                  <a:lnTo>
                    <a:pt x="239" y="446"/>
                  </a:lnTo>
                  <a:lnTo>
                    <a:pt x="236" y="446"/>
                  </a:lnTo>
                  <a:lnTo>
                    <a:pt x="239" y="443"/>
                  </a:lnTo>
                  <a:lnTo>
                    <a:pt x="236" y="443"/>
                  </a:lnTo>
                  <a:lnTo>
                    <a:pt x="236" y="446"/>
                  </a:lnTo>
                  <a:lnTo>
                    <a:pt x="233" y="446"/>
                  </a:lnTo>
                  <a:lnTo>
                    <a:pt x="233" y="443"/>
                  </a:lnTo>
                  <a:lnTo>
                    <a:pt x="233" y="440"/>
                  </a:lnTo>
                  <a:lnTo>
                    <a:pt x="233" y="437"/>
                  </a:lnTo>
                  <a:lnTo>
                    <a:pt x="230" y="440"/>
                  </a:lnTo>
                  <a:lnTo>
                    <a:pt x="230" y="443"/>
                  </a:lnTo>
                  <a:lnTo>
                    <a:pt x="227" y="443"/>
                  </a:lnTo>
                  <a:lnTo>
                    <a:pt x="225" y="443"/>
                  </a:lnTo>
                  <a:lnTo>
                    <a:pt x="222" y="443"/>
                  </a:lnTo>
                  <a:lnTo>
                    <a:pt x="222" y="440"/>
                  </a:lnTo>
                  <a:lnTo>
                    <a:pt x="225" y="437"/>
                  </a:lnTo>
                  <a:lnTo>
                    <a:pt x="225" y="440"/>
                  </a:lnTo>
                  <a:lnTo>
                    <a:pt x="227" y="443"/>
                  </a:lnTo>
                  <a:lnTo>
                    <a:pt x="227" y="440"/>
                  </a:lnTo>
                  <a:lnTo>
                    <a:pt x="225" y="440"/>
                  </a:lnTo>
                  <a:lnTo>
                    <a:pt x="227" y="437"/>
                  </a:lnTo>
                  <a:lnTo>
                    <a:pt x="225" y="440"/>
                  </a:lnTo>
                  <a:lnTo>
                    <a:pt x="225" y="437"/>
                  </a:lnTo>
                  <a:lnTo>
                    <a:pt x="225" y="435"/>
                  </a:lnTo>
                  <a:lnTo>
                    <a:pt x="225" y="432"/>
                  </a:lnTo>
                  <a:lnTo>
                    <a:pt x="225" y="429"/>
                  </a:lnTo>
                  <a:lnTo>
                    <a:pt x="222" y="429"/>
                  </a:lnTo>
                  <a:lnTo>
                    <a:pt x="225" y="432"/>
                  </a:lnTo>
                  <a:lnTo>
                    <a:pt x="222" y="435"/>
                  </a:lnTo>
                  <a:lnTo>
                    <a:pt x="225" y="435"/>
                  </a:lnTo>
                  <a:lnTo>
                    <a:pt x="222" y="437"/>
                  </a:lnTo>
                  <a:lnTo>
                    <a:pt x="222" y="435"/>
                  </a:lnTo>
                  <a:lnTo>
                    <a:pt x="222" y="437"/>
                  </a:lnTo>
                  <a:lnTo>
                    <a:pt x="219" y="437"/>
                  </a:lnTo>
                  <a:lnTo>
                    <a:pt x="216" y="437"/>
                  </a:lnTo>
                  <a:lnTo>
                    <a:pt x="213" y="435"/>
                  </a:lnTo>
                  <a:lnTo>
                    <a:pt x="210" y="432"/>
                  </a:lnTo>
                  <a:lnTo>
                    <a:pt x="213" y="432"/>
                  </a:lnTo>
                  <a:lnTo>
                    <a:pt x="213" y="435"/>
                  </a:lnTo>
                  <a:lnTo>
                    <a:pt x="213" y="432"/>
                  </a:lnTo>
                  <a:lnTo>
                    <a:pt x="213" y="429"/>
                  </a:lnTo>
                  <a:lnTo>
                    <a:pt x="216" y="429"/>
                  </a:lnTo>
                  <a:lnTo>
                    <a:pt x="216" y="426"/>
                  </a:lnTo>
                  <a:lnTo>
                    <a:pt x="219" y="426"/>
                  </a:lnTo>
                  <a:lnTo>
                    <a:pt x="213" y="426"/>
                  </a:lnTo>
                  <a:lnTo>
                    <a:pt x="213" y="429"/>
                  </a:lnTo>
                  <a:lnTo>
                    <a:pt x="210" y="429"/>
                  </a:lnTo>
                  <a:lnTo>
                    <a:pt x="210" y="426"/>
                  </a:lnTo>
                  <a:lnTo>
                    <a:pt x="208" y="426"/>
                  </a:lnTo>
                  <a:lnTo>
                    <a:pt x="210" y="423"/>
                  </a:lnTo>
                  <a:lnTo>
                    <a:pt x="213" y="423"/>
                  </a:lnTo>
                  <a:lnTo>
                    <a:pt x="210" y="420"/>
                  </a:lnTo>
                  <a:lnTo>
                    <a:pt x="213" y="420"/>
                  </a:lnTo>
                  <a:lnTo>
                    <a:pt x="216" y="418"/>
                  </a:lnTo>
                  <a:lnTo>
                    <a:pt x="213" y="420"/>
                  </a:lnTo>
                  <a:lnTo>
                    <a:pt x="210" y="420"/>
                  </a:lnTo>
                  <a:lnTo>
                    <a:pt x="210" y="418"/>
                  </a:lnTo>
                  <a:lnTo>
                    <a:pt x="210" y="420"/>
                  </a:lnTo>
                  <a:lnTo>
                    <a:pt x="210" y="423"/>
                  </a:lnTo>
                  <a:lnTo>
                    <a:pt x="208" y="426"/>
                  </a:lnTo>
                  <a:lnTo>
                    <a:pt x="205" y="426"/>
                  </a:lnTo>
                  <a:lnTo>
                    <a:pt x="202" y="423"/>
                  </a:lnTo>
                  <a:lnTo>
                    <a:pt x="202" y="426"/>
                  </a:lnTo>
                  <a:lnTo>
                    <a:pt x="202" y="423"/>
                  </a:lnTo>
                  <a:lnTo>
                    <a:pt x="202" y="420"/>
                  </a:lnTo>
                  <a:lnTo>
                    <a:pt x="202" y="423"/>
                  </a:lnTo>
                  <a:lnTo>
                    <a:pt x="202" y="426"/>
                  </a:lnTo>
                  <a:lnTo>
                    <a:pt x="199" y="426"/>
                  </a:lnTo>
                  <a:lnTo>
                    <a:pt x="196" y="426"/>
                  </a:lnTo>
                  <a:lnTo>
                    <a:pt x="193" y="426"/>
                  </a:lnTo>
                  <a:lnTo>
                    <a:pt x="196" y="426"/>
                  </a:lnTo>
                  <a:lnTo>
                    <a:pt x="193" y="426"/>
                  </a:lnTo>
                  <a:lnTo>
                    <a:pt x="190" y="426"/>
                  </a:lnTo>
                  <a:lnTo>
                    <a:pt x="193" y="426"/>
                  </a:lnTo>
                  <a:lnTo>
                    <a:pt x="193" y="423"/>
                  </a:lnTo>
                  <a:lnTo>
                    <a:pt x="196" y="423"/>
                  </a:lnTo>
                  <a:lnTo>
                    <a:pt x="193" y="423"/>
                  </a:lnTo>
                  <a:lnTo>
                    <a:pt x="199" y="423"/>
                  </a:lnTo>
                  <a:lnTo>
                    <a:pt x="202" y="420"/>
                  </a:lnTo>
                  <a:lnTo>
                    <a:pt x="202" y="418"/>
                  </a:lnTo>
                  <a:lnTo>
                    <a:pt x="199" y="418"/>
                  </a:lnTo>
                  <a:lnTo>
                    <a:pt x="202" y="418"/>
                  </a:lnTo>
                  <a:lnTo>
                    <a:pt x="199" y="418"/>
                  </a:lnTo>
                  <a:lnTo>
                    <a:pt x="199" y="420"/>
                  </a:lnTo>
                  <a:lnTo>
                    <a:pt x="199" y="423"/>
                  </a:lnTo>
                  <a:lnTo>
                    <a:pt x="196" y="423"/>
                  </a:lnTo>
                  <a:lnTo>
                    <a:pt x="196" y="420"/>
                  </a:lnTo>
                  <a:lnTo>
                    <a:pt x="193" y="420"/>
                  </a:lnTo>
                  <a:lnTo>
                    <a:pt x="196" y="420"/>
                  </a:lnTo>
                  <a:lnTo>
                    <a:pt x="193" y="420"/>
                  </a:lnTo>
                  <a:lnTo>
                    <a:pt x="190" y="420"/>
                  </a:lnTo>
                  <a:lnTo>
                    <a:pt x="188" y="420"/>
                  </a:lnTo>
                  <a:lnTo>
                    <a:pt x="190" y="418"/>
                  </a:lnTo>
                  <a:lnTo>
                    <a:pt x="190" y="420"/>
                  </a:lnTo>
                  <a:lnTo>
                    <a:pt x="190" y="418"/>
                  </a:lnTo>
                  <a:lnTo>
                    <a:pt x="196" y="418"/>
                  </a:lnTo>
                  <a:lnTo>
                    <a:pt x="193" y="418"/>
                  </a:lnTo>
                  <a:lnTo>
                    <a:pt x="190" y="418"/>
                  </a:lnTo>
                  <a:lnTo>
                    <a:pt x="190" y="415"/>
                  </a:lnTo>
                  <a:lnTo>
                    <a:pt x="190" y="418"/>
                  </a:lnTo>
                  <a:lnTo>
                    <a:pt x="188" y="418"/>
                  </a:lnTo>
                  <a:lnTo>
                    <a:pt x="188" y="420"/>
                  </a:lnTo>
                  <a:lnTo>
                    <a:pt x="185" y="420"/>
                  </a:lnTo>
                  <a:lnTo>
                    <a:pt x="188" y="418"/>
                  </a:lnTo>
                  <a:lnTo>
                    <a:pt x="185" y="420"/>
                  </a:lnTo>
                  <a:lnTo>
                    <a:pt x="182" y="418"/>
                  </a:lnTo>
                  <a:lnTo>
                    <a:pt x="185" y="418"/>
                  </a:lnTo>
                  <a:lnTo>
                    <a:pt x="179" y="420"/>
                  </a:lnTo>
                  <a:lnTo>
                    <a:pt x="179" y="418"/>
                  </a:lnTo>
                  <a:lnTo>
                    <a:pt x="182" y="418"/>
                  </a:lnTo>
                  <a:lnTo>
                    <a:pt x="176" y="418"/>
                  </a:lnTo>
                  <a:lnTo>
                    <a:pt x="188" y="418"/>
                  </a:lnTo>
                  <a:lnTo>
                    <a:pt x="185" y="418"/>
                  </a:lnTo>
                  <a:lnTo>
                    <a:pt x="185" y="415"/>
                  </a:lnTo>
                  <a:lnTo>
                    <a:pt x="188" y="415"/>
                  </a:lnTo>
                  <a:lnTo>
                    <a:pt x="185" y="415"/>
                  </a:lnTo>
                  <a:lnTo>
                    <a:pt x="185" y="418"/>
                  </a:lnTo>
                  <a:lnTo>
                    <a:pt x="179" y="415"/>
                  </a:lnTo>
                  <a:lnTo>
                    <a:pt x="179" y="418"/>
                  </a:lnTo>
                  <a:lnTo>
                    <a:pt x="176" y="415"/>
                  </a:lnTo>
                  <a:lnTo>
                    <a:pt x="173" y="415"/>
                  </a:lnTo>
                  <a:lnTo>
                    <a:pt x="176" y="412"/>
                  </a:lnTo>
                  <a:lnTo>
                    <a:pt x="176" y="415"/>
                  </a:lnTo>
                  <a:lnTo>
                    <a:pt x="176" y="412"/>
                  </a:lnTo>
                  <a:lnTo>
                    <a:pt x="179" y="412"/>
                  </a:lnTo>
                  <a:lnTo>
                    <a:pt x="176" y="412"/>
                  </a:lnTo>
                  <a:lnTo>
                    <a:pt x="179" y="412"/>
                  </a:lnTo>
                  <a:lnTo>
                    <a:pt x="176" y="412"/>
                  </a:lnTo>
                  <a:lnTo>
                    <a:pt x="179" y="412"/>
                  </a:lnTo>
                  <a:lnTo>
                    <a:pt x="176" y="412"/>
                  </a:lnTo>
                  <a:lnTo>
                    <a:pt x="173" y="412"/>
                  </a:lnTo>
                  <a:lnTo>
                    <a:pt x="176" y="409"/>
                  </a:lnTo>
                  <a:lnTo>
                    <a:pt x="179" y="409"/>
                  </a:lnTo>
                  <a:lnTo>
                    <a:pt x="179" y="412"/>
                  </a:lnTo>
                  <a:lnTo>
                    <a:pt x="179" y="409"/>
                  </a:lnTo>
                  <a:lnTo>
                    <a:pt x="179" y="412"/>
                  </a:lnTo>
                  <a:lnTo>
                    <a:pt x="182" y="412"/>
                  </a:lnTo>
                  <a:lnTo>
                    <a:pt x="182" y="409"/>
                  </a:lnTo>
                  <a:lnTo>
                    <a:pt x="179" y="409"/>
                  </a:lnTo>
                  <a:lnTo>
                    <a:pt x="176" y="409"/>
                  </a:lnTo>
                  <a:lnTo>
                    <a:pt x="179" y="406"/>
                  </a:lnTo>
                  <a:lnTo>
                    <a:pt x="182" y="406"/>
                  </a:lnTo>
                  <a:lnTo>
                    <a:pt x="188" y="406"/>
                  </a:lnTo>
                  <a:lnTo>
                    <a:pt x="185" y="406"/>
                  </a:lnTo>
                  <a:lnTo>
                    <a:pt x="182" y="406"/>
                  </a:lnTo>
                  <a:lnTo>
                    <a:pt x="179" y="406"/>
                  </a:lnTo>
                  <a:lnTo>
                    <a:pt x="179" y="403"/>
                  </a:lnTo>
                  <a:lnTo>
                    <a:pt x="176" y="406"/>
                  </a:lnTo>
                  <a:lnTo>
                    <a:pt x="176" y="403"/>
                  </a:lnTo>
                  <a:lnTo>
                    <a:pt x="176" y="406"/>
                  </a:lnTo>
                  <a:lnTo>
                    <a:pt x="176" y="409"/>
                  </a:lnTo>
                  <a:lnTo>
                    <a:pt x="173" y="409"/>
                  </a:lnTo>
                  <a:lnTo>
                    <a:pt x="173" y="406"/>
                  </a:lnTo>
                  <a:lnTo>
                    <a:pt x="171" y="406"/>
                  </a:lnTo>
                  <a:lnTo>
                    <a:pt x="173" y="403"/>
                  </a:lnTo>
                  <a:lnTo>
                    <a:pt x="176" y="401"/>
                  </a:lnTo>
                  <a:lnTo>
                    <a:pt x="176" y="398"/>
                  </a:lnTo>
                  <a:lnTo>
                    <a:pt x="179" y="398"/>
                  </a:lnTo>
                  <a:lnTo>
                    <a:pt x="179" y="401"/>
                  </a:lnTo>
                  <a:lnTo>
                    <a:pt x="176" y="401"/>
                  </a:lnTo>
                  <a:lnTo>
                    <a:pt x="179" y="401"/>
                  </a:lnTo>
                  <a:lnTo>
                    <a:pt x="182" y="401"/>
                  </a:lnTo>
                  <a:lnTo>
                    <a:pt x="179" y="401"/>
                  </a:lnTo>
                  <a:lnTo>
                    <a:pt x="179" y="398"/>
                  </a:lnTo>
                  <a:lnTo>
                    <a:pt x="182" y="398"/>
                  </a:lnTo>
                  <a:lnTo>
                    <a:pt x="182" y="395"/>
                  </a:lnTo>
                  <a:lnTo>
                    <a:pt x="185" y="395"/>
                  </a:lnTo>
                  <a:lnTo>
                    <a:pt x="188" y="398"/>
                  </a:lnTo>
                  <a:lnTo>
                    <a:pt x="188" y="401"/>
                  </a:lnTo>
                  <a:lnTo>
                    <a:pt x="188" y="398"/>
                  </a:lnTo>
                  <a:lnTo>
                    <a:pt x="185" y="398"/>
                  </a:lnTo>
                  <a:lnTo>
                    <a:pt x="185" y="395"/>
                  </a:lnTo>
                  <a:lnTo>
                    <a:pt x="188" y="395"/>
                  </a:lnTo>
                  <a:lnTo>
                    <a:pt x="188" y="392"/>
                  </a:lnTo>
                  <a:lnTo>
                    <a:pt x="185" y="392"/>
                  </a:lnTo>
                  <a:lnTo>
                    <a:pt x="185" y="395"/>
                  </a:lnTo>
                  <a:lnTo>
                    <a:pt x="182" y="395"/>
                  </a:lnTo>
                  <a:lnTo>
                    <a:pt x="182" y="392"/>
                  </a:lnTo>
                  <a:lnTo>
                    <a:pt x="182" y="389"/>
                  </a:lnTo>
                  <a:lnTo>
                    <a:pt x="185" y="389"/>
                  </a:lnTo>
                  <a:lnTo>
                    <a:pt x="185" y="386"/>
                  </a:lnTo>
                  <a:lnTo>
                    <a:pt x="182" y="383"/>
                  </a:lnTo>
                  <a:lnTo>
                    <a:pt x="185" y="386"/>
                  </a:lnTo>
                  <a:lnTo>
                    <a:pt x="182" y="389"/>
                  </a:lnTo>
                  <a:lnTo>
                    <a:pt x="179" y="389"/>
                  </a:lnTo>
                  <a:lnTo>
                    <a:pt x="179" y="392"/>
                  </a:lnTo>
                  <a:lnTo>
                    <a:pt x="176" y="392"/>
                  </a:lnTo>
                  <a:lnTo>
                    <a:pt x="173" y="392"/>
                  </a:lnTo>
                  <a:lnTo>
                    <a:pt x="176" y="392"/>
                  </a:lnTo>
                  <a:lnTo>
                    <a:pt x="173" y="395"/>
                  </a:lnTo>
                  <a:lnTo>
                    <a:pt x="171" y="392"/>
                  </a:lnTo>
                  <a:lnTo>
                    <a:pt x="171" y="395"/>
                  </a:lnTo>
                  <a:lnTo>
                    <a:pt x="168" y="395"/>
                  </a:lnTo>
                  <a:lnTo>
                    <a:pt x="168" y="392"/>
                  </a:lnTo>
                  <a:lnTo>
                    <a:pt x="168" y="389"/>
                  </a:lnTo>
                  <a:lnTo>
                    <a:pt x="171" y="386"/>
                  </a:lnTo>
                  <a:lnTo>
                    <a:pt x="173" y="386"/>
                  </a:lnTo>
                  <a:lnTo>
                    <a:pt x="168" y="386"/>
                  </a:lnTo>
                  <a:lnTo>
                    <a:pt x="171" y="386"/>
                  </a:lnTo>
                  <a:lnTo>
                    <a:pt x="168" y="383"/>
                  </a:lnTo>
                  <a:lnTo>
                    <a:pt x="171" y="383"/>
                  </a:lnTo>
                  <a:lnTo>
                    <a:pt x="168" y="383"/>
                  </a:lnTo>
                  <a:lnTo>
                    <a:pt x="168" y="386"/>
                  </a:lnTo>
                  <a:lnTo>
                    <a:pt x="165" y="383"/>
                  </a:lnTo>
                  <a:lnTo>
                    <a:pt x="165" y="381"/>
                  </a:lnTo>
                  <a:lnTo>
                    <a:pt x="162" y="381"/>
                  </a:lnTo>
                  <a:lnTo>
                    <a:pt x="162" y="378"/>
                  </a:lnTo>
                  <a:lnTo>
                    <a:pt x="159" y="375"/>
                  </a:lnTo>
                  <a:lnTo>
                    <a:pt x="162" y="375"/>
                  </a:lnTo>
                  <a:lnTo>
                    <a:pt x="165" y="375"/>
                  </a:lnTo>
                  <a:lnTo>
                    <a:pt x="162" y="375"/>
                  </a:lnTo>
                  <a:lnTo>
                    <a:pt x="165" y="375"/>
                  </a:lnTo>
                  <a:lnTo>
                    <a:pt x="168" y="375"/>
                  </a:lnTo>
                  <a:lnTo>
                    <a:pt x="171" y="375"/>
                  </a:lnTo>
                  <a:lnTo>
                    <a:pt x="171" y="378"/>
                  </a:lnTo>
                  <a:lnTo>
                    <a:pt x="173" y="381"/>
                  </a:lnTo>
                  <a:lnTo>
                    <a:pt x="171" y="378"/>
                  </a:lnTo>
                  <a:lnTo>
                    <a:pt x="171" y="375"/>
                  </a:lnTo>
                  <a:lnTo>
                    <a:pt x="168" y="375"/>
                  </a:lnTo>
                  <a:lnTo>
                    <a:pt x="168" y="372"/>
                  </a:lnTo>
                  <a:lnTo>
                    <a:pt x="165" y="375"/>
                  </a:lnTo>
                  <a:lnTo>
                    <a:pt x="162" y="372"/>
                  </a:lnTo>
                  <a:lnTo>
                    <a:pt x="162" y="369"/>
                  </a:lnTo>
                  <a:lnTo>
                    <a:pt x="165" y="369"/>
                  </a:lnTo>
                  <a:lnTo>
                    <a:pt x="168" y="366"/>
                  </a:lnTo>
                  <a:lnTo>
                    <a:pt x="165" y="369"/>
                  </a:lnTo>
                  <a:lnTo>
                    <a:pt x="162" y="366"/>
                  </a:lnTo>
                  <a:lnTo>
                    <a:pt x="159" y="369"/>
                  </a:lnTo>
                  <a:lnTo>
                    <a:pt x="159" y="366"/>
                  </a:lnTo>
                  <a:lnTo>
                    <a:pt x="159" y="369"/>
                  </a:lnTo>
                  <a:lnTo>
                    <a:pt x="156" y="372"/>
                  </a:lnTo>
                  <a:lnTo>
                    <a:pt x="156" y="369"/>
                  </a:lnTo>
                  <a:lnTo>
                    <a:pt x="156" y="372"/>
                  </a:lnTo>
                  <a:lnTo>
                    <a:pt x="156" y="375"/>
                  </a:lnTo>
                  <a:lnTo>
                    <a:pt x="154" y="375"/>
                  </a:lnTo>
                  <a:lnTo>
                    <a:pt x="156" y="375"/>
                  </a:lnTo>
                  <a:lnTo>
                    <a:pt x="154" y="375"/>
                  </a:lnTo>
                  <a:lnTo>
                    <a:pt x="156" y="375"/>
                  </a:lnTo>
                  <a:lnTo>
                    <a:pt x="156" y="378"/>
                  </a:lnTo>
                  <a:lnTo>
                    <a:pt x="154" y="378"/>
                  </a:lnTo>
                  <a:lnTo>
                    <a:pt x="151" y="375"/>
                  </a:lnTo>
                  <a:lnTo>
                    <a:pt x="151" y="372"/>
                  </a:lnTo>
                  <a:lnTo>
                    <a:pt x="148" y="372"/>
                  </a:lnTo>
                  <a:lnTo>
                    <a:pt x="151" y="372"/>
                  </a:lnTo>
                  <a:lnTo>
                    <a:pt x="148" y="372"/>
                  </a:lnTo>
                  <a:lnTo>
                    <a:pt x="148" y="369"/>
                  </a:lnTo>
                  <a:lnTo>
                    <a:pt x="145" y="369"/>
                  </a:lnTo>
                  <a:lnTo>
                    <a:pt x="148" y="369"/>
                  </a:lnTo>
                  <a:lnTo>
                    <a:pt x="145" y="366"/>
                  </a:lnTo>
                  <a:lnTo>
                    <a:pt x="145" y="364"/>
                  </a:lnTo>
                  <a:lnTo>
                    <a:pt x="148" y="364"/>
                  </a:lnTo>
                  <a:lnTo>
                    <a:pt x="151" y="364"/>
                  </a:lnTo>
                  <a:lnTo>
                    <a:pt x="154" y="361"/>
                  </a:lnTo>
                  <a:lnTo>
                    <a:pt x="159" y="361"/>
                  </a:lnTo>
                  <a:lnTo>
                    <a:pt x="154" y="361"/>
                  </a:lnTo>
                  <a:lnTo>
                    <a:pt x="151" y="361"/>
                  </a:lnTo>
                  <a:lnTo>
                    <a:pt x="145" y="361"/>
                  </a:lnTo>
                  <a:lnTo>
                    <a:pt x="145" y="364"/>
                  </a:lnTo>
                  <a:lnTo>
                    <a:pt x="142" y="361"/>
                  </a:lnTo>
                  <a:lnTo>
                    <a:pt x="145" y="361"/>
                  </a:lnTo>
                  <a:lnTo>
                    <a:pt x="142" y="358"/>
                  </a:lnTo>
                  <a:lnTo>
                    <a:pt x="142" y="361"/>
                  </a:lnTo>
                  <a:lnTo>
                    <a:pt x="139" y="358"/>
                  </a:lnTo>
                  <a:lnTo>
                    <a:pt x="139" y="355"/>
                  </a:lnTo>
                  <a:lnTo>
                    <a:pt x="142" y="358"/>
                  </a:lnTo>
                  <a:lnTo>
                    <a:pt x="145" y="361"/>
                  </a:lnTo>
                  <a:lnTo>
                    <a:pt x="145" y="358"/>
                  </a:lnTo>
                  <a:lnTo>
                    <a:pt x="142" y="355"/>
                  </a:lnTo>
                  <a:lnTo>
                    <a:pt x="145" y="355"/>
                  </a:lnTo>
                  <a:lnTo>
                    <a:pt x="145" y="352"/>
                  </a:lnTo>
                  <a:lnTo>
                    <a:pt x="145" y="349"/>
                  </a:lnTo>
                  <a:lnTo>
                    <a:pt x="145" y="352"/>
                  </a:lnTo>
                  <a:lnTo>
                    <a:pt x="145" y="349"/>
                  </a:lnTo>
                  <a:lnTo>
                    <a:pt x="148" y="349"/>
                  </a:lnTo>
                  <a:lnTo>
                    <a:pt x="151" y="349"/>
                  </a:lnTo>
                  <a:lnTo>
                    <a:pt x="151" y="347"/>
                  </a:lnTo>
                  <a:lnTo>
                    <a:pt x="151" y="349"/>
                  </a:lnTo>
                  <a:lnTo>
                    <a:pt x="148" y="347"/>
                  </a:lnTo>
                  <a:lnTo>
                    <a:pt x="151" y="341"/>
                  </a:lnTo>
                  <a:lnTo>
                    <a:pt x="154" y="341"/>
                  </a:lnTo>
                  <a:lnTo>
                    <a:pt x="151" y="341"/>
                  </a:lnTo>
                  <a:lnTo>
                    <a:pt x="148" y="341"/>
                  </a:lnTo>
                  <a:lnTo>
                    <a:pt x="148" y="338"/>
                  </a:lnTo>
                  <a:lnTo>
                    <a:pt x="148" y="341"/>
                  </a:lnTo>
                  <a:lnTo>
                    <a:pt x="148" y="344"/>
                  </a:lnTo>
                  <a:lnTo>
                    <a:pt x="145" y="347"/>
                  </a:lnTo>
                  <a:lnTo>
                    <a:pt x="145" y="349"/>
                  </a:lnTo>
                  <a:lnTo>
                    <a:pt x="145" y="347"/>
                  </a:lnTo>
                  <a:lnTo>
                    <a:pt x="145" y="344"/>
                  </a:lnTo>
                  <a:lnTo>
                    <a:pt x="145" y="341"/>
                  </a:lnTo>
                  <a:lnTo>
                    <a:pt x="145" y="338"/>
                  </a:lnTo>
                  <a:lnTo>
                    <a:pt x="145" y="335"/>
                  </a:lnTo>
                  <a:lnTo>
                    <a:pt x="148" y="329"/>
                  </a:lnTo>
                  <a:lnTo>
                    <a:pt x="145" y="329"/>
                  </a:lnTo>
                  <a:lnTo>
                    <a:pt x="134" y="324"/>
                  </a:lnTo>
                  <a:lnTo>
                    <a:pt x="122" y="315"/>
                  </a:lnTo>
                  <a:lnTo>
                    <a:pt x="122" y="310"/>
                  </a:lnTo>
                  <a:lnTo>
                    <a:pt x="102" y="284"/>
                  </a:lnTo>
                  <a:lnTo>
                    <a:pt x="105" y="284"/>
                  </a:lnTo>
                  <a:lnTo>
                    <a:pt x="94" y="275"/>
                  </a:lnTo>
                  <a:lnTo>
                    <a:pt x="91" y="270"/>
                  </a:lnTo>
                  <a:lnTo>
                    <a:pt x="82" y="267"/>
                  </a:lnTo>
                  <a:lnTo>
                    <a:pt x="82" y="261"/>
                  </a:lnTo>
                  <a:lnTo>
                    <a:pt x="85" y="261"/>
                  </a:lnTo>
                  <a:lnTo>
                    <a:pt x="80" y="261"/>
                  </a:lnTo>
                  <a:lnTo>
                    <a:pt x="71" y="261"/>
                  </a:lnTo>
                  <a:lnTo>
                    <a:pt x="71" y="264"/>
                  </a:lnTo>
                  <a:lnTo>
                    <a:pt x="68" y="267"/>
                  </a:lnTo>
                  <a:lnTo>
                    <a:pt x="65" y="267"/>
                  </a:lnTo>
                  <a:lnTo>
                    <a:pt x="65" y="270"/>
                  </a:lnTo>
                  <a:lnTo>
                    <a:pt x="57" y="270"/>
                  </a:lnTo>
                  <a:lnTo>
                    <a:pt x="54" y="275"/>
                  </a:lnTo>
                  <a:lnTo>
                    <a:pt x="51" y="270"/>
                  </a:lnTo>
                  <a:lnTo>
                    <a:pt x="48" y="267"/>
                  </a:lnTo>
                  <a:lnTo>
                    <a:pt x="40" y="261"/>
                  </a:lnTo>
                  <a:lnTo>
                    <a:pt x="37" y="258"/>
                  </a:lnTo>
                  <a:lnTo>
                    <a:pt x="34" y="256"/>
                  </a:lnTo>
                  <a:lnTo>
                    <a:pt x="31" y="253"/>
                  </a:lnTo>
                  <a:lnTo>
                    <a:pt x="31" y="250"/>
                  </a:lnTo>
                  <a:lnTo>
                    <a:pt x="23" y="247"/>
                  </a:lnTo>
                  <a:lnTo>
                    <a:pt x="20" y="250"/>
                  </a:lnTo>
                  <a:lnTo>
                    <a:pt x="17" y="250"/>
                  </a:lnTo>
                  <a:lnTo>
                    <a:pt x="14" y="247"/>
                  </a:lnTo>
                  <a:lnTo>
                    <a:pt x="11" y="247"/>
                  </a:lnTo>
                  <a:lnTo>
                    <a:pt x="6" y="247"/>
                  </a:lnTo>
                  <a:lnTo>
                    <a:pt x="0" y="244"/>
                  </a:lnTo>
                  <a:lnTo>
                    <a:pt x="0" y="241"/>
                  </a:lnTo>
                  <a:lnTo>
                    <a:pt x="0" y="233"/>
                  </a:lnTo>
                  <a:lnTo>
                    <a:pt x="0" y="224"/>
                  </a:lnTo>
                  <a:lnTo>
                    <a:pt x="0" y="216"/>
                  </a:lnTo>
                  <a:lnTo>
                    <a:pt x="3" y="204"/>
                  </a:lnTo>
                  <a:lnTo>
                    <a:pt x="3" y="193"/>
                  </a:lnTo>
                  <a:lnTo>
                    <a:pt x="3" y="184"/>
                  </a:lnTo>
                  <a:lnTo>
                    <a:pt x="3" y="176"/>
                  </a:lnTo>
                  <a:lnTo>
                    <a:pt x="3" y="167"/>
                  </a:lnTo>
                  <a:lnTo>
                    <a:pt x="3" y="159"/>
                  </a:lnTo>
                  <a:lnTo>
                    <a:pt x="3" y="148"/>
                  </a:lnTo>
                  <a:lnTo>
                    <a:pt x="3" y="139"/>
                  </a:lnTo>
                  <a:lnTo>
                    <a:pt x="3" y="128"/>
                  </a:lnTo>
                  <a:lnTo>
                    <a:pt x="3" y="116"/>
                  </a:lnTo>
                  <a:lnTo>
                    <a:pt x="3" y="111"/>
                  </a:lnTo>
                  <a:lnTo>
                    <a:pt x="3" y="102"/>
                  </a:lnTo>
                  <a:lnTo>
                    <a:pt x="3" y="94"/>
                  </a:lnTo>
                  <a:lnTo>
                    <a:pt x="3" y="85"/>
                  </a:lnTo>
                  <a:lnTo>
                    <a:pt x="3" y="76"/>
                  </a:lnTo>
                  <a:lnTo>
                    <a:pt x="3" y="68"/>
                  </a:lnTo>
                  <a:lnTo>
                    <a:pt x="3" y="62"/>
                  </a:lnTo>
                  <a:lnTo>
                    <a:pt x="3" y="54"/>
                  </a:lnTo>
                  <a:lnTo>
                    <a:pt x="6" y="54"/>
                  </a:lnTo>
                  <a:lnTo>
                    <a:pt x="11" y="57"/>
                  </a:lnTo>
                  <a:lnTo>
                    <a:pt x="14" y="54"/>
                  </a:lnTo>
                  <a:lnTo>
                    <a:pt x="17" y="54"/>
                  </a:lnTo>
                  <a:lnTo>
                    <a:pt x="20" y="57"/>
                  </a:lnTo>
                  <a:lnTo>
                    <a:pt x="20" y="54"/>
                  </a:lnTo>
                  <a:lnTo>
                    <a:pt x="20" y="57"/>
                  </a:lnTo>
                  <a:lnTo>
                    <a:pt x="17" y="59"/>
                  </a:lnTo>
                  <a:lnTo>
                    <a:pt x="20" y="57"/>
                  </a:lnTo>
                  <a:lnTo>
                    <a:pt x="23" y="57"/>
                  </a:lnTo>
                  <a:lnTo>
                    <a:pt x="26" y="57"/>
                  </a:lnTo>
                  <a:lnTo>
                    <a:pt x="28" y="59"/>
                  </a:lnTo>
                  <a:lnTo>
                    <a:pt x="31" y="59"/>
                  </a:lnTo>
                  <a:lnTo>
                    <a:pt x="34" y="62"/>
                  </a:lnTo>
                  <a:lnTo>
                    <a:pt x="34" y="65"/>
                  </a:lnTo>
                  <a:lnTo>
                    <a:pt x="37" y="65"/>
                  </a:lnTo>
                  <a:lnTo>
                    <a:pt x="40" y="65"/>
                  </a:lnTo>
                  <a:lnTo>
                    <a:pt x="37" y="65"/>
                  </a:lnTo>
                  <a:lnTo>
                    <a:pt x="40" y="65"/>
                  </a:lnTo>
                  <a:lnTo>
                    <a:pt x="51" y="71"/>
                  </a:lnTo>
                  <a:lnTo>
                    <a:pt x="54" y="71"/>
                  </a:lnTo>
                  <a:lnTo>
                    <a:pt x="60" y="74"/>
                  </a:lnTo>
                  <a:lnTo>
                    <a:pt x="63" y="74"/>
                  </a:lnTo>
                  <a:lnTo>
                    <a:pt x="65" y="74"/>
                  </a:lnTo>
                  <a:lnTo>
                    <a:pt x="63" y="74"/>
                  </a:lnTo>
                  <a:lnTo>
                    <a:pt x="63" y="71"/>
                  </a:lnTo>
                  <a:lnTo>
                    <a:pt x="65" y="71"/>
                  </a:lnTo>
                  <a:lnTo>
                    <a:pt x="65" y="74"/>
                  </a:lnTo>
                  <a:lnTo>
                    <a:pt x="68" y="74"/>
                  </a:lnTo>
                  <a:lnTo>
                    <a:pt x="71" y="74"/>
                  </a:lnTo>
                  <a:lnTo>
                    <a:pt x="77" y="76"/>
                  </a:lnTo>
                  <a:lnTo>
                    <a:pt x="80" y="79"/>
                  </a:lnTo>
                  <a:lnTo>
                    <a:pt x="82" y="79"/>
                  </a:lnTo>
                  <a:lnTo>
                    <a:pt x="80" y="79"/>
                  </a:lnTo>
                  <a:lnTo>
                    <a:pt x="80" y="76"/>
                  </a:lnTo>
                  <a:lnTo>
                    <a:pt x="77" y="76"/>
                  </a:lnTo>
                  <a:lnTo>
                    <a:pt x="77" y="74"/>
                  </a:lnTo>
                  <a:lnTo>
                    <a:pt x="74" y="74"/>
                  </a:lnTo>
                  <a:lnTo>
                    <a:pt x="77" y="74"/>
                  </a:lnTo>
                  <a:lnTo>
                    <a:pt x="74" y="74"/>
                  </a:lnTo>
                  <a:lnTo>
                    <a:pt x="77" y="74"/>
                  </a:lnTo>
                  <a:lnTo>
                    <a:pt x="80" y="74"/>
                  </a:lnTo>
                  <a:lnTo>
                    <a:pt x="82" y="74"/>
                  </a:lnTo>
                  <a:lnTo>
                    <a:pt x="82" y="71"/>
                  </a:lnTo>
                  <a:lnTo>
                    <a:pt x="80" y="71"/>
                  </a:lnTo>
                  <a:lnTo>
                    <a:pt x="77" y="71"/>
                  </a:lnTo>
                  <a:lnTo>
                    <a:pt x="74" y="71"/>
                  </a:lnTo>
                  <a:lnTo>
                    <a:pt x="74" y="68"/>
                  </a:lnTo>
                  <a:lnTo>
                    <a:pt x="77" y="68"/>
                  </a:lnTo>
                  <a:lnTo>
                    <a:pt x="80" y="68"/>
                  </a:lnTo>
                  <a:lnTo>
                    <a:pt x="80" y="71"/>
                  </a:lnTo>
                  <a:lnTo>
                    <a:pt x="82" y="71"/>
                  </a:lnTo>
                  <a:lnTo>
                    <a:pt x="85" y="71"/>
                  </a:lnTo>
                  <a:lnTo>
                    <a:pt x="85" y="74"/>
                  </a:lnTo>
                  <a:lnTo>
                    <a:pt x="88" y="74"/>
                  </a:lnTo>
                  <a:lnTo>
                    <a:pt x="88" y="76"/>
                  </a:lnTo>
                  <a:lnTo>
                    <a:pt x="91" y="76"/>
                  </a:lnTo>
                  <a:lnTo>
                    <a:pt x="94" y="79"/>
                  </a:lnTo>
                  <a:lnTo>
                    <a:pt x="94" y="82"/>
                  </a:lnTo>
                  <a:lnTo>
                    <a:pt x="91" y="82"/>
                  </a:lnTo>
                  <a:lnTo>
                    <a:pt x="88" y="82"/>
                  </a:lnTo>
                  <a:lnTo>
                    <a:pt x="91" y="82"/>
                  </a:lnTo>
                  <a:lnTo>
                    <a:pt x="94" y="85"/>
                  </a:lnTo>
                  <a:lnTo>
                    <a:pt x="91" y="85"/>
                  </a:lnTo>
                  <a:lnTo>
                    <a:pt x="97" y="85"/>
                  </a:lnTo>
                  <a:lnTo>
                    <a:pt x="94" y="85"/>
                  </a:lnTo>
                  <a:lnTo>
                    <a:pt x="94" y="82"/>
                  </a:lnTo>
                  <a:lnTo>
                    <a:pt x="94" y="79"/>
                  </a:lnTo>
                  <a:lnTo>
                    <a:pt x="91" y="76"/>
                  </a:lnTo>
                  <a:lnTo>
                    <a:pt x="88" y="71"/>
                  </a:lnTo>
                  <a:lnTo>
                    <a:pt x="88" y="68"/>
                  </a:lnTo>
                  <a:lnTo>
                    <a:pt x="91" y="68"/>
                  </a:lnTo>
                  <a:lnTo>
                    <a:pt x="91" y="65"/>
                  </a:lnTo>
                  <a:lnTo>
                    <a:pt x="94" y="65"/>
                  </a:lnTo>
                  <a:lnTo>
                    <a:pt x="97" y="65"/>
                  </a:lnTo>
                  <a:lnTo>
                    <a:pt x="97" y="62"/>
                  </a:lnTo>
                  <a:lnTo>
                    <a:pt x="100" y="62"/>
                  </a:lnTo>
                  <a:lnTo>
                    <a:pt x="102" y="59"/>
                  </a:lnTo>
                  <a:lnTo>
                    <a:pt x="102" y="62"/>
                  </a:lnTo>
                  <a:lnTo>
                    <a:pt x="105" y="62"/>
                  </a:lnTo>
                  <a:lnTo>
                    <a:pt x="108" y="59"/>
                  </a:lnTo>
                  <a:lnTo>
                    <a:pt x="105" y="57"/>
                  </a:lnTo>
                  <a:lnTo>
                    <a:pt x="108" y="57"/>
                  </a:lnTo>
                  <a:lnTo>
                    <a:pt x="111" y="57"/>
                  </a:lnTo>
                  <a:lnTo>
                    <a:pt x="111" y="54"/>
                  </a:lnTo>
                  <a:lnTo>
                    <a:pt x="114" y="54"/>
                  </a:lnTo>
                  <a:lnTo>
                    <a:pt x="117" y="54"/>
                  </a:lnTo>
                  <a:lnTo>
                    <a:pt x="119" y="54"/>
                  </a:lnTo>
                  <a:lnTo>
                    <a:pt x="122" y="54"/>
                  </a:lnTo>
                  <a:lnTo>
                    <a:pt x="125" y="51"/>
                  </a:lnTo>
                  <a:lnTo>
                    <a:pt x="128" y="48"/>
                  </a:lnTo>
                  <a:lnTo>
                    <a:pt x="131" y="48"/>
                  </a:lnTo>
                  <a:lnTo>
                    <a:pt x="131" y="51"/>
                  </a:lnTo>
                  <a:lnTo>
                    <a:pt x="134" y="48"/>
                  </a:lnTo>
                  <a:lnTo>
                    <a:pt x="134" y="45"/>
                  </a:lnTo>
                  <a:lnTo>
                    <a:pt x="136" y="45"/>
                  </a:lnTo>
                  <a:lnTo>
                    <a:pt x="139" y="45"/>
                  </a:lnTo>
                  <a:lnTo>
                    <a:pt x="142" y="45"/>
                  </a:lnTo>
                  <a:lnTo>
                    <a:pt x="145" y="45"/>
                  </a:lnTo>
                  <a:lnTo>
                    <a:pt x="148" y="45"/>
                  </a:lnTo>
                  <a:lnTo>
                    <a:pt x="148" y="42"/>
                  </a:lnTo>
                  <a:lnTo>
                    <a:pt x="151" y="45"/>
                  </a:lnTo>
                  <a:lnTo>
                    <a:pt x="148" y="42"/>
                  </a:lnTo>
                  <a:lnTo>
                    <a:pt x="151" y="42"/>
                  </a:lnTo>
                  <a:lnTo>
                    <a:pt x="154" y="45"/>
                  </a:lnTo>
                  <a:lnTo>
                    <a:pt x="154" y="48"/>
                  </a:lnTo>
                  <a:lnTo>
                    <a:pt x="139" y="51"/>
                  </a:lnTo>
                  <a:lnTo>
                    <a:pt x="139" y="54"/>
                  </a:lnTo>
                  <a:lnTo>
                    <a:pt x="136" y="54"/>
                  </a:lnTo>
                  <a:lnTo>
                    <a:pt x="134" y="57"/>
                  </a:lnTo>
                  <a:lnTo>
                    <a:pt x="131" y="57"/>
                  </a:lnTo>
                  <a:lnTo>
                    <a:pt x="125" y="57"/>
                  </a:lnTo>
                  <a:lnTo>
                    <a:pt x="119" y="59"/>
                  </a:lnTo>
                  <a:lnTo>
                    <a:pt x="119" y="62"/>
                  </a:lnTo>
                  <a:lnTo>
                    <a:pt x="117" y="62"/>
                  </a:lnTo>
                  <a:lnTo>
                    <a:pt x="114" y="62"/>
                  </a:lnTo>
                  <a:lnTo>
                    <a:pt x="114" y="65"/>
                  </a:lnTo>
                  <a:lnTo>
                    <a:pt x="111" y="65"/>
                  </a:lnTo>
                  <a:lnTo>
                    <a:pt x="108" y="68"/>
                  </a:lnTo>
                  <a:lnTo>
                    <a:pt x="105" y="68"/>
                  </a:lnTo>
                  <a:lnTo>
                    <a:pt x="105" y="71"/>
                  </a:lnTo>
                  <a:lnTo>
                    <a:pt x="105" y="74"/>
                  </a:lnTo>
                  <a:lnTo>
                    <a:pt x="102" y="74"/>
                  </a:lnTo>
                  <a:lnTo>
                    <a:pt x="102" y="76"/>
                  </a:lnTo>
                  <a:lnTo>
                    <a:pt x="108" y="76"/>
                  </a:lnTo>
                  <a:lnTo>
                    <a:pt x="108" y="79"/>
                  </a:lnTo>
                  <a:lnTo>
                    <a:pt x="111" y="79"/>
                  </a:lnTo>
                  <a:lnTo>
                    <a:pt x="111" y="76"/>
                  </a:lnTo>
                  <a:lnTo>
                    <a:pt x="108" y="76"/>
                  </a:lnTo>
                  <a:lnTo>
                    <a:pt x="105" y="74"/>
                  </a:lnTo>
                  <a:lnTo>
                    <a:pt x="102" y="74"/>
                  </a:lnTo>
                  <a:lnTo>
                    <a:pt x="105" y="74"/>
                  </a:lnTo>
                  <a:lnTo>
                    <a:pt x="108" y="74"/>
                  </a:lnTo>
                  <a:lnTo>
                    <a:pt x="111" y="74"/>
                  </a:lnTo>
                  <a:lnTo>
                    <a:pt x="114" y="74"/>
                  </a:lnTo>
                  <a:lnTo>
                    <a:pt x="117" y="74"/>
                  </a:lnTo>
                  <a:lnTo>
                    <a:pt x="114" y="71"/>
                  </a:lnTo>
                  <a:lnTo>
                    <a:pt x="114" y="68"/>
                  </a:lnTo>
                  <a:lnTo>
                    <a:pt x="111" y="71"/>
                  </a:lnTo>
                  <a:lnTo>
                    <a:pt x="108" y="68"/>
                  </a:lnTo>
                  <a:lnTo>
                    <a:pt x="111" y="68"/>
                  </a:lnTo>
                  <a:lnTo>
                    <a:pt x="114" y="65"/>
                  </a:lnTo>
                  <a:lnTo>
                    <a:pt x="117" y="65"/>
                  </a:lnTo>
                  <a:lnTo>
                    <a:pt x="119" y="65"/>
                  </a:lnTo>
                  <a:lnTo>
                    <a:pt x="122" y="62"/>
                  </a:lnTo>
                  <a:lnTo>
                    <a:pt x="122" y="59"/>
                  </a:lnTo>
                  <a:lnTo>
                    <a:pt x="125" y="59"/>
                  </a:lnTo>
                  <a:lnTo>
                    <a:pt x="125" y="62"/>
                  </a:lnTo>
                  <a:lnTo>
                    <a:pt x="128" y="62"/>
                  </a:lnTo>
                  <a:lnTo>
                    <a:pt x="125" y="59"/>
                  </a:lnTo>
                  <a:lnTo>
                    <a:pt x="128" y="59"/>
                  </a:lnTo>
                  <a:lnTo>
                    <a:pt x="128" y="62"/>
                  </a:lnTo>
                  <a:lnTo>
                    <a:pt x="128" y="59"/>
                  </a:lnTo>
                  <a:lnTo>
                    <a:pt x="128" y="62"/>
                  </a:lnTo>
                  <a:lnTo>
                    <a:pt x="131" y="59"/>
                  </a:lnTo>
                  <a:lnTo>
                    <a:pt x="131" y="62"/>
                  </a:lnTo>
                  <a:lnTo>
                    <a:pt x="131" y="59"/>
                  </a:lnTo>
                  <a:lnTo>
                    <a:pt x="131" y="62"/>
                  </a:lnTo>
                  <a:lnTo>
                    <a:pt x="134" y="59"/>
                  </a:lnTo>
                  <a:lnTo>
                    <a:pt x="134" y="62"/>
                  </a:lnTo>
                  <a:lnTo>
                    <a:pt x="131" y="65"/>
                  </a:lnTo>
                  <a:lnTo>
                    <a:pt x="134" y="68"/>
                  </a:lnTo>
                  <a:lnTo>
                    <a:pt x="136" y="65"/>
                  </a:lnTo>
                  <a:lnTo>
                    <a:pt x="134" y="65"/>
                  </a:lnTo>
                  <a:lnTo>
                    <a:pt x="136" y="62"/>
                  </a:lnTo>
                  <a:lnTo>
                    <a:pt x="139" y="59"/>
                  </a:lnTo>
                  <a:lnTo>
                    <a:pt x="139" y="57"/>
                  </a:lnTo>
                  <a:lnTo>
                    <a:pt x="142" y="57"/>
                  </a:lnTo>
                  <a:lnTo>
                    <a:pt x="142" y="54"/>
                  </a:lnTo>
                  <a:lnTo>
                    <a:pt x="148" y="54"/>
                  </a:lnTo>
                  <a:lnTo>
                    <a:pt x="151" y="51"/>
                  </a:lnTo>
                  <a:lnTo>
                    <a:pt x="156" y="51"/>
                  </a:lnTo>
                  <a:lnTo>
                    <a:pt x="159" y="48"/>
                  </a:lnTo>
                  <a:lnTo>
                    <a:pt x="159" y="51"/>
                  </a:lnTo>
                  <a:lnTo>
                    <a:pt x="156" y="51"/>
                  </a:lnTo>
                  <a:lnTo>
                    <a:pt x="156" y="54"/>
                  </a:lnTo>
                  <a:lnTo>
                    <a:pt x="156" y="57"/>
                  </a:lnTo>
                  <a:lnTo>
                    <a:pt x="159" y="54"/>
                  </a:lnTo>
                  <a:lnTo>
                    <a:pt x="162" y="51"/>
                  </a:lnTo>
                  <a:lnTo>
                    <a:pt x="165" y="51"/>
                  </a:lnTo>
                  <a:lnTo>
                    <a:pt x="168" y="48"/>
                  </a:lnTo>
                  <a:lnTo>
                    <a:pt x="171" y="48"/>
                  </a:lnTo>
                  <a:lnTo>
                    <a:pt x="168" y="45"/>
                  </a:lnTo>
                  <a:lnTo>
                    <a:pt x="171" y="42"/>
                  </a:lnTo>
                  <a:lnTo>
                    <a:pt x="173" y="42"/>
                  </a:lnTo>
                  <a:lnTo>
                    <a:pt x="176" y="45"/>
                  </a:lnTo>
                  <a:lnTo>
                    <a:pt x="173" y="42"/>
                  </a:lnTo>
                  <a:lnTo>
                    <a:pt x="176" y="42"/>
                  </a:lnTo>
                  <a:lnTo>
                    <a:pt x="171" y="40"/>
                  </a:lnTo>
                  <a:lnTo>
                    <a:pt x="173" y="37"/>
                  </a:lnTo>
                  <a:lnTo>
                    <a:pt x="171" y="37"/>
                  </a:lnTo>
                  <a:lnTo>
                    <a:pt x="168" y="40"/>
                  </a:lnTo>
                  <a:lnTo>
                    <a:pt x="168" y="37"/>
                  </a:lnTo>
                  <a:lnTo>
                    <a:pt x="171" y="34"/>
                  </a:lnTo>
                  <a:lnTo>
                    <a:pt x="173" y="34"/>
                  </a:lnTo>
                  <a:lnTo>
                    <a:pt x="182" y="42"/>
                  </a:lnTo>
                  <a:lnTo>
                    <a:pt x="182" y="45"/>
                  </a:lnTo>
                  <a:lnTo>
                    <a:pt x="188" y="51"/>
                  </a:lnTo>
                  <a:lnTo>
                    <a:pt x="190" y="57"/>
                  </a:lnTo>
                  <a:lnTo>
                    <a:pt x="199" y="62"/>
                  </a:lnTo>
                  <a:lnTo>
                    <a:pt x="202" y="62"/>
                  </a:lnTo>
                  <a:lnTo>
                    <a:pt x="205" y="62"/>
                  </a:lnTo>
                  <a:lnTo>
                    <a:pt x="205" y="59"/>
                  </a:lnTo>
                  <a:lnTo>
                    <a:pt x="208" y="62"/>
                  </a:lnTo>
                  <a:lnTo>
                    <a:pt x="208" y="59"/>
                  </a:lnTo>
                  <a:lnTo>
                    <a:pt x="205" y="59"/>
                  </a:lnTo>
                  <a:lnTo>
                    <a:pt x="202" y="59"/>
                  </a:lnTo>
                  <a:lnTo>
                    <a:pt x="205" y="59"/>
                  </a:lnTo>
                  <a:lnTo>
                    <a:pt x="208" y="59"/>
                  </a:lnTo>
                  <a:lnTo>
                    <a:pt x="208" y="57"/>
                  </a:lnTo>
                  <a:lnTo>
                    <a:pt x="205" y="57"/>
                  </a:lnTo>
                  <a:lnTo>
                    <a:pt x="208" y="54"/>
                  </a:lnTo>
                  <a:lnTo>
                    <a:pt x="210" y="54"/>
                  </a:lnTo>
                  <a:lnTo>
                    <a:pt x="208" y="54"/>
                  </a:lnTo>
                  <a:lnTo>
                    <a:pt x="208" y="51"/>
                  </a:lnTo>
                  <a:lnTo>
                    <a:pt x="210" y="51"/>
                  </a:lnTo>
                  <a:lnTo>
                    <a:pt x="213" y="48"/>
                  </a:lnTo>
                  <a:lnTo>
                    <a:pt x="210" y="45"/>
                  </a:lnTo>
                  <a:lnTo>
                    <a:pt x="210" y="48"/>
                  </a:lnTo>
                  <a:lnTo>
                    <a:pt x="210" y="45"/>
                  </a:lnTo>
                  <a:lnTo>
                    <a:pt x="213" y="45"/>
                  </a:lnTo>
                  <a:lnTo>
                    <a:pt x="213" y="48"/>
                  </a:lnTo>
                  <a:lnTo>
                    <a:pt x="216" y="48"/>
                  </a:lnTo>
                  <a:lnTo>
                    <a:pt x="216" y="45"/>
                  </a:lnTo>
                  <a:lnTo>
                    <a:pt x="213" y="45"/>
                  </a:lnTo>
                  <a:lnTo>
                    <a:pt x="219" y="45"/>
                  </a:lnTo>
                  <a:lnTo>
                    <a:pt x="219" y="51"/>
                  </a:lnTo>
                  <a:lnTo>
                    <a:pt x="216" y="51"/>
                  </a:lnTo>
                  <a:lnTo>
                    <a:pt x="219" y="54"/>
                  </a:lnTo>
                  <a:lnTo>
                    <a:pt x="222" y="54"/>
                  </a:lnTo>
                  <a:lnTo>
                    <a:pt x="225" y="54"/>
                  </a:lnTo>
                  <a:lnTo>
                    <a:pt x="219" y="59"/>
                  </a:lnTo>
                  <a:lnTo>
                    <a:pt x="216" y="59"/>
                  </a:lnTo>
                  <a:lnTo>
                    <a:pt x="216" y="62"/>
                  </a:lnTo>
                  <a:lnTo>
                    <a:pt x="219" y="62"/>
                  </a:lnTo>
                  <a:lnTo>
                    <a:pt x="222" y="62"/>
                  </a:lnTo>
                  <a:lnTo>
                    <a:pt x="227" y="62"/>
                  </a:lnTo>
                  <a:lnTo>
                    <a:pt x="230" y="62"/>
                  </a:lnTo>
                  <a:lnTo>
                    <a:pt x="233" y="59"/>
                  </a:lnTo>
                  <a:lnTo>
                    <a:pt x="233" y="57"/>
                  </a:lnTo>
                  <a:lnTo>
                    <a:pt x="236" y="54"/>
                  </a:lnTo>
                  <a:lnTo>
                    <a:pt x="236" y="51"/>
                  </a:lnTo>
                  <a:lnTo>
                    <a:pt x="239" y="51"/>
                  </a:lnTo>
                  <a:lnTo>
                    <a:pt x="244" y="51"/>
                  </a:lnTo>
                  <a:lnTo>
                    <a:pt x="247" y="54"/>
                  </a:lnTo>
                  <a:lnTo>
                    <a:pt x="250" y="51"/>
                  </a:lnTo>
                  <a:lnTo>
                    <a:pt x="253" y="54"/>
                  </a:lnTo>
                  <a:lnTo>
                    <a:pt x="259" y="54"/>
                  </a:lnTo>
                  <a:lnTo>
                    <a:pt x="267" y="57"/>
                  </a:lnTo>
                  <a:lnTo>
                    <a:pt x="270" y="59"/>
                  </a:lnTo>
                  <a:lnTo>
                    <a:pt x="281" y="62"/>
                  </a:lnTo>
                  <a:lnTo>
                    <a:pt x="284" y="65"/>
                  </a:lnTo>
                  <a:lnTo>
                    <a:pt x="290" y="65"/>
                  </a:lnTo>
                  <a:lnTo>
                    <a:pt x="293" y="65"/>
                  </a:lnTo>
                  <a:lnTo>
                    <a:pt x="296" y="68"/>
                  </a:lnTo>
                  <a:lnTo>
                    <a:pt x="301" y="71"/>
                  </a:lnTo>
                  <a:lnTo>
                    <a:pt x="304" y="71"/>
                  </a:lnTo>
                  <a:lnTo>
                    <a:pt x="313" y="71"/>
                  </a:lnTo>
                  <a:lnTo>
                    <a:pt x="324" y="74"/>
                  </a:lnTo>
                  <a:lnTo>
                    <a:pt x="327" y="74"/>
                  </a:lnTo>
                  <a:lnTo>
                    <a:pt x="324" y="74"/>
                  </a:lnTo>
                  <a:lnTo>
                    <a:pt x="321" y="71"/>
                  </a:lnTo>
                  <a:lnTo>
                    <a:pt x="324" y="71"/>
                  </a:lnTo>
                  <a:lnTo>
                    <a:pt x="330" y="74"/>
                  </a:lnTo>
                  <a:lnTo>
                    <a:pt x="330" y="71"/>
                  </a:lnTo>
                  <a:lnTo>
                    <a:pt x="335" y="71"/>
                  </a:lnTo>
                  <a:lnTo>
                    <a:pt x="335" y="74"/>
                  </a:lnTo>
                  <a:lnTo>
                    <a:pt x="338" y="74"/>
                  </a:lnTo>
                  <a:lnTo>
                    <a:pt x="341" y="74"/>
                  </a:lnTo>
                  <a:lnTo>
                    <a:pt x="347" y="79"/>
                  </a:lnTo>
                  <a:lnTo>
                    <a:pt x="350" y="82"/>
                  </a:lnTo>
                  <a:lnTo>
                    <a:pt x="350" y="85"/>
                  </a:lnTo>
                  <a:lnTo>
                    <a:pt x="352" y="85"/>
                  </a:lnTo>
                  <a:lnTo>
                    <a:pt x="350" y="88"/>
                  </a:lnTo>
                  <a:lnTo>
                    <a:pt x="347" y="88"/>
                  </a:lnTo>
                  <a:lnTo>
                    <a:pt x="347" y="85"/>
                  </a:lnTo>
                  <a:lnTo>
                    <a:pt x="344" y="88"/>
                  </a:lnTo>
                  <a:lnTo>
                    <a:pt x="341" y="88"/>
                  </a:lnTo>
                  <a:lnTo>
                    <a:pt x="341" y="85"/>
                  </a:lnTo>
                  <a:lnTo>
                    <a:pt x="338" y="85"/>
                  </a:lnTo>
                  <a:lnTo>
                    <a:pt x="341" y="88"/>
                  </a:lnTo>
                  <a:lnTo>
                    <a:pt x="338" y="88"/>
                  </a:lnTo>
                  <a:lnTo>
                    <a:pt x="335" y="88"/>
                  </a:lnTo>
                  <a:lnTo>
                    <a:pt x="335" y="91"/>
                  </a:lnTo>
                  <a:lnTo>
                    <a:pt x="338" y="91"/>
                  </a:lnTo>
                  <a:lnTo>
                    <a:pt x="335" y="91"/>
                  </a:lnTo>
                  <a:lnTo>
                    <a:pt x="333" y="94"/>
                  </a:lnTo>
                  <a:lnTo>
                    <a:pt x="327" y="96"/>
                  </a:lnTo>
                  <a:lnTo>
                    <a:pt x="330" y="96"/>
                  </a:lnTo>
                  <a:lnTo>
                    <a:pt x="333" y="94"/>
                  </a:lnTo>
                  <a:lnTo>
                    <a:pt x="335" y="94"/>
                  </a:lnTo>
                  <a:lnTo>
                    <a:pt x="333" y="96"/>
                  </a:lnTo>
                  <a:lnTo>
                    <a:pt x="335" y="96"/>
                  </a:lnTo>
                  <a:lnTo>
                    <a:pt x="338" y="96"/>
                  </a:lnTo>
                  <a:lnTo>
                    <a:pt x="347" y="99"/>
                  </a:lnTo>
                  <a:lnTo>
                    <a:pt x="350" y="96"/>
                  </a:lnTo>
                  <a:lnTo>
                    <a:pt x="352" y="99"/>
                  </a:lnTo>
                  <a:lnTo>
                    <a:pt x="352" y="96"/>
                  </a:lnTo>
                  <a:lnTo>
                    <a:pt x="355" y="96"/>
                  </a:lnTo>
                  <a:lnTo>
                    <a:pt x="355" y="99"/>
                  </a:lnTo>
                  <a:lnTo>
                    <a:pt x="364" y="99"/>
                  </a:lnTo>
                  <a:lnTo>
                    <a:pt x="367" y="99"/>
                  </a:lnTo>
                  <a:lnTo>
                    <a:pt x="370" y="99"/>
                  </a:lnTo>
                  <a:lnTo>
                    <a:pt x="372" y="99"/>
                  </a:lnTo>
                  <a:lnTo>
                    <a:pt x="375" y="96"/>
                  </a:lnTo>
                  <a:lnTo>
                    <a:pt x="378" y="96"/>
                  </a:lnTo>
                  <a:lnTo>
                    <a:pt x="378" y="99"/>
                  </a:lnTo>
                  <a:lnTo>
                    <a:pt x="378" y="96"/>
                  </a:lnTo>
                  <a:lnTo>
                    <a:pt x="381" y="96"/>
                  </a:lnTo>
                  <a:lnTo>
                    <a:pt x="381" y="99"/>
                  </a:lnTo>
                  <a:lnTo>
                    <a:pt x="384" y="99"/>
                  </a:lnTo>
                  <a:lnTo>
                    <a:pt x="381" y="96"/>
                  </a:lnTo>
                  <a:lnTo>
                    <a:pt x="384" y="96"/>
                  </a:lnTo>
                  <a:lnTo>
                    <a:pt x="384" y="99"/>
                  </a:lnTo>
                  <a:lnTo>
                    <a:pt x="387" y="99"/>
                  </a:lnTo>
                  <a:lnTo>
                    <a:pt x="384" y="96"/>
                  </a:lnTo>
                  <a:lnTo>
                    <a:pt x="387" y="96"/>
                  </a:lnTo>
                  <a:lnTo>
                    <a:pt x="389" y="94"/>
                  </a:lnTo>
                  <a:lnTo>
                    <a:pt x="387" y="96"/>
                  </a:lnTo>
                  <a:lnTo>
                    <a:pt x="389" y="99"/>
                  </a:lnTo>
                  <a:lnTo>
                    <a:pt x="389" y="96"/>
                  </a:lnTo>
                  <a:lnTo>
                    <a:pt x="392" y="96"/>
                  </a:lnTo>
                  <a:lnTo>
                    <a:pt x="395" y="94"/>
                  </a:lnTo>
                  <a:lnTo>
                    <a:pt x="401" y="94"/>
                  </a:lnTo>
                  <a:lnTo>
                    <a:pt x="401" y="91"/>
                  </a:lnTo>
                  <a:lnTo>
                    <a:pt x="404" y="94"/>
                  </a:lnTo>
                  <a:lnTo>
                    <a:pt x="401" y="94"/>
                  </a:lnTo>
                  <a:lnTo>
                    <a:pt x="404" y="94"/>
                  </a:lnTo>
                  <a:lnTo>
                    <a:pt x="409" y="96"/>
                  </a:lnTo>
                  <a:lnTo>
                    <a:pt x="406" y="96"/>
                  </a:lnTo>
                  <a:lnTo>
                    <a:pt x="409" y="99"/>
                  </a:lnTo>
                  <a:lnTo>
                    <a:pt x="412" y="96"/>
                  </a:lnTo>
                  <a:lnTo>
                    <a:pt x="415" y="96"/>
                  </a:lnTo>
                  <a:lnTo>
                    <a:pt x="418" y="96"/>
                  </a:lnTo>
                  <a:lnTo>
                    <a:pt x="415" y="99"/>
                  </a:lnTo>
                  <a:lnTo>
                    <a:pt x="415" y="105"/>
                  </a:lnTo>
                  <a:lnTo>
                    <a:pt x="418" y="105"/>
                  </a:lnTo>
                  <a:lnTo>
                    <a:pt x="421" y="105"/>
                  </a:lnTo>
                  <a:lnTo>
                    <a:pt x="418" y="99"/>
                  </a:lnTo>
                  <a:lnTo>
                    <a:pt x="421" y="99"/>
                  </a:lnTo>
                  <a:lnTo>
                    <a:pt x="421" y="102"/>
                  </a:lnTo>
                  <a:lnTo>
                    <a:pt x="421" y="105"/>
                  </a:lnTo>
                  <a:lnTo>
                    <a:pt x="424" y="108"/>
                  </a:lnTo>
                  <a:lnTo>
                    <a:pt x="421" y="105"/>
                  </a:lnTo>
                  <a:lnTo>
                    <a:pt x="424" y="105"/>
                  </a:lnTo>
                  <a:lnTo>
                    <a:pt x="426" y="105"/>
                  </a:lnTo>
                  <a:lnTo>
                    <a:pt x="429" y="108"/>
                  </a:lnTo>
                  <a:lnTo>
                    <a:pt x="429" y="111"/>
                  </a:lnTo>
                  <a:lnTo>
                    <a:pt x="426" y="111"/>
                  </a:lnTo>
                  <a:lnTo>
                    <a:pt x="424" y="111"/>
                  </a:lnTo>
                  <a:lnTo>
                    <a:pt x="421" y="111"/>
                  </a:lnTo>
                  <a:lnTo>
                    <a:pt x="421" y="113"/>
                  </a:lnTo>
                  <a:lnTo>
                    <a:pt x="426" y="113"/>
                  </a:lnTo>
                  <a:lnTo>
                    <a:pt x="426" y="116"/>
                  </a:lnTo>
                  <a:lnTo>
                    <a:pt x="429" y="119"/>
                  </a:lnTo>
                  <a:lnTo>
                    <a:pt x="429" y="122"/>
                  </a:lnTo>
                  <a:lnTo>
                    <a:pt x="429" y="119"/>
                  </a:lnTo>
                  <a:lnTo>
                    <a:pt x="432" y="122"/>
                  </a:lnTo>
                  <a:lnTo>
                    <a:pt x="435" y="125"/>
                  </a:lnTo>
                  <a:lnTo>
                    <a:pt x="438" y="125"/>
                  </a:lnTo>
                  <a:lnTo>
                    <a:pt x="435" y="128"/>
                  </a:lnTo>
                  <a:lnTo>
                    <a:pt x="441" y="128"/>
                  </a:lnTo>
                  <a:lnTo>
                    <a:pt x="438" y="125"/>
                  </a:lnTo>
                  <a:lnTo>
                    <a:pt x="432" y="119"/>
                  </a:lnTo>
                  <a:lnTo>
                    <a:pt x="432" y="116"/>
                  </a:lnTo>
                  <a:lnTo>
                    <a:pt x="435" y="116"/>
                  </a:lnTo>
                  <a:lnTo>
                    <a:pt x="435" y="119"/>
                  </a:lnTo>
                  <a:lnTo>
                    <a:pt x="435" y="116"/>
                  </a:lnTo>
                  <a:lnTo>
                    <a:pt x="435" y="113"/>
                  </a:lnTo>
                  <a:lnTo>
                    <a:pt x="438" y="113"/>
                  </a:lnTo>
                  <a:lnTo>
                    <a:pt x="438" y="116"/>
                  </a:lnTo>
                  <a:lnTo>
                    <a:pt x="441" y="116"/>
                  </a:lnTo>
                  <a:lnTo>
                    <a:pt x="438" y="113"/>
                  </a:lnTo>
                  <a:lnTo>
                    <a:pt x="435" y="113"/>
                  </a:lnTo>
                  <a:lnTo>
                    <a:pt x="438" y="111"/>
                  </a:lnTo>
                  <a:lnTo>
                    <a:pt x="435" y="111"/>
                  </a:lnTo>
                  <a:lnTo>
                    <a:pt x="432" y="105"/>
                  </a:lnTo>
                  <a:lnTo>
                    <a:pt x="435" y="105"/>
                  </a:lnTo>
                  <a:lnTo>
                    <a:pt x="432" y="102"/>
                  </a:lnTo>
                  <a:lnTo>
                    <a:pt x="432" y="99"/>
                  </a:lnTo>
                  <a:lnTo>
                    <a:pt x="429" y="99"/>
                  </a:lnTo>
                  <a:lnTo>
                    <a:pt x="426" y="96"/>
                  </a:lnTo>
                  <a:lnTo>
                    <a:pt x="429" y="94"/>
                  </a:lnTo>
                  <a:lnTo>
                    <a:pt x="429" y="96"/>
                  </a:lnTo>
                  <a:lnTo>
                    <a:pt x="432" y="96"/>
                  </a:lnTo>
                  <a:lnTo>
                    <a:pt x="432" y="94"/>
                  </a:lnTo>
                  <a:lnTo>
                    <a:pt x="435" y="94"/>
                  </a:lnTo>
                  <a:lnTo>
                    <a:pt x="432" y="94"/>
                  </a:lnTo>
                  <a:lnTo>
                    <a:pt x="432" y="91"/>
                  </a:lnTo>
                  <a:lnTo>
                    <a:pt x="438" y="91"/>
                  </a:lnTo>
                  <a:lnTo>
                    <a:pt x="441" y="88"/>
                  </a:lnTo>
                  <a:lnTo>
                    <a:pt x="441" y="91"/>
                  </a:lnTo>
                  <a:lnTo>
                    <a:pt x="446" y="91"/>
                  </a:lnTo>
                  <a:lnTo>
                    <a:pt x="443" y="91"/>
                  </a:lnTo>
                  <a:lnTo>
                    <a:pt x="443" y="85"/>
                  </a:lnTo>
                  <a:lnTo>
                    <a:pt x="446" y="88"/>
                  </a:lnTo>
                  <a:lnTo>
                    <a:pt x="449" y="85"/>
                  </a:lnTo>
                  <a:lnTo>
                    <a:pt x="449" y="82"/>
                  </a:lnTo>
                  <a:lnTo>
                    <a:pt x="449" y="85"/>
                  </a:lnTo>
                  <a:lnTo>
                    <a:pt x="452" y="85"/>
                  </a:lnTo>
                  <a:lnTo>
                    <a:pt x="452" y="82"/>
                  </a:lnTo>
                  <a:lnTo>
                    <a:pt x="455" y="79"/>
                  </a:lnTo>
                  <a:lnTo>
                    <a:pt x="458" y="79"/>
                  </a:lnTo>
                  <a:lnTo>
                    <a:pt x="455" y="76"/>
                  </a:lnTo>
                  <a:lnTo>
                    <a:pt x="452" y="76"/>
                  </a:lnTo>
                  <a:lnTo>
                    <a:pt x="446" y="79"/>
                  </a:lnTo>
                  <a:lnTo>
                    <a:pt x="443" y="82"/>
                  </a:lnTo>
                  <a:lnTo>
                    <a:pt x="446" y="82"/>
                  </a:lnTo>
                  <a:lnTo>
                    <a:pt x="446" y="85"/>
                  </a:lnTo>
                  <a:lnTo>
                    <a:pt x="443" y="85"/>
                  </a:lnTo>
                  <a:lnTo>
                    <a:pt x="443" y="82"/>
                  </a:lnTo>
                  <a:lnTo>
                    <a:pt x="441" y="82"/>
                  </a:lnTo>
                  <a:lnTo>
                    <a:pt x="438" y="85"/>
                  </a:lnTo>
                  <a:lnTo>
                    <a:pt x="435" y="85"/>
                  </a:lnTo>
                  <a:lnTo>
                    <a:pt x="432" y="85"/>
                  </a:lnTo>
                  <a:lnTo>
                    <a:pt x="429" y="85"/>
                  </a:lnTo>
                  <a:lnTo>
                    <a:pt x="429" y="88"/>
                  </a:lnTo>
                  <a:lnTo>
                    <a:pt x="432" y="88"/>
                  </a:lnTo>
                  <a:lnTo>
                    <a:pt x="429" y="88"/>
                  </a:lnTo>
                  <a:lnTo>
                    <a:pt x="426" y="88"/>
                  </a:lnTo>
                  <a:lnTo>
                    <a:pt x="424" y="88"/>
                  </a:lnTo>
                  <a:lnTo>
                    <a:pt x="426" y="88"/>
                  </a:lnTo>
                  <a:lnTo>
                    <a:pt x="424" y="88"/>
                  </a:lnTo>
                  <a:lnTo>
                    <a:pt x="424" y="85"/>
                  </a:lnTo>
                  <a:lnTo>
                    <a:pt x="421" y="88"/>
                  </a:lnTo>
                  <a:lnTo>
                    <a:pt x="421" y="85"/>
                  </a:lnTo>
                  <a:lnTo>
                    <a:pt x="418" y="88"/>
                  </a:lnTo>
                  <a:lnTo>
                    <a:pt x="418" y="85"/>
                  </a:lnTo>
                  <a:lnTo>
                    <a:pt x="418" y="82"/>
                  </a:lnTo>
                  <a:lnTo>
                    <a:pt x="421" y="82"/>
                  </a:lnTo>
                  <a:lnTo>
                    <a:pt x="421" y="79"/>
                  </a:lnTo>
                  <a:lnTo>
                    <a:pt x="424" y="76"/>
                  </a:lnTo>
                  <a:lnTo>
                    <a:pt x="435" y="76"/>
                  </a:lnTo>
                  <a:lnTo>
                    <a:pt x="449" y="71"/>
                  </a:lnTo>
                  <a:lnTo>
                    <a:pt x="452" y="71"/>
                  </a:lnTo>
                  <a:lnTo>
                    <a:pt x="455" y="74"/>
                  </a:lnTo>
                  <a:lnTo>
                    <a:pt x="458" y="74"/>
                  </a:lnTo>
                  <a:lnTo>
                    <a:pt x="460" y="76"/>
                  </a:lnTo>
                  <a:lnTo>
                    <a:pt x="458" y="76"/>
                  </a:lnTo>
                  <a:lnTo>
                    <a:pt x="460" y="79"/>
                  </a:lnTo>
                  <a:lnTo>
                    <a:pt x="460" y="82"/>
                  </a:lnTo>
                  <a:lnTo>
                    <a:pt x="458" y="82"/>
                  </a:lnTo>
                  <a:lnTo>
                    <a:pt x="460" y="85"/>
                  </a:lnTo>
                  <a:lnTo>
                    <a:pt x="460" y="82"/>
                  </a:lnTo>
                  <a:lnTo>
                    <a:pt x="463" y="82"/>
                  </a:lnTo>
                  <a:lnTo>
                    <a:pt x="463" y="85"/>
                  </a:lnTo>
                  <a:lnTo>
                    <a:pt x="466" y="85"/>
                  </a:lnTo>
                  <a:lnTo>
                    <a:pt x="466" y="88"/>
                  </a:lnTo>
                  <a:lnTo>
                    <a:pt x="469" y="88"/>
                  </a:lnTo>
                  <a:lnTo>
                    <a:pt x="472" y="88"/>
                  </a:lnTo>
                  <a:lnTo>
                    <a:pt x="472" y="91"/>
                  </a:lnTo>
                  <a:lnTo>
                    <a:pt x="472" y="94"/>
                  </a:lnTo>
                  <a:lnTo>
                    <a:pt x="475" y="91"/>
                  </a:lnTo>
                  <a:lnTo>
                    <a:pt x="478" y="91"/>
                  </a:lnTo>
                  <a:lnTo>
                    <a:pt x="480" y="91"/>
                  </a:lnTo>
                  <a:lnTo>
                    <a:pt x="483" y="91"/>
                  </a:lnTo>
                  <a:lnTo>
                    <a:pt x="486" y="94"/>
                  </a:lnTo>
                  <a:lnTo>
                    <a:pt x="486" y="91"/>
                  </a:lnTo>
                  <a:lnTo>
                    <a:pt x="486" y="88"/>
                  </a:lnTo>
                  <a:lnTo>
                    <a:pt x="489" y="88"/>
                  </a:lnTo>
                  <a:lnTo>
                    <a:pt x="489" y="91"/>
                  </a:lnTo>
                  <a:lnTo>
                    <a:pt x="486" y="91"/>
                  </a:lnTo>
                  <a:lnTo>
                    <a:pt x="489" y="91"/>
                  </a:lnTo>
                  <a:lnTo>
                    <a:pt x="492" y="94"/>
                  </a:lnTo>
                  <a:lnTo>
                    <a:pt x="495" y="94"/>
                  </a:lnTo>
                  <a:lnTo>
                    <a:pt x="497" y="96"/>
                  </a:lnTo>
                  <a:lnTo>
                    <a:pt x="500" y="96"/>
                  </a:lnTo>
                  <a:lnTo>
                    <a:pt x="503" y="99"/>
                  </a:lnTo>
                  <a:lnTo>
                    <a:pt x="503" y="96"/>
                  </a:lnTo>
                  <a:lnTo>
                    <a:pt x="506" y="99"/>
                  </a:lnTo>
                  <a:lnTo>
                    <a:pt x="506" y="96"/>
                  </a:lnTo>
                  <a:lnTo>
                    <a:pt x="506" y="99"/>
                  </a:lnTo>
                  <a:lnTo>
                    <a:pt x="512" y="99"/>
                  </a:lnTo>
                  <a:lnTo>
                    <a:pt x="514" y="96"/>
                  </a:lnTo>
                  <a:lnTo>
                    <a:pt x="523" y="99"/>
                  </a:lnTo>
                  <a:lnTo>
                    <a:pt x="526" y="96"/>
                  </a:lnTo>
                  <a:lnTo>
                    <a:pt x="529" y="96"/>
                  </a:lnTo>
                  <a:lnTo>
                    <a:pt x="537" y="96"/>
                  </a:lnTo>
                  <a:lnTo>
                    <a:pt x="540" y="99"/>
                  </a:lnTo>
                  <a:lnTo>
                    <a:pt x="543" y="99"/>
                  </a:lnTo>
                  <a:lnTo>
                    <a:pt x="543" y="96"/>
                  </a:lnTo>
                  <a:lnTo>
                    <a:pt x="546" y="99"/>
                  </a:lnTo>
                  <a:lnTo>
                    <a:pt x="546" y="96"/>
                  </a:lnTo>
                  <a:lnTo>
                    <a:pt x="551" y="96"/>
                  </a:lnTo>
                  <a:lnTo>
                    <a:pt x="554" y="99"/>
                  </a:lnTo>
                  <a:lnTo>
                    <a:pt x="551" y="96"/>
                  </a:lnTo>
                  <a:lnTo>
                    <a:pt x="549" y="94"/>
                  </a:lnTo>
                  <a:lnTo>
                    <a:pt x="546" y="94"/>
                  </a:lnTo>
                  <a:lnTo>
                    <a:pt x="549" y="94"/>
                  </a:lnTo>
                  <a:lnTo>
                    <a:pt x="549" y="91"/>
                  </a:lnTo>
                  <a:lnTo>
                    <a:pt x="554" y="94"/>
                  </a:lnTo>
                  <a:lnTo>
                    <a:pt x="551" y="94"/>
                  </a:lnTo>
                  <a:lnTo>
                    <a:pt x="557" y="99"/>
                  </a:lnTo>
                  <a:lnTo>
                    <a:pt x="563" y="102"/>
                  </a:lnTo>
                  <a:lnTo>
                    <a:pt x="568" y="99"/>
                  </a:lnTo>
                  <a:lnTo>
                    <a:pt x="571" y="96"/>
                  </a:lnTo>
                  <a:lnTo>
                    <a:pt x="568" y="96"/>
                  </a:lnTo>
                  <a:lnTo>
                    <a:pt x="568" y="94"/>
                  </a:lnTo>
                  <a:lnTo>
                    <a:pt x="566" y="94"/>
                  </a:lnTo>
                  <a:lnTo>
                    <a:pt x="563" y="94"/>
                  </a:lnTo>
                  <a:lnTo>
                    <a:pt x="557" y="94"/>
                  </a:lnTo>
                  <a:lnTo>
                    <a:pt x="557" y="96"/>
                  </a:lnTo>
                  <a:lnTo>
                    <a:pt x="557" y="94"/>
                  </a:lnTo>
                  <a:lnTo>
                    <a:pt x="557" y="96"/>
                  </a:lnTo>
                  <a:lnTo>
                    <a:pt x="554" y="96"/>
                  </a:lnTo>
                  <a:lnTo>
                    <a:pt x="554" y="94"/>
                  </a:lnTo>
                  <a:lnTo>
                    <a:pt x="549" y="91"/>
                  </a:lnTo>
                  <a:lnTo>
                    <a:pt x="551" y="91"/>
                  </a:lnTo>
                  <a:lnTo>
                    <a:pt x="549" y="88"/>
                  </a:lnTo>
                  <a:lnTo>
                    <a:pt x="551" y="88"/>
                  </a:lnTo>
                  <a:lnTo>
                    <a:pt x="551" y="91"/>
                  </a:lnTo>
                  <a:lnTo>
                    <a:pt x="554" y="91"/>
                  </a:lnTo>
                  <a:lnTo>
                    <a:pt x="554" y="88"/>
                  </a:lnTo>
                  <a:lnTo>
                    <a:pt x="551" y="88"/>
                  </a:lnTo>
                  <a:lnTo>
                    <a:pt x="551" y="85"/>
                  </a:lnTo>
                  <a:lnTo>
                    <a:pt x="549" y="85"/>
                  </a:lnTo>
                  <a:lnTo>
                    <a:pt x="549" y="82"/>
                  </a:lnTo>
                  <a:lnTo>
                    <a:pt x="551" y="85"/>
                  </a:lnTo>
                  <a:lnTo>
                    <a:pt x="551" y="82"/>
                  </a:lnTo>
                  <a:lnTo>
                    <a:pt x="554" y="82"/>
                  </a:lnTo>
                  <a:lnTo>
                    <a:pt x="554" y="85"/>
                  </a:lnTo>
                  <a:lnTo>
                    <a:pt x="557" y="85"/>
                  </a:lnTo>
                  <a:lnTo>
                    <a:pt x="563" y="85"/>
                  </a:lnTo>
                  <a:lnTo>
                    <a:pt x="560" y="82"/>
                  </a:lnTo>
                  <a:lnTo>
                    <a:pt x="557" y="82"/>
                  </a:lnTo>
                  <a:lnTo>
                    <a:pt x="563" y="79"/>
                  </a:lnTo>
                  <a:lnTo>
                    <a:pt x="563" y="82"/>
                  </a:lnTo>
                  <a:lnTo>
                    <a:pt x="566" y="82"/>
                  </a:lnTo>
                  <a:lnTo>
                    <a:pt x="568" y="82"/>
                  </a:lnTo>
                  <a:lnTo>
                    <a:pt x="571" y="85"/>
                  </a:lnTo>
                  <a:lnTo>
                    <a:pt x="574" y="85"/>
                  </a:lnTo>
                  <a:lnTo>
                    <a:pt x="574" y="88"/>
                  </a:lnTo>
                  <a:lnTo>
                    <a:pt x="574" y="85"/>
                  </a:lnTo>
                  <a:lnTo>
                    <a:pt x="577" y="85"/>
                  </a:lnTo>
                  <a:lnTo>
                    <a:pt x="577" y="88"/>
                  </a:lnTo>
                  <a:lnTo>
                    <a:pt x="574" y="91"/>
                  </a:lnTo>
                  <a:lnTo>
                    <a:pt x="574" y="94"/>
                  </a:lnTo>
                  <a:lnTo>
                    <a:pt x="577" y="91"/>
                  </a:lnTo>
                  <a:lnTo>
                    <a:pt x="577" y="88"/>
                  </a:lnTo>
                  <a:lnTo>
                    <a:pt x="580" y="88"/>
                  </a:lnTo>
                  <a:lnTo>
                    <a:pt x="583" y="85"/>
                  </a:lnTo>
                  <a:lnTo>
                    <a:pt x="583" y="88"/>
                  </a:lnTo>
                  <a:lnTo>
                    <a:pt x="580" y="91"/>
                  </a:lnTo>
                  <a:lnTo>
                    <a:pt x="583" y="91"/>
                  </a:lnTo>
                  <a:lnTo>
                    <a:pt x="580" y="96"/>
                  </a:lnTo>
                  <a:lnTo>
                    <a:pt x="580" y="99"/>
                  </a:lnTo>
                  <a:lnTo>
                    <a:pt x="583" y="99"/>
                  </a:lnTo>
                  <a:lnTo>
                    <a:pt x="580" y="102"/>
                  </a:lnTo>
                  <a:lnTo>
                    <a:pt x="580" y="99"/>
                  </a:lnTo>
                  <a:lnTo>
                    <a:pt x="577" y="105"/>
                  </a:lnTo>
                  <a:lnTo>
                    <a:pt x="583" y="102"/>
                  </a:lnTo>
                  <a:lnTo>
                    <a:pt x="583" y="105"/>
                  </a:lnTo>
                  <a:lnTo>
                    <a:pt x="580" y="108"/>
                  </a:lnTo>
                  <a:lnTo>
                    <a:pt x="583" y="108"/>
                  </a:lnTo>
                  <a:lnTo>
                    <a:pt x="586" y="105"/>
                  </a:lnTo>
                  <a:lnTo>
                    <a:pt x="588" y="105"/>
                  </a:lnTo>
                  <a:lnTo>
                    <a:pt x="586" y="108"/>
                  </a:lnTo>
                  <a:lnTo>
                    <a:pt x="588" y="108"/>
                  </a:lnTo>
                  <a:lnTo>
                    <a:pt x="588" y="111"/>
                  </a:lnTo>
                  <a:lnTo>
                    <a:pt x="591" y="111"/>
                  </a:lnTo>
                  <a:lnTo>
                    <a:pt x="588" y="113"/>
                  </a:lnTo>
                  <a:lnTo>
                    <a:pt x="586" y="116"/>
                  </a:lnTo>
                  <a:lnTo>
                    <a:pt x="583" y="113"/>
                  </a:lnTo>
                  <a:lnTo>
                    <a:pt x="580" y="116"/>
                  </a:lnTo>
                  <a:lnTo>
                    <a:pt x="580" y="113"/>
                  </a:lnTo>
                  <a:lnTo>
                    <a:pt x="577" y="113"/>
                  </a:lnTo>
                  <a:lnTo>
                    <a:pt x="577" y="111"/>
                  </a:lnTo>
                  <a:lnTo>
                    <a:pt x="577" y="113"/>
                  </a:lnTo>
                  <a:lnTo>
                    <a:pt x="580" y="116"/>
                  </a:lnTo>
                  <a:lnTo>
                    <a:pt x="583" y="116"/>
                  </a:lnTo>
                  <a:lnTo>
                    <a:pt x="583" y="119"/>
                  </a:lnTo>
                  <a:lnTo>
                    <a:pt x="586" y="119"/>
                  </a:lnTo>
                  <a:lnTo>
                    <a:pt x="583" y="116"/>
                  </a:lnTo>
                  <a:lnTo>
                    <a:pt x="586" y="116"/>
                  </a:lnTo>
                  <a:lnTo>
                    <a:pt x="591" y="116"/>
                  </a:lnTo>
                  <a:lnTo>
                    <a:pt x="594" y="111"/>
                  </a:lnTo>
                  <a:lnTo>
                    <a:pt x="591" y="111"/>
                  </a:lnTo>
                  <a:lnTo>
                    <a:pt x="591" y="108"/>
                  </a:lnTo>
                  <a:lnTo>
                    <a:pt x="591" y="105"/>
                  </a:lnTo>
                  <a:lnTo>
                    <a:pt x="591" y="102"/>
                  </a:lnTo>
                  <a:lnTo>
                    <a:pt x="591" y="99"/>
                  </a:lnTo>
                  <a:lnTo>
                    <a:pt x="588" y="99"/>
                  </a:lnTo>
                  <a:lnTo>
                    <a:pt x="588" y="96"/>
                  </a:lnTo>
                  <a:lnTo>
                    <a:pt x="588" y="94"/>
                  </a:lnTo>
                  <a:lnTo>
                    <a:pt x="588" y="91"/>
                  </a:lnTo>
                  <a:lnTo>
                    <a:pt x="591" y="91"/>
                  </a:lnTo>
                  <a:lnTo>
                    <a:pt x="594" y="91"/>
                  </a:lnTo>
                  <a:lnTo>
                    <a:pt x="597" y="91"/>
                  </a:lnTo>
                  <a:lnTo>
                    <a:pt x="603" y="88"/>
                  </a:lnTo>
                  <a:lnTo>
                    <a:pt x="605" y="85"/>
                  </a:lnTo>
                  <a:lnTo>
                    <a:pt x="605" y="82"/>
                  </a:lnTo>
                  <a:lnTo>
                    <a:pt x="608" y="79"/>
                  </a:lnTo>
                  <a:lnTo>
                    <a:pt x="614" y="79"/>
                  </a:lnTo>
                  <a:lnTo>
                    <a:pt x="614" y="76"/>
                  </a:lnTo>
                  <a:lnTo>
                    <a:pt x="611" y="76"/>
                  </a:lnTo>
                  <a:lnTo>
                    <a:pt x="611" y="79"/>
                  </a:lnTo>
                  <a:lnTo>
                    <a:pt x="611" y="76"/>
                  </a:lnTo>
                  <a:lnTo>
                    <a:pt x="614" y="74"/>
                  </a:lnTo>
                  <a:lnTo>
                    <a:pt x="611" y="71"/>
                  </a:lnTo>
                  <a:lnTo>
                    <a:pt x="608" y="68"/>
                  </a:lnTo>
                  <a:lnTo>
                    <a:pt x="605" y="71"/>
                  </a:lnTo>
                  <a:lnTo>
                    <a:pt x="605" y="74"/>
                  </a:lnTo>
                  <a:lnTo>
                    <a:pt x="608" y="71"/>
                  </a:lnTo>
                  <a:lnTo>
                    <a:pt x="608" y="74"/>
                  </a:lnTo>
                  <a:lnTo>
                    <a:pt x="605" y="76"/>
                  </a:lnTo>
                  <a:lnTo>
                    <a:pt x="603" y="76"/>
                  </a:lnTo>
                  <a:lnTo>
                    <a:pt x="600" y="76"/>
                  </a:lnTo>
                  <a:lnTo>
                    <a:pt x="600" y="74"/>
                  </a:lnTo>
                  <a:lnTo>
                    <a:pt x="600" y="71"/>
                  </a:lnTo>
                  <a:lnTo>
                    <a:pt x="603" y="71"/>
                  </a:lnTo>
                  <a:lnTo>
                    <a:pt x="605" y="68"/>
                  </a:lnTo>
                  <a:lnTo>
                    <a:pt x="605" y="65"/>
                  </a:lnTo>
                  <a:lnTo>
                    <a:pt x="603" y="65"/>
                  </a:lnTo>
                  <a:lnTo>
                    <a:pt x="603" y="62"/>
                  </a:lnTo>
                  <a:lnTo>
                    <a:pt x="605" y="59"/>
                  </a:lnTo>
                  <a:lnTo>
                    <a:pt x="608" y="62"/>
                  </a:lnTo>
                  <a:lnTo>
                    <a:pt x="611" y="59"/>
                  </a:lnTo>
                  <a:lnTo>
                    <a:pt x="611" y="62"/>
                  </a:lnTo>
                  <a:lnTo>
                    <a:pt x="608" y="62"/>
                  </a:lnTo>
                  <a:lnTo>
                    <a:pt x="608" y="65"/>
                  </a:lnTo>
                  <a:lnTo>
                    <a:pt x="611" y="65"/>
                  </a:lnTo>
                  <a:lnTo>
                    <a:pt x="611" y="62"/>
                  </a:lnTo>
                  <a:lnTo>
                    <a:pt x="614" y="62"/>
                  </a:lnTo>
                  <a:lnTo>
                    <a:pt x="614" y="59"/>
                  </a:lnTo>
                  <a:lnTo>
                    <a:pt x="614" y="57"/>
                  </a:lnTo>
                  <a:lnTo>
                    <a:pt x="611" y="57"/>
                  </a:lnTo>
                  <a:lnTo>
                    <a:pt x="608" y="59"/>
                  </a:lnTo>
                  <a:lnTo>
                    <a:pt x="605" y="59"/>
                  </a:lnTo>
                  <a:lnTo>
                    <a:pt x="603" y="59"/>
                  </a:lnTo>
                  <a:lnTo>
                    <a:pt x="600" y="57"/>
                  </a:lnTo>
                  <a:lnTo>
                    <a:pt x="600" y="54"/>
                  </a:lnTo>
                  <a:lnTo>
                    <a:pt x="600" y="57"/>
                  </a:lnTo>
                  <a:lnTo>
                    <a:pt x="597" y="57"/>
                  </a:lnTo>
                  <a:lnTo>
                    <a:pt x="591" y="57"/>
                  </a:lnTo>
                  <a:lnTo>
                    <a:pt x="591" y="54"/>
                  </a:lnTo>
                  <a:lnTo>
                    <a:pt x="588" y="54"/>
                  </a:lnTo>
                  <a:lnTo>
                    <a:pt x="586" y="54"/>
                  </a:lnTo>
                  <a:lnTo>
                    <a:pt x="583" y="54"/>
                  </a:lnTo>
                  <a:lnTo>
                    <a:pt x="583" y="51"/>
                  </a:lnTo>
                  <a:lnTo>
                    <a:pt x="583" y="48"/>
                  </a:lnTo>
                  <a:lnTo>
                    <a:pt x="580" y="48"/>
                  </a:lnTo>
                  <a:lnTo>
                    <a:pt x="577" y="48"/>
                  </a:lnTo>
                  <a:lnTo>
                    <a:pt x="574" y="45"/>
                  </a:lnTo>
                  <a:lnTo>
                    <a:pt x="574" y="42"/>
                  </a:lnTo>
                  <a:lnTo>
                    <a:pt x="574" y="40"/>
                  </a:lnTo>
                  <a:lnTo>
                    <a:pt x="577" y="37"/>
                  </a:lnTo>
                  <a:lnTo>
                    <a:pt x="577" y="40"/>
                  </a:lnTo>
                  <a:lnTo>
                    <a:pt x="577" y="37"/>
                  </a:lnTo>
                  <a:lnTo>
                    <a:pt x="580" y="34"/>
                  </a:lnTo>
                  <a:lnTo>
                    <a:pt x="580" y="37"/>
                  </a:lnTo>
                  <a:lnTo>
                    <a:pt x="583" y="37"/>
                  </a:lnTo>
                  <a:lnTo>
                    <a:pt x="583" y="34"/>
                  </a:lnTo>
                  <a:lnTo>
                    <a:pt x="583" y="31"/>
                  </a:lnTo>
                  <a:lnTo>
                    <a:pt x="580" y="31"/>
                  </a:lnTo>
                  <a:lnTo>
                    <a:pt x="580" y="34"/>
                  </a:lnTo>
                  <a:lnTo>
                    <a:pt x="580" y="31"/>
                  </a:lnTo>
                  <a:lnTo>
                    <a:pt x="577" y="28"/>
                  </a:lnTo>
                  <a:lnTo>
                    <a:pt x="577" y="25"/>
                  </a:lnTo>
                  <a:lnTo>
                    <a:pt x="580" y="22"/>
                  </a:lnTo>
                  <a:lnTo>
                    <a:pt x="577" y="22"/>
                  </a:lnTo>
                  <a:lnTo>
                    <a:pt x="577" y="20"/>
                  </a:lnTo>
                  <a:lnTo>
                    <a:pt x="580" y="20"/>
                  </a:lnTo>
                  <a:lnTo>
                    <a:pt x="580" y="17"/>
                  </a:lnTo>
                  <a:lnTo>
                    <a:pt x="583" y="14"/>
                  </a:lnTo>
                  <a:lnTo>
                    <a:pt x="586" y="17"/>
                  </a:lnTo>
                  <a:lnTo>
                    <a:pt x="588" y="20"/>
                  </a:lnTo>
                  <a:lnTo>
                    <a:pt x="588" y="17"/>
                  </a:lnTo>
                  <a:lnTo>
                    <a:pt x="591" y="17"/>
                  </a:lnTo>
                  <a:lnTo>
                    <a:pt x="588" y="17"/>
                  </a:lnTo>
                  <a:lnTo>
                    <a:pt x="588" y="14"/>
                  </a:lnTo>
                  <a:lnTo>
                    <a:pt x="586" y="14"/>
                  </a:lnTo>
                  <a:lnTo>
                    <a:pt x="586" y="11"/>
                  </a:lnTo>
                  <a:lnTo>
                    <a:pt x="588" y="5"/>
                  </a:lnTo>
                  <a:lnTo>
                    <a:pt x="591" y="5"/>
                  </a:lnTo>
                  <a:lnTo>
                    <a:pt x="591" y="8"/>
                  </a:lnTo>
                  <a:lnTo>
                    <a:pt x="594" y="5"/>
                  </a:lnTo>
                  <a:lnTo>
                    <a:pt x="597" y="5"/>
                  </a:lnTo>
                  <a:lnTo>
                    <a:pt x="597" y="3"/>
                  </a:lnTo>
                  <a:lnTo>
                    <a:pt x="594" y="5"/>
                  </a:lnTo>
                  <a:lnTo>
                    <a:pt x="591" y="3"/>
                  </a:lnTo>
                  <a:lnTo>
                    <a:pt x="594" y="3"/>
                  </a:lnTo>
                  <a:lnTo>
                    <a:pt x="594" y="0"/>
                  </a:lnTo>
                  <a:lnTo>
                    <a:pt x="597" y="0"/>
                  </a:lnTo>
                  <a:lnTo>
                    <a:pt x="600" y="0"/>
                  </a:lnTo>
                  <a:lnTo>
                    <a:pt x="603" y="0"/>
                  </a:lnTo>
                  <a:lnTo>
                    <a:pt x="603" y="3"/>
                  </a:lnTo>
                  <a:lnTo>
                    <a:pt x="600" y="5"/>
                  </a:lnTo>
                  <a:lnTo>
                    <a:pt x="603" y="5"/>
                  </a:lnTo>
                  <a:lnTo>
                    <a:pt x="600" y="5"/>
                  </a:lnTo>
                  <a:lnTo>
                    <a:pt x="603" y="5"/>
                  </a:lnTo>
                  <a:lnTo>
                    <a:pt x="605" y="5"/>
                  </a:lnTo>
                  <a:lnTo>
                    <a:pt x="603" y="5"/>
                  </a:lnTo>
                  <a:lnTo>
                    <a:pt x="605" y="8"/>
                  </a:lnTo>
                  <a:lnTo>
                    <a:pt x="605" y="5"/>
                  </a:lnTo>
                  <a:lnTo>
                    <a:pt x="605" y="8"/>
                  </a:lnTo>
                  <a:lnTo>
                    <a:pt x="608" y="5"/>
                  </a:lnTo>
                  <a:lnTo>
                    <a:pt x="605" y="5"/>
                  </a:lnTo>
                  <a:lnTo>
                    <a:pt x="608" y="5"/>
                  </a:lnTo>
                  <a:lnTo>
                    <a:pt x="608" y="8"/>
                  </a:lnTo>
                  <a:lnTo>
                    <a:pt x="608" y="5"/>
                  </a:lnTo>
                  <a:lnTo>
                    <a:pt x="611" y="5"/>
                  </a:lnTo>
                  <a:lnTo>
                    <a:pt x="614" y="5"/>
                  </a:lnTo>
                  <a:lnTo>
                    <a:pt x="614" y="8"/>
                  </a:lnTo>
                  <a:lnTo>
                    <a:pt x="611" y="8"/>
                  </a:lnTo>
                  <a:lnTo>
                    <a:pt x="614" y="8"/>
                  </a:lnTo>
                  <a:lnTo>
                    <a:pt x="614" y="11"/>
                  </a:lnTo>
                  <a:lnTo>
                    <a:pt x="617" y="11"/>
                  </a:lnTo>
                  <a:lnTo>
                    <a:pt x="620" y="14"/>
                  </a:lnTo>
                  <a:lnTo>
                    <a:pt x="620" y="17"/>
                  </a:lnTo>
                  <a:lnTo>
                    <a:pt x="620" y="14"/>
                  </a:lnTo>
                  <a:lnTo>
                    <a:pt x="622" y="14"/>
                  </a:lnTo>
                  <a:lnTo>
                    <a:pt x="622" y="22"/>
                  </a:lnTo>
                  <a:lnTo>
                    <a:pt x="622" y="25"/>
                  </a:lnTo>
                  <a:lnTo>
                    <a:pt x="620" y="25"/>
                  </a:lnTo>
                  <a:lnTo>
                    <a:pt x="620" y="28"/>
                  </a:lnTo>
                  <a:lnTo>
                    <a:pt x="622" y="28"/>
                  </a:lnTo>
                  <a:lnTo>
                    <a:pt x="625" y="28"/>
                  </a:lnTo>
                  <a:lnTo>
                    <a:pt x="625" y="31"/>
                  </a:lnTo>
                  <a:lnTo>
                    <a:pt x="625" y="34"/>
                  </a:lnTo>
                  <a:lnTo>
                    <a:pt x="625" y="31"/>
                  </a:lnTo>
                  <a:lnTo>
                    <a:pt x="628" y="31"/>
                  </a:lnTo>
                  <a:lnTo>
                    <a:pt x="631" y="31"/>
                  </a:lnTo>
                  <a:lnTo>
                    <a:pt x="631" y="34"/>
                  </a:lnTo>
                  <a:lnTo>
                    <a:pt x="634" y="37"/>
                  </a:lnTo>
                  <a:lnTo>
                    <a:pt x="634" y="40"/>
                  </a:lnTo>
                  <a:lnTo>
                    <a:pt x="637" y="40"/>
                  </a:lnTo>
                  <a:lnTo>
                    <a:pt x="640" y="40"/>
                  </a:lnTo>
                  <a:lnTo>
                    <a:pt x="637" y="42"/>
                  </a:lnTo>
                  <a:lnTo>
                    <a:pt x="640" y="42"/>
                  </a:lnTo>
                  <a:lnTo>
                    <a:pt x="637" y="45"/>
                  </a:lnTo>
                  <a:lnTo>
                    <a:pt x="634" y="42"/>
                  </a:lnTo>
                  <a:lnTo>
                    <a:pt x="628" y="42"/>
                  </a:lnTo>
                  <a:lnTo>
                    <a:pt x="625" y="42"/>
                  </a:lnTo>
                  <a:lnTo>
                    <a:pt x="628" y="42"/>
                  </a:lnTo>
                  <a:lnTo>
                    <a:pt x="628" y="45"/>
                  </a:lnTo>
                  <a:lnTo>
                    <a:pt x="625" y="45"/>
                  </a:lnTo>
                  <a:lnTo>
                    <a:pt x="628" y="45"/>
                  </a:lnTo>
                  <a:lnTo>
                    <a:pt x="631" y="45"/>
                  </a:lnTo>
                  <a:lnTo>
                    <a:pt x="634" y="45"/>
                  </a:lnTo>
                  <a:lnTo>
                    <a:pt x="634" y="48"/>
                  </a:lnTo>
                  <a:lnTo>
                    <a:pt x="631" y="51"/>
                  </a:lnTo>
                  <a:lnTo>
                    <a:pt x="628" y="51"/>
                  </a:lnTo>
                  <a:lnTo>
                    <a:pt x="625" y="51"/>
                  </a:lnTo>
                  <a:lnTo>
                    <a:pt x="622" y="54"/>
                  </a:lnTo>
                  <a:lnTo>
                    <a:pt x="625" y="54"/>
                  </a:lnTo>
                  <a:lnTo>
                    <a:pt x="628" y="54"/>
                  </a:lnTo>
                  <a:lnTo>
                    <a:pt x="631" y="54"/>
                  </a:lnTo>
                  <a:lnTo>
                    <a:pt x="631" y="57"/>
                  </a:lnTo>
                  <a:lnTo>
                    <a:pt x="634" y="59"/>
                  </a:lnTo>
                  <a:lnTo>
                    <a:pt x="637" y="57"/>
                  </a:lnTo>
                  <a:lnTo>
                    <a:pt x="637" y="59"/>
                  </a:lnTo>
                  <a:lnTo>
                    <a:pt x="637" y="57"/>
                  </a:lnTo>
                  <a:lnTo>
                    <a:pt x="640" y="57"/>
                  </a:lnTo>
                  <a:lnTo>
                    <a:pt x="642" y="57"/>
                  </a:lnTo>
                  <a:lnTo>
                    <a:pt x="640" y="57"/>
                  </a:lnTo>
                  <a:lnTo>
                    <a:pt x="642" y="57"/>
                  </a:lnTo>
                  <a:lnTo>
                    <a:pt x="645" y="57"/>
                  </a:lnTo>
                  <a:lnTo>
                    <a:pt x="642" y="59"/>
                  </a:lnTo>
                  <a:lnTo>
                    <a:pt x="645" y="57"/>
                  </a:lnTo>
                  <a:lnTo>
                    <a:pt x="645" y="59"/>
                  </a:lnTo>
                  <a:lnTo>
                    <a:pt x="648" y="59"/>
                  </a:lnTo>
                  <a:lnTo>
                    <a:pt x="648" y="57"/>
                  </a:lnTo>
                  <a:lnTo>
                    <a:pt x="651" y="57"/>
                  </a:lnTo>
                  <a:lnTo>
                    <a:pt x="654" y="59"/>
                  </a:lnTo>
                  <a:lnTo>
                    <a:pt x="651" y="59"/>
                  </a:lnTo>
                  <a:lnTo>
                    <a:pt x="648" y="59"/>
                  </a:lnTo>
                  <a:lnTo>
                    <a:pt x="648" y="62"/>
                  </a:lnTo>
                  <a:lnTo>
                    <a:pt x="645" y="62"/>
                  </a:lnTo>
                  <a:lnTo>
                    <a:pt x="645" y="59"/>
                  </a:lnTo>
                  <a:lnTo>
                    <a:pt x="645" y="62"/>
                  </a:lnTo>
                  <a:lnTo>
                    <a:pt x="642" y="62"/>
                  </a:lnTo>
                  <a:lnTo>
                    <a:pt x="642" y="59"/>
                  </a:lnTo>
                  <a:lnTo>
                    <a:pt x="642" y="62"/>
                  </a:lnTo>
                  <a:lnTo>
                    <a:pt x="645" y="62"/>
                  </a:lnTo>
                  <a:lnTo>
                    <a:pt x="648" y="65"/>
                  </a:lnTo>
                  <a:lnTo>
                    <a:pt x="654" y="71"/>
                  </a:lnTo>
                  <a:lnTo>
                    <a:pt x="651" y="71"/>
                  </a:lnTo>
                  <a:lnTo>
                    <a:pt x="654" y="74"/>
                  </a:lnTo>
                  <a:lnTo>
                    <a:pt x="651" y="74"/>
                  </a:lnTo>
                  <a:lnTo>
                    <a:pt x="654" y="76"/>
                  </a:lnTo>
                  <a:lnTo>
                    <a:pt x="654" y="79"/>
                  </a:lnTo>
                  <a:lnTo>
                    <a:pt x="651" y="82"/>
                  </a:lnTo>
                  <a:lnTo>
                    <a:pt x="654" y="82"/>
                  </a:lnTo>
                  <a:lnTo>
                    <a:pt x="657" y="85"/>
                  </a:lnTo>
                  <a:lnTo>
                    <a:pt x="659" y="85"/>
                  </a:lnTo>
                  <a:lnTo>
                    <a:pt x="659" y="82"/>
                  </a:lnTo>
                  <a:lnTo>
                    <a:pt x="662" y="79"/>
                  </a:lnTo>
                  <a:lnTo>
                    <a:pt x="659" y="79"/>
                  </a:lnTo>
                  <a:lnTo>
                    <a:pt x="662" y="79"/>
                  </a:lnTo>
                  <a:lnTo>
                    <a:pt x="662" y="76"/>
                  </a:lnTo>
                  <a:lnTo>
                    <a:pt x="662" y="74"/>
                  </a:lnTo>
                  <a:lnTo>
                    <a:pt x="659" y="71"/>
                  </a:lnTo>
                  <a:lnTo>
                    <a:pt x="665" y="65"/>
                  </a:lnTo>
                  <a:lnTo>
                    <a:pt x="668" y="62"/>
                  </a:lnTo>
                  <a:lnTo>
                    <a:pt x="671" y="62"/>
                  </a:lnTo>
                  <a:lnTo>
                    <a:pt x="674" y="62"/>
                  </a:lnTo>
                  <a:lnTo>
                    <a:pt x="674" y="65"/>
                  </a:lnTo>
                  <a:lnTo>
                    <a:pt x="674" y="68"/>
                  </a:lnTo>
                  <a:lnTo>
                    <a:pt x="679" y="68"/>
                  </a:lnTo>
                  <a:lnTo>
                    <a:pt x="679" y="71"/>
                  </a:lnTo>
                  <a:lnTo>
                    <a:pt x="682" y="71"/>
                  </a:lnTo>
                  <a:lnTo>
                    <a:pt x="682" y="74"/>
                  </a:lnTo>
                  <a:lnTo>
                    <a:pt x="685" y="74"/>
                  </a:lnTo>
                  <a:lnTo>
                    <a:pt x="685" y="76"/>
                  </a:lnTo>
                  <a:lnTo>
                    <a:pt x="685" y="79"/>
                  </a:lnTo>
                  <a:lnTo>
                    <a:pt x="688" y="82"/>
                  </a:lnTo>
                  <a:lnTo>
                    <a:pt x="688" y="85"/>
                  </a:lnTo>
                  <a:lnTo>
                    <a:pt x="682" y="85"/>
                  </a:lnTo>
                  <a:lnTo>
                    <a:pt x="682" y="82"/>
                  </a:lnTo>
                  <a:lnTo>
                    <a:pt x="679" y="85"/>
                  </a:lnTo>
                  <a:lnTo>
                    <a:pt x="679" y="88"/>
                  </a:lnTo>
                  <a:lnTo>
                    <a:pt x="679" y="91"/>
                  </a:lnTo>
                  <a:lnTo>
                    <a:pt x="682" y="94"/>
                  </a:lnTo>
                  <a:lnTo>
                    <a:pt x="682" y="96"/>
                  </a:lnTo>
                  <a:lnTo>
                    <a:pt x="685" y="99"/>
                  </a:lnTo>
                  <a:lnTo>
                    <a:pt x="688" y="102"/>
                  </a:lnTo>
                  <a:lnTo>
                    <a:pt x="691" y="108"/>
                  </a:lnTo>
                  <a:lnTo>
                    <a:pt x="694" y="108"/>
                  </a:lnTo>
                  <a:lnTo>
                    <a:pt x="696" y="108"/>
                  </a:lnTo>
                  <a:lnTo>
                    <a:pt x="699" y="108"/>
                  </a:lnTo>
                  <a:lnTo>
                    <a:pt x="696" y="108"/>
                  </a:lnTo>
                  <a:lnTo>
                    <a:pt x="696" y="105"/>
                  </a:lnTo>
                  <a:lnTo>
                    <a:pt x="699" y="105"/>
                  </a:lnTo>
                  <a:lnTo>
                    <a:pt x="702" y="105"/>
                  </a:lnTo>
                  <a:lnTo>
                    <a:pt x="702" y="102"/>
                  </a:lnTo>
                  <a:lnTo>
                    <a:pt x="705" y="99"/>
                  </a:lnTo>
                  <a:lnTo>
                    <a:pt x="702" y="99"/>
                  </a:lnTo>
                  <a:lnTo>
                    <a:pt x="705" y="96"/>
                  </a:lnTo>
                  <a:lnTo>
                    <a:pt x="713" y="91"/>
                  </a:lnTo>
                  <a:lnTo>
                    <a:pt x="711" y="88"/>
                  </a:lnTo>
                  <a:lnTo>
                    <a:pt x="713" y="88"/>
                  </a:lnTo>
                  <a:lnTo>
                    <a:pt x="711" y="85"/>
                  </a:lnTo>
                  <a:lnTo>
                    <a:pt x="713" y="82"/>
                  </a:lnTo>
                  <a:lnTo>
                    <a:pt x="716" y="79"/>
                  </a:lnTo>
                  <a:lnTo>
                    <a:pt x="713" y="76"/>
                  </a:lnTo>
                  <a:lnTo>
                    <a:pt x="716" y="76"/>
                  </a:lnTo>
                  <a:lnTo>
                    <a:pt x="719" y="76"/>
                  </a:lnTo>
                  <a:lnTo>
                    <a:pt x="719" y="74"/>
                  </a:lnTo>
                  <a:lnTo>
                    <a:pt x="722" y="76"/>
                  </a:lnTo>
                  <a:lnTo>
                    <a:pt x="722" y="74"/>
                  </a:lnTo>
                  <a:lnTo>
                    <a:pt x="725" y="76"/>
                  </a:lnTo>
                  <a:lnTo>
                    <a:pt x="728" y="74"/>
                  </a:lnTo>
                  <a:lnTo>
                    <a:pt x="722" y="74"/>
                  </a:lnTo>
                  <a:lnTo>
                    <a:pt x="725" y="71"/>
                  </a:lnTo>
                  <a:lnTo>
                    <a:pt x="725" y="68"/>
                  </a:lnTo>
                  <a:lnTo>
                    <a:pt x="725" y="71"/>
                  </a:lnTo>
                  <a:lnTo>
                    <a:pt x="728" y="71"/>
                  </a:lnTo>
                  <a:lnTo>
                    <a:pt x="728" y="68"/>
                  </a:lnTo>
                  <a:lnTo>
                    <a:pt x="725" y="68"/>
                  </a:lnTo>
                  <a:lnTo>
                    <a:pt x="725" y="65"/>
                  </a:lnTo>
                  <a:lnTo>
                    <a:pt x="722" y="68"/>
                  </a:lnTo>
                  <a:lnTo>
                    <a:pt x="719" y="62"/>
                  </a:lnTo>
                  <a:lnTo>
                    <a:pt x="719" y="59"/>
                  </a:lnTo>
                  <a:lnTo>
                    <a:pt x="716" y="59"/>
                  </a:lnTo>
                  <a:lnTo>
                    <a:pt x="719" y="57"/>
                  </a:lnTo>
                  <a:lnTo>
                    <a:pt x="719" y="54"/>
                  </a:lnTo>
                  <a:lnTo>
                    <a:pt x="719" y="51"/>
                  </a:lnTo>
                  <a:lnTo>
                    <a:pt x="722" y="51"/>
                  </a:lnTo>
                  <a:lnTo>
                    <a:pt x="722" y="54"/>
                  </a:lnTo>
                  <a:lnTo>
                    <a:pt x="725" y="51"/>
                  </a:lnTo>
                  <a:lnTo>
                    <a:pt x="733" y="51"/>
                  </a:lnTo>
                  <a:lnTo>
                    <a:pt x="736" y="51"/>
                  </a:lnTo>
                  <a:lnTo>
                    <a:pt x="742" y="57"/>
                  </a:lnTo>
                  <a:lnTo>
                    <a:pt x="745" y="54"/>
                  </a:lnTo>
                  <a:lnTo>
                    <a:pt x="748" y="54"/>
                  </a:lnTo>
                  <a:lnTo>
                    <a:pt x="750" y="54"/>
                  </a:lnTo>
                  <a:lnTo>
                    <a:pt x="753" y="54"/>
                  </a:lnTo>
                  <a:lnTo>
                    <a:pt x="756" y="54"/>
                  </a:lnTo>
                  <a:lnTo>
                    <a:pt x="756" y="57"/>
                  </a:lnTo>
                  <a:lnTo>
                    <a:pt x="756" y="59"/>
                  </a:lnTo>
                  <a:lnTo>
                    <a:pt x="753" y="59"/>
                  </a:lnTo>
                  <a:lnTo>
                    <a:pt x="750" y="59"/>
                  </a:lnTo>
                  <a:lnTo>
                    <a:pt x="748" y="59"/>
                  </a:lnTo>
                  <a:lnTo>
                    <a:pt x="745" y="57"/>
                  </a:lnTo>
                  <a:lnTo>
                    <a:pt x="742" y="59"/>
                  </a:lnTo>
                  <a:lnTo>
                    <a:pt x="748" y="59"/>
                  </a:lnTo>
                  <a:lnTo>
                    <a:pt x="753" y="59"/>
                  </a:lnTo>
                  <a:lnTo>
                    <a:pt x="756" y="59"/>
                  </a:lnTo>
                  <a:lnTo>
                    <a:pt x="762" y="62"/>
                  </a:lnTo>
                  <a:lnTo>
                    <a:pt x="759" y="62"/>
                  </a:lnTo>
                  <a:lnTo>
                    <a:pt x="756" y="65"/>
                  </a:lnTo>
                  <a:lnTo>
                    <a:pt x="759" y="65"/>
                  </a:lnTo>
                  <a:lnTo>
                    <a:pt x="762" y="65"/>
                  </a:lnTo>
                  <a:lnTo>
                    <a:pt x="765" y="65"/>
                  </a:lnTo>
                  <a:lnTo>
                    <a:pt x="770" y="65"/>
                  </a:lnTo>
                  <a:lnTo>
                    <a:pt x="767" y="65"/>
                  </a:lnTo>
                  <a:lnTo>
                    <a:pt x="770" y="65"/>
                  </a:lnTo>
                  <a:lnTo>
                    <a:pt x="770" y="68"/>
                  </a:lnTo>
                  <a:lnTo>
                    <a:pt x="767" y="71"/>
                  </a:lnTo>
                  <a:lnTo>
                    <a:pt x="765" y="71"/>
                  </a:lnTo>
                  <a:lnTo>
                    <a:pt x="765" y="74"/>
                  </a:lnTo>
                  <a:lnTo>
                    <a:pt x="762" y="74"/>
                  </a:lnTo>
                  <a:lnTo>
                    <a:pt x="762" y="71"/>
                  </a:lnTo>
                  <a:lnTo>
                    <a:pt x="762" y="74"/>
                  </a:lnTo>
                  <a:lnTo>
                    <a:pt x="759" y="74"/>
                  </a:lnTo>
                  <a:lnTo>
                    <a:pt x="756" y="74"/>
                  </a:lnTo>
                  <a:lnTo>
                    <a:pt x="756" y="76"/>
                  </a:lnTo>
                  <a:lnTo>
                    <a:pt x="759" y="76"/>
                  </a:lnTo>
                  <a:lnTo>
                    <a:pt x="762" y="76"/>
                  </a:lnTo>
                  <a:lnTo>
                    <a:pt x="765" y="76"/>
                  </a:lnTo>
                  <a:lnTo>
                    <a:pt x="765" y="74"/>
                  </a:lnTo>
                  <a:lnTo>
                    <a:pt x="767" y="74"/>
                  </a:lnTo>
                  <a:lnTo>
                    <a:pt x="767" y="71"/>
                  </a:lnTo>
                  <a:lnTo>
                    <a:pt x="770" y="71"/>
                  </a:lnTo>
                  <a:lnTo>
                    <a:pt x="770" y="74"/>
                  </a:lnTo>
                  <a:lnTo>
                    <a:pt x="773" y="74"/>
                  </a:lnTo>
                  <a:lnTo>
                    <a:pt x="773" y="76"/>
                  </a:lnTo>
                  <a:lnTo>
                    <a:pt x="765" y="82"/>
                  </a:lnTo>
                  <a:lnTo>
                    <a:pt x="762" y="82"/>
                  </a:lnTo>
                  <a:lnTo>
                    <a:pt x="762" y="79"/>
                  </a:lnTo>
                  <a:lnTo>
                    <a:pt x="759" y="79"/>
                  </a:lnTo>
                  <a:lnTo>
                    <a:pt x="762" y="82"/>
                  </a:lnTo>
                  <a:lnTo>
                    <a:pt x="756" y="82"/>
                  </a:lnTo>
                  <a:lnTo>
                    <a:pt x="756" y="79"/>
                  </a:lnTo>
                  <a:lnTo>
                    <a:pt x="756" y="82"/>
                  </a:lnTo>
                  <a:lnTo>
                    <a:pt x="759" y="85"/>
                  </a:lnTo>
                  <a:lnTo>
                    <a:pt x="756" y="85"/>
                  </a:lnTo>
                  <a:lnTo>
                    <a:pt x="762" y="85"/>
                  </a:lnTo>
                  <a:lnTo>
                    <a:pt x="762" y="88"/>
                  </a:lnTo>
                  <a:lnTo>
                    <a:pt x="759" y="88"/>
                  </a:lnTo>
                  <a:lnTo>
                    <a:pt x="762" y="88"/>
                  </a:lnTo>
                  <a:lnTo>
                    <a:pt x="765" y="88"/>
                  </a:lnTo>
                  <a:lnTo>
                    <a:pt x="762" y="91"/>
                  </a:lnTo>
                  <a:lnTo>
                    <a:pt x="759" y="94"/>
                  </a:lnTo>
                  <a:lnTo>
                    <a:pt x="765" y="96"/>
                  </a:lnTo>
                  <a:lnTo>
                    <a:pt x="767" y="99"/>
                  </a:lnTo>
                  <a:lnTo>
                    <a:pt x="770" y="102"/>
                  </a:lnTo>
                  <a:lnTo>
                    <a:pt x="770" y="105"/>
                  </a:lnTo>
                  <a:lnTo>
                    <a:pt x="770" y="111"/>
                  </a:lnTo>
                  <a:lnTo>
                    <a:pt x="770" y="113"/>
                  </a:lnTo>
                  <a:lnTo>
                    <a:pt x="765" y="113"/>
                  </a:lnTo>
                  <a:lnTo>
                    <a:pt x="762" y="116"/>
                  </a:lnTo>
                  <a:lnTo>
                    <a:pt x="762" y="119"/>
                  </a:lnTo>
                  <a:lnTo>
                    <a:pt x="759" y="119"/>
                  </a:lnTo>
                  <a:lnTo>
                    <a:pt x="756" y="122"/>
                  </a:lnTo>
                  <a:lnTo>
                    <a:pt x="753" y="125"/>
                  </a:lnTo>
                  <a:lnTo>
                    <a:pt x="750" y="125"/>
                  </a:lnTo>
                  <a:lnTo>
                    <a:pt x="748" y="128"/>
                  </a:lnTo>
                  <a:lnTo>
                    <a:pt x="745" y="128"/>
                  </a:lnTo>
                  <a:lnTo>
                    <a:pt x="742" y="128"/>
                  </a:lnTo>
                  <a:lnTo>
                    <a:pt x="742" y="125"/>
                  </a:lnTo>
                  <a:lnTo>
                    <a:pt x="739" y="125"/>
                  </a:lnTo>
                  <a:lnTo>
                    <a:pt x="742" y="125"/>
                  </a:lnTo>
                  <a:lnTo>
                    <a:pt x="742" y="122"/>
                  </a:lnTo>
                  <a:lnTo>
                    <a:pt x="742" y="119"/>
                  </a:lnTo>
                  <a:lnTo>
                    <a:pt x="742" y="122"/>
                  </a:lnTo>
                  <a:lnTo>
                    <a:pt x="739" y="122"/>
                  </a:lnTo>
                  <a:lnTo>
                    <a:pt x="739" y="125"/>
                  </a:lnTo>
                  <a:lnTo>
                    <a:pt x="736" y="125"/>
                  </a:lnTo>
                  <a:lnTo>
                    <a:pt x="736" y="119"/>
                  </a:lnTo>
                  <a:lnTo>
                    <a:pt x="733" y="119"/>
                  </a:lnTo>
                  <a:lnTo>
                    <a:pt x="730" y="119"/>
                  </a:lnTo>
                  <a:lnTo>
                    <a:pt x="733" y="119"/>
                  </a:lnTo>
                  <a:lnTo>
                    <a:pt x="736" y="119"/>
                  </a:lnTo>
                  <a:lnTo>
                    <a:pt x="733" y="122"/>
                  </a:lnTo>
                  <a:lnTo>
                    <a:pt x="736" y="122"/>
                  </a:lnTo>
                  <a:lnTo>
                    <a:pt x="736" y="125"/>
                  </a:lnTo>
                  <a:lnTo>
                    <a:pt x="739" y="125"/>
                  </a:lnTo>
                  <a:lnTo>
                    <a:pt x="736" y="128"/>
                  </a:lnTo>
                  <a:lnTo>
                    <a:pt x="739" y="128"/>
                  </a:lnTo>
                  <a:lnTo>
                    <a:pt x="739" y="130"/>
                  </a:lnTo>
                  <a:lnTo>
                    <a:pt x="733" y="130"/>
                  </a:lnTo>
                  <a:lnTo>
                    <a:pt x="733" y="128"/>
                  </a:lnTo>
                  <a:lnTo>
                    <a:pt x="730" y="128"/>
                  </a:lnTo>
                  <a:lnTo>
                    <a:pt x="730" y="125"/>
                  </a:lnTo>
                  <a:lnTo>
                    <a:pt x="728" y="128"/>
                  </a:lnTo>
                  <a:lnTo>
                    <a:pt x="730" y="128"/>
                  </a:lnTo>
                  <a:lnTo>
                    <a:pt x="728" y="128"/>
                  </a:lnTo>
                  <a:lnTo>
                    <a:pt x="730" y="130"/>
                  </a:lnTo>
                  <a:lnTo>
                    <a:pt x="728" y="130"/>
                  </a:lnTo>
                  <a:lnTo>
                    <a:pt x="725" y="130"/>
                  </a:lnTo>
                  <a:lnTo>
                    <a:pt x="722" y="128"/>
                  </a:lnTo>
                  <a:lnTo>
                    <a:pt x="719" y="130"/>
                  </a:lnTo>
                  <a:lnTo>
                    <a:pt x="722" y="130"/>
                  </a:lnTo>
                  <a:lnTo>
                    <a:pt x="719" y="130"/>
                  </a:lnTo>
                  <a:lnTo>
                    <a:pt x="719" y="128"/>
                  </a:lnTo>
                  <a:lnTo>
                    <a:pt x="719" y="125"/>
                  </a:lnTo>
                  <a:lnTo>
                    <a:pt x="716" y="125"/>
                  </a:lnTo>
                  <a:lnTo>
                    <a:pt x="719" y="122"/>
                  </a:lnTo>
                  <a:lnTo>
                    <a:pt x="716" y="122"/>
                  </a:lnTo>
                  <a:lnTo>
                    <a:pt x="713" y="122"/>
                  </a:lnTo>
                  <a:lnTo>
                    <a:pt x="716" y="125"/>
                  </a:lnTo>
                  <a:lnTo>
                    <a:pt x="713" y="125"/>
                  </a:lnTo>
                  <a:lnTo>
                    <a:pt x="711" y="125"/>
                  </a:lnTo>
                  <a:lnTo>
                    <a:pt x="708" y="125"/>
                  </a:lnTo>
                  <a:lnTo>
                    <a:pt x="705" y="125"/>
                  </a:lnTo>
                  <a:lnTo>
                    <a:pt x="705" y="122"/>
                  </a:lnTo>
                  <a:lnTo>
                    <a:pt x="702" y="122"/>
                  </a:lnTo>
                  <a:lnTo>
                    <a:pt x="705" y="125"/>
                  </a:lnTo>
                  <a:lnTo>
                    <a:pt x="702" y="125"/>
                  </a:lnTo>
                  <a:lnTo>
                    <a:pt x="699" y="125"/>
                  </a:lnTo>
                  <a:lnTo>
                    <a:pt x="702" y="125"/>
                  </a:lnTo>
                  <a:lnTo>
                    <a:pt x="699" y="128"/>
                  </a:lnTo>
                  <a:lnTo>
                    <a:pt x="702" y="128"/>
                  </a:lnTo>
                  <a:lnTo>
                    <a:pt x="705" y="128"/>
                  </a:lnTo>
                  <a:lnTo>
                    <a:pt x="708" y="128"/>
                  </a:lnTo>
                  <a:lnTo>
                    <a:pt x="711" y="128"/>
                  </a:lnTo>
                  <a:lnTo>
                    <a:pt x="711" y="130"/>
                  </a:lnTo>
                  <a:lnTo>
                    <a:pt x="711" y="133"/>
                  </a:lnTo>
                  <a:lnTo>
                    <a:pt x="705" y="136"/>
                  </a:lnTo>
                  <a:lnTo>
                    <a:pt x="705" y="139"/>
                  </a:lnTo>
                  <a:lnTo>
                    <a:pt x="702" y="139"/>
                  </a:lnTo>
                  <a:lnTo>
                    <a:pt x="702" y="142"/>
                  </a:lnTo>
                  <a:lnTo>
                    <a:pt x="699" y="145"/>
                  </a:lnTo>
                  <a:lnTo>
                    <a:pt x="696" y="148"/>
                  </a:lnTo>
                  <a:lnTo>
                    <a:pt x="691" y="148"/>
                  </a:lnTo>
                  <a:lnTo>
                    <a:pt x="682" y="148"/>
                  </a:lnTo>
                  <a:lnTo>
                    <a:pt x="679" y="145"/>
                  </a:lnTo>
                  <a:lnTo>
                    <a:pt x="676" y="142"/>
                  </a:lnTo>
                  <a:lnTo>
                    <a:pt x="674" y="142"/>
                  </a:lnTo>
                  <a:lnTo>
                    <a:pt x="676" y="142"/>
                  </a:lnTo>
                  <a:lnTo>
                    <a:pt x="674" y="142"/>
                  </a:lnTo>
                  <a:lnTo>
                    <a:pt x="671" y="139"/>
                  </a:lnTo>
                  <a:lnTo>
                    <a:pt x="668" y="139"/>
                  </a:lnTo>
                  <a:lnTo>
                    <a:pt x="665" y="139"/>
                  </a:lnTo>
                  <a:lnTo>
                    <a:pt x="665" y="136"/>
                  </a:lnTo>
                  <a:lnTo>
                    <a:pt x="659" y="136"/>
                  </a:lnTo>
                  <a:lnTo>
                    <a:pt x="662" y="136"/>
                  </a:lnTo>
                  <a:lnTo>
                    <a:pt x="665" y="139"/>
                  </a:lnTo>
                  <a:lnTo>
                    <a:pt x="662" y="139"/>
                  </a:lnTo>
                  <a:lnTo>
                    <a:pt x="659" y="139"/>
                  </a:lnTo>
                  <a:lnTo>
                    <a:pt x="659" y="136"/>
                  </a:lnTo>
                  <a:lnTo>
                    <a:pt x="657" y="139"/>
                  </a:lnTo>
                  <a:lnTo>
                    <a:pt x="654" y="136"/>
                  </a:lnTo>
                  <a:lnTo>
                    <a:pt x="651" y="139"/>
                  </a:lnTo>
                  <a:lnTo>
                    <a:pt x="654" y="139"/>
                  </a:lnTo>
                  <a:lnTo>
                    <a:pt x="659" y="139"/>
                  </a:lnTo>
                  <a:lnTo>
                    <a:pt x="662" y="142"/>
                  </a:lnTo>
                  <a:lnTo>
                    <a:pt x="665" y="145"/>
                  </a:lnTo>
                  <a:lnTo>
                    <a:pt x="668" y="145"/>
                  </a:lnTo>
                  <a:lnTo>
                    <a:pt x="674" y="150"/>
                  </a:lnTo>
                  <a:lnTo>
                    <a:pt x="674" y="148"/>
                  </a:lnTo>
                  <a:lnTo>
                    <a:pt x="682" y="150"/>
                  </a:lnTo>
                  <a:lnTo>
                    <a:pt x="685" y="150"/>
                  </a:lnTo>
                  <a:lnTo>
                    <a:pt x="688" y="150"/>
                  </a:lnTo>
                  <a:lnTo>
                    <a:pt x="694" y="150"/>
                  </a:lnTo>
                  <a:lnTo>
                    <a:pt x="696" y="150"/>
                  </a:lnTo>
                  <a:lnTo>
                    <a:pt x="699" y="150"/>
                  </a:lnTo>
                  <a:lnTo>
                    <a:pt x="699" y="153"/>
                  </a:lnTo>
                  <a:lnTo>
                    <a:pt x="696" y="156"/>
                  </a:lnTo>
                  <a:lnTo>
                    <a:pt x="691" y="165"/>
                  </a:lnTo>
                  <a:lnTo>
                    <a:pt x="688" y="165"/>
                  </a:lnTo>
                  <a:lnTo>
                    <a:pt x="682" y="173"/>
                  </a:lnTo>
                  <a:lnTo>
                    <a:pt x="679" y="173"/>
                  </a:lnTo>
                  <a:lnTo>
                    <a:pt x="679" y="176"/>
                  </a:lnTo>
                  <a:lnTo>
                    <a:pt x="676" y="176"/>
                  </a:lnTo>
                  <a:lnTo>
                    <a:pt x="674" y="176"/>
                  </a:lnTo>
                  <a:lnTo>
                    <a:pt x="671" y="176"/>
                  </a:lnTo>
                  <a:lnTo>
                    <a:pt x="668" y="176"/>
                  </a:lnTo>
                  <a:lnTo>
                    <a:pt x="668" y="173"/>
                  </a:lnTo>
                  <a:lnTo>
                    <a:pt x="665" y="176"/>
                  </a:lnTo>
                  <a:lnTo>
                    <a:pt x="662" y="173"/>
                  </a:lnTo>
                  <a:lnTo>
                    <a:pt x="659" y="173"/>
                  </a:lnTo>
                  <a:lnTo>
                    <a:pt x="659" y="176"/>
                  </a:lnTo>
                  <a:lnTo>
                    <a:pt x="662" y="176"/>
                  </a:lnTo>
                  <a:lnTo>
                    <a:pt x="659" y="176"/>
                  </a:lnTo>
                  <a:lnTo>
                    <a:pt x="662" y="176"/>
                  </a:lnTo>
                  <a:lnTo>
                    <a:pt x="662" y="179"/>
                  </a:lnTo>
                  <a:lnTo>
                    <a:pt x="659" y="179"/>
                  </a:lnTo>
                  <a:lnTo>
                    <a:pt x="659" y="176"/>
                  </a:lnTo>
                  <a:lnTo>
                    <a:pt x="657" y="176"/>
                  </a:lnTo>
                  <a:lnTo>
                    <a:pt x="657" y="179"/>
                  </a:lnTo>
                  <a:lnTo>
                    <a:pt x="659" y="182"/>
                  </a:lnTo>
                  <a:lnTo>
                    <a:pt x="657" y="182"/>
                  </a:lnTo>
                  <a:lnTo>
                    <a:pt x="657" y="184"/>
                  </a:lnTo>
                  <a:lnTo>
                    <a:pt x="654" y="184"/>
                  </a:lnTo>
                  <a:lnTo>
                    <a:pt x="651" y="184"/>
                  </a:lnTo>
                  <a:lnTo>
                    <a:pt x="651" y="187"/>
                  </a:lnTo>
                  <a:lnTo>
                    <a:pt x="648" y="184"/>
                  </a:lnTo>
                  <a:lnTo>
                    <a:pt x="645" y="184"/>
                  </a:lnTo>
                  <a:lnTo>
                    <a:pt x="642" y="182"/>
                  </a:lnTo>
                  <a:lnTo>
                    <a:pt x="640" y="182"/>
                  </a:lnTo>
                  <a:lnTo>
                    <a:pt x="640" y="179"/>
                  </a:lnTo>
                  <a:lnTo>
                    <a:pt x="637" y="179"/>
                  </a:lnTo>
                  <a:lnTo>
                    <a:pt x="637" y="182"/>
                  </a:lnTo>
                  <a:lnTo>
                    <a:pt x="634" y="182"/>
                  </a:lnTo>
                  <a:lnTo>
                    <a:pt x="631" y="182"/>
                  </a:lnTo>
                  <a:lnTo>
                    <a:pt x="628" y="182"/>
                  </a:lnTo>
                  <a:lnTo>
                    <a:pt x="625" y="179"/>
                  </a:lnTo>
                  <a:lnTo>
                    <a:pt x="622" y="179"/>
                  </a:lnTo>
                  <a:lnTo>
                    <a:pt x="617" y="176"/>
                  </a:lnTo>
                  <a:lnTo>
                    <a:pt x="614" y="176"/>
                  </a:lnTo>
                  <a:lnTo>
                    <a:pt x="614" y="173"/>
                  </a:lnTo>
                  <a:lnTo>
                    <a:pt x="611" y="173"/>
                  </a:lnTo>
                  <a:lnTo>
                    <a:pt x="611" y="176"/>
                  </a:lnTo>
                  <a:lnTo>
                    <a:pt x="614" y="176"/>
                  </a:lnTo>
                  <a:lnTo>
                    <a:pt x="614" y="179"/>
                  </a:lnTo>
                  <a:lnTo>
                    <a:pt x="611" y="179"/>
                  </a:lnTo>
                  <a:lnTo>
                    <a:pt x="614" y="182"/>
                  </a:lnTo>
                  <a:lnTo>
                    <a:pt x="617" y="179"/>
                  </a:lnTo>
                  <a:lnTo>
                    <a:pt x="620" y="179"/>
                  </a:lnTo>
                  <a:lnTo>
                    <a:pt x="622" y="179"/>
                  </a:lnTo>
                  <a:lnTo>
                    <a:pt x="625" y="182"/>
                  </a:lnTo>
                  <a:lnTo>
                    <a:pt x="628" y="182"/>
                  </a:lnTo>
                  <a:lnTo>
                    <a:pt x="631" y="182"/>
                  </a:lnTo>
                  <a:lnTo>
                    <a:pt x="631" y="184"/>
                  </a:lnTo>
                  <a:lnTo>
                    <a:pt x="628" y="184"/>
                  </a:lnTo>
                  <a:lnTo>
                    <a:pt x="628" y="187"/>
                  </a:lnTo>
                  <a:lnTo>
                    <a:pt x="617" y="187"/>
                  </a:lnTo>
                  <a:lnTo>
                    <a:pt x="614" y="187"/>
                  </a:lnTo>
                  <a:lnTo>
                    <a:pt x="611" y="187"/>
                  </a:lnTo>
                  <a:lnTo>
                    <a:pt x="611" y="190"/>
                  </a:lnTo>
                  <a:lnTo>
                    <a:pt x="614" y="190"/>
                  </a:lnTo>
                  <a:lnTo>
                    <a:pt x="620" y="187"/>
                  </a:lnTo>
                  <a:lnTo>
                    <a:pt x="625" y="187"/>
                  </a:lnTo>
                  <a:lnTo>
                    <a:pt x="628" y="187"/>
                  </a:lnTo>
                  <a:lnTo>
                    <a:pt x="628" y="190"/>
                  </a:lnTo>
                  <a:lnTo>
                    <a:pt x="631" y="190"/>
                  </a:lnTo>
                  <a:lnTo>
                    <a:pt x="628" y="187"/>
                  </a:lnTo>
                  <a:lnTo>
                    <a:pt x="631" y="187"/>
                  </a:lnTo>
                  <a:lnTo>
                    <a:pt x="631" y="184"/>
                  </a:lnTo>
                  <a:lnTo>
                    <a:pt x="634" y="184"/>
                  </a:lnTo>
                  <a:lnTo>
                    <a:pt x="634" y="182"/>
                  </a:lnTo>
                  <a:lnTo>
                    <a:pt x="637" y="182"/>
                  </a:lnTo>
                  <a:lnTo>
                    <a:pt x="640" y="184"/>
                  </a:lnTo>
                  <a:lnTo>
                    <a:pt x="642" y="187"/>
                  </a:lnTo>
                  <a:lnTo>
                    <a:pt x="645" y="187"/>
                  </a:lnTo>
                  <a:lnTo>
                    <a:pt x="648" y="187"/>
                  </a:lnTo>
                  <a:lnTo>
                    <a:pt x="648" y="190"/>
                  </a:lnTo>
                  <a:lnTo>
                    <a:pt x="651" y="193"/>
                  </a:lnTo>
                  <a:lnTo>
                    <a:pt x="651" y="199"/>
                  </a:lnTo>
                  <a:lnTo>
                    <a:pt x="648" y="199"/>
                  </a:lnTo>
                  <a:lnTo>
                    <a:pt x="645" y="199"/>
                  </a:lnTo>
                  <a:lnTo>
                    <a:pt x="645" y="202"/>
                  </a:lnTo>
                  <a:lnTo>
                    <a:pt x="642" y="202"/>
                  </a:lnTo>
                  <a:lnTo>
                    <a:pt x="634" y="202"/>
                  </a:lnTo>
                  <a:lnTo>
                    <a:pt x="631" y="202"/>
                  </a:lnTo>
                  <a:lnTo>
                    <a:pt x="628" y="202"/>
                  </a:lnTo>
                  <a:lnTo>
                    <a:pt x="625" y="202"/>
                  </a:lnTo>
                  <a:lnTo>
                    <a:pt x="628" y="204"/>
                  </a:lnTo>
                  <a:lnTo>
                    <a:pt x="631" y="204"/>
                  </a:lnTo>
                  <a:lnTo>
                    <a:pt x="634" y="204"/>
                  </a:lnTo>
                  <a:lnTo>
                    <a:pt x="634" y="207"/>
                  </a:lnTo>
                  <a:lnTo>
                    <a:pt x="631" y="207"/>
                  </a:lnTo>
                  <a:lnTo>
                    <a:pt x="628" y="207"/>
                  </a:lnTo>
                  <a:lnTo>
                    <a:pt x="625" y="207"/>
                  </a:lnTo>
                  <a:lnTo>
                    <a:pt x="622" y="204"/>
                  </a:lnTo>
                  <a:lnTo>
                    <a:pt x="622" y="202"/>
                  </a:lnTo>
                  <a:lnTo>
                    <a:pt x="625" y="202"/>
                  </a:lnTo>
                  <a:lnTo>
                    <a:pt x="625" y="199"/>
                  </a:lnTo>
                  <a:lnTo>
                    <a:pt x="622" y="196"/>
                  </a:lnTo>
                  <a:lnTo>
                    <a:pt x="622" y="199"/>
                  </a:lnTo>
                  <a:lnTo>
                    <a:pt x="620" y="202"/>
                  </a:lnTo>
                  <a:lnTo>
                    <a:pt x="620" y="196"/>
                  </a:lnTo>
                  <a:lnTo>
                    <a:pt x="620" y="202"/>
                  </a:lnTo>
                  <a:lnTo>
                    <a:pt x="622" y="204"/>
                  </a:lnTo>
                  <a:lnTo>
                    <a:pt x="625" y="207"/>
                  </a:lnTo>
                  <a:lnTo>
                    <a:pt x="625" y="210"/>
                  </a:lnTo>
                  <a:lnTo>
                    <a:pt x="625" y="216"/>
                  </a:lnTo>
                  <a:lnTo>
                    <a:pt x="622" y="216"/>
                  </a:lnTo>
                  <a:lnTo>
                    <a:pt x="622" y="213"/>
                  </a:lnTo>
                  <a:lnTo>
                    <a:pt x="620" y="213"/>
                  </a:lnTo>
                  <a:lnTo>
                    <a:pt x="622" y="210"/>
                  </a:lnTo>
                  <a:lnTo>
                    <a:pt x="620" y="204"/>
                  </a:lnTo>
                  <a:lnTo>
                    <a:pt x="620" y="207"/>
                  </a:lnTo>
                  <a:lnTo>
                    <a:pt x="620" y="210"/>
                  </a:lnTo>
                  <a:lnTo>
                    <a:pt x="617" y="210"/>
                  </a:lnTo>
                  <a:lnTo>
                    <a:pt x="617" y="213"/>
                  </a:lnTo>
                  <a:lnTo>
                    <a:pt x="620" y="213"/>
                  </a:lnTo>
                  <a:lnTo>
                    <a:pt x="620" y="216"/>
                  </a:lnTo>
                  <a:lnTo>
                    <a:pt x="617" y="216"/>
                  </a:lnTo>
                  <a:lnTo>
                    <a:pt x="620" y="216"/>
                  </a:lnTo>
                  <a:lnTo>
                    <a:pt x="620" y="219"/>
                  </a:lnTo>
                  <a:lnTo>
                    <a:pt x="617" y="219"/>
                  </a:lnTo>
                  <a:lnTo>
                    <a:pt x="614" y="219"/>
                  </a:lnTo>
                  <a:lnTo>
                    <a:pt x="617" y="221"/>
                  </a:lnTo>
                  <a:lnTo>
                    <a:pt x="614" y="221"/>
                  </a:lnTo>
                  <a:lnTo>
                    <a:pt x="614" y="224"/>
                  </a:lnTo>
                  <a:lnTo>
                    <a:pt x="611" y="224"/>
                  </a:lnTo>
                  <a:lnTo>
                    <a:pt x="611" y="227"/>
                  </a:lnTo>
                  <a:lnTo>
                    <a:pt x="605" y="227"/>
                  </a:lnTo>
                  <a:lnTo>
                    <a:pt x="605" y="230"/>
                  </a:lnTo>
                  <a:lnTo>
                    <a:pt x="603" y="230"/>
                  </a:lnTo>
                  <a:lnTo>
                    <a:pt x="600" y="230"/>
                  </a:lnTo>
                  <a:lnTo>
                    <a:pt x="600" y="227"/>
                  </a:lnTo>
                  <a:lnTo>
                    <a:pt x="597" y="227"/>
                  </a:lnTo>
                  <a:lnTo>
                    <a:pt x="594" y="230"/>
                  </a:lnTo>
                  <a:lnTo>
                    <a:pt x="597" y="230"/>
                  </a:lnTo>
                  <a:lnTo>
                    <a:pt x="600" y="230"/>
                  </a:lnTo>
                  <a:lnTo>
                    <a:pt x="603" y="230"/>
                  </a:lnTo>
                  <a:lnTo>
                    <a:pt x="605" y="233"/>
                  </a:lnTo>
                  <a:lnTo>
                    <a:pt x="603" y="233"/>
                  </a:lnTo>
                  <a:lnTo>
                    <a:pt x="603" y="236"/>
                  </a:lnTo>
                  <a:lnTo>
                    <a:pt x="605" y="238"/>
                  </a:lnTo>
                  <a:lnTo>
                    <a:pt x="603" y="238"/>
                  </a:lnTo>
                  <a:lnTo>
                    <a:pt x="600" y="238"/>
                  </a:lnTo>
                  <a:lnTo>
                    <a:pt x="603" y="241"/>
                  </a:lnTo>
                  <a:lnTo>
                    <a:pt x="600" y="244"/>
                  </a:lnTo>
                  <a:lnTo>
                    <a:pt x="600" y="247"/>
                  </a:lnTo>
                  <a:lnTo>
                    <a:pt x="597" y="247"/>
                  </a:lnTo>
                  <a:lnTo>
                    <a:pt x="600" y="247"/>
                  </a:lnTo>
                  <a:lnTo>
                    <a:pt x="597" y="247"/>
                  </a:lnTo>
                  <a:lnTo>
                    <a:pt x="594" y="247"/>
                  </a:lnTo>
                  <a:lnTo>
                    <a:pt x="597" y="247"/>
                  </a:lnTo>
                  <a:lnTo>
                    <a:pt x="600" y="250"/>
                  </a:lnTo>
                  <a:lnTo>
                    <a:pt x="594" y="261"/>
                  </a:lnTo>
                  <a:lnTo>
                    <a:pt x="597" y="264"/>
                  </a:lnTo>
                  <a:lnTo>
                    <a:pt x="597" y="267"/>
                  </a:lnTo>
                  <a:lnTo>
                    <a:pt x="597" y="270"/>
                  </a:lnTo>
                  <a:lnTo>
                    <a:pt x="597" y="273"/>
                  </a:lnTo>
                  <a:lnTo>
                    <a:pt x="594" y="275"/>
                  </a:lnTo>
                  <a:lnTo>
                    <a:pt x="597" y="275"/>
                  </a:lnTo>
                  <a:lnTo>
                    <a:pt x="597" y="278"/>
                  </a:lnTo>
                  <a:lnTo>
                    <a:pt x="600" y="281"/>
                  </a:lnTo>
                  <a:lnTo>
                    <a:pt x="600" y="278"/>
                  </a:lnTo>
                  <a:lnTo>
                    <a:pt x="603" y="278"/>
                  </a:lnTo>
                  <a:lnTo>
                    <a:pt x="603" y="281"/>
                  </a:lnTo>
                  <a:lnTo>
                    <a:pt x="603" y="284"/>
                  </a:lnTo>
                  <a:lnTo>
                    <a:pt x="603" y="281"/>
                  </a:lnTo>
                  <a:lnTo>
                    <a:pt x="605" y="281"/>
                  </a:lnTo>
                  <a:lnTo>
                    <a:pt x="605" y="278"/>
                  </a:lnTo>
                  <a:lnTo>
                    <a:pt x="608" y="278"/>
                  </a:lnTo>
                  <a:lnTo>
                    <a:pt x="614" y="278"/>
                  </a:lnTo>
                  <a:lnTo>
                    <a:pt x="614" y="281"/>
                  </a:lnTo>
                  <a:lnTo>
                    <a:pt x="614" y="278"/>
                  </a:lnTo>
                  <a:lnTo>
                    <a:pt x="617" y="278"/>
                  </a:lnTo>
                  <a:lnTo>
                    <a:pt x="620" y="281"/>
                  </a:lnTo>
                  <a:lnTo>
                    <a:pt x="620" y="287"/>
                  </a:lnTo>
                  <a:lnTo>
                    <a:pt x="625" y="292"/>
                  </a:lnTo>
                  <a:lnTo>
                    <a:pt x="622" y="298"/>
                  </a:lnTo>
                  <a:lnTo>
                    <a:pt x="622" y="301"/>
                  </a:lnTo>
                  <a:lnTo>
                    <a:pt x="625" y="304"/>
                  </a:lnTo>
                  <a:lnTo>
                    <a:pt x="628" y="307"/>
                  </a:lnTo>
                  <a:lnTo>
                    <a:pt x="625" y="310"/>
                  </a:lnTo>
                  <a:lnTo>
                    <a:pt x="625" y="312"/>
                  </a:lnTo>
                  <a:lnTo>
                    <a:pt x="622" y="312"/>
                  </a:lnTo>
                  <a:lnTo>
                    <a:pt x="620" y="315"/>
                  </a:lnTo>
                  <a:lnTo>
                    <a:pt x="622" y="315"/>
                  </a:lnTo>
                  <a:lnTo>
                    <a:pt x="625" y="312"/>
                  </a:lnTo>
                  <a:lnTo>
                    <a:pt x="628" y="312"/>
                  </a:lnTo>
                  <a:lnTo>
                    <a:pt x="628" y="315"/>
                  </a:lnTo>
                  <a:lnTo>
                    <a:pt x="625" y="315"/>
                  </a:lnTo>
                  <a:lnTo>
                    <a:pt x="628" y="315"/>
                  </a:lnTo>
                  <a:lnTo>
                    <a:pt x="631" y="312"/>
                  </a:lnTo>
                  <a:lnTo>
                    <a:pt x="634" y="312"/>
                  </a:lnTo>
                  <a:lnTo>
                    <a:pt x="637" y="312"/>
                  </a:lnTo>
                  <a:lnTo>
                    <a:pt x="642" y="307"/>
                  </a:lnTo>
                  <a:lnTo>
                    <a:pt x="645" y="307"/>
                  </a:lnTo>
                  <a:lnTo>
                    <a:pt x="651" y="310"/>
                  </a:lnTo>
                  <a:lnTo>
                    <a:pt x="654" y="310"/>
                  </a:lnTo>
                  <a:lnTo>
                    <a:pt x="654" y="312"/>
                  </a:lnTo>
                  <a:lnTo>
                    <a:pt x="659" y="312"/>
                  </a:lnTo>
                  <a:lnTo>
                    <a:pt x="665" y="315"/>
                  </a:lnTo>
                  <a:lnTo>
                    <a:pt x="671" y="315"/>
                  </a:lnTo>
                  <a:lnTo>
                    <a:pt x="671" y="318"/>
                  </a:lnTo>
                  <a:lnTo>
                    <a:pt x="674" y="318"/>
                  </a:lnTo>
                  <a:lnTo>
                    <a:pt x="679" y="321"/>
                  </a:lnTo>
                  <a:lnTo>
                    <a:pt x="682" y="324"/>
                  </a:lnTo>
                  <a:lnTo>
                    <a:pt x="688" y="327"/>
                  </a:lnTo>
                  <a:lnTo>
                    <a:pt x="688" y="329"/>
                  </a:lnTo>
                  <a:lnTo>
                    <a:pt x="685" y="332"/>
                  </a:lnTo>
                  <a:lnTo>
                    <a:pt x="688" y="332"/>
                  </a:lnTo>
                  <a:lnTo>
                    <a:pt x="691" y="332"/>
                  </a:lnTo>
                  <a:lnTo>
                    <a:pt x="694" y="332"/>
                  </a:lnTo>
                  <a:lnTo>
                    <a:pt x="699" y="332"/>
                  </a:lnTo>
                  <a:lnTo>
                    <a:pt x="702" y="335"/>
                  </a:lnTo>
                  <a:lnTo>
                    <a:pt x="711" y="335"/>
                  </a:lnTo>
                  <a:lnTo>
                    <a:pt x="713" y="338"/>
                  </a:lnTo>
                  <a:lnTo>
                    <a:pt x="713" y="341"/>
                  </a:lnTo>
                  <a:lnTo>
                    <a:pt x="716" y="341"/>
                  </a:lnTo>
                  <a:lnTo>
                    <a:pt x="719" y="341"/>
                  </a:lnTo>
                  <a:lnTo>
                    <a:pt x="719" y="344"/>
                  </a:lnTo>
                  <a:lnTo>
                    <a:pt x="716" y="344"/>
                  </a:lnTo>
                  <a:lnTo>
                    <a:pt x="713" y="347"/>
                  </a:lnTo>
                  <a:lnTo>
                    <a:pt x="713" y="349"/>
                  </a:lnTo>
                  <a:lnTo>
                    <a:pt x="711" y="352"/>
                  </a:lnTo>
                  <a:lnTo>
                    <a:pt x="713" y="352"/>
                  </a:lnTo>
                  <a:lnTo>
                    <a:pt x="716" y="347"/>
                  </a:lnTo>
                  <a:lnTo>
                    <a:pt x="719" y="344"/>
                  </a:lnTo>
                  <a:lnTo>
                    <a:pt x="730" y="344"/>
                  </a:lnTo>
                  <a:lnTo>
                    <a:pt x="733" y="344"/>
                  </a:lnTo>
                  <a:lnTo>
                    <a:pt x="736" y="344"/>
                  </a:lnTo>
                  <a:lnTo>
                    <a:pt x="736" y="347"/>
                  </a:lnTo>
                  <a:lnTo>
                    <a:pt x="739" y="347"/>
                  </a:lnTo>
                  <a:lnTo>
                    <a:pt x="745" y="344"/>
                  </a:lnTo>
                  <a:lnTo>
                    <a:pt x="748" y="344"/>
                  </a:lnTo>
                  <a:lnTo>
                    <a:pt x="748" y="347"/>
                  </a:lnTo>
                  <a:lnTo>
                    <a:pt x="750" y="347"/>
                  </a:lnTo>
                  <a:lnTo>
                    <a:pt x="753" y="347"/>
                  </a:lnTo>
                  <a:lnTo>
                    <a:pt x="756" y="347"/>
                  </a:lnTo>
                  <a:lnTo>
                    <a:pt x="756" y="349"/>
                  </a:lnTo>
                  <a:lnTo>
                    <a:pt x="759" y="352"/>
                  </a:lnTo>
                  <a:lnTo>
                    <a:pt x="756" y="361"/>
                  </a:lnTo>
                  <a:lnTo>
                    <a:pt x="753" y="364"/>
                  </a:lnTo>
                  <a:lnTo>
                    <a:pt x="756" y="366"/>
                  </a:lnTo>
                  <a:lnTo>
                    <a:pt x="756" y="372"/>
                  </a:lnTo>
                  <a:lnTo>
                    <a:pt x="759" y="375"/>
                  </a:lnTo>
                  <a:lnTo>
                    <a:pt x="759" y="378"/>
                  </a:lnTo>
                  <a:lnTo>
                    <a:pt x="756" y="381"/>
                  </a:lnTo>
                  <a:lnTo>
                    <a:pt x="756" y="383"/>
                  </a:lnTo>
                  <a:lnTo>
                    <a:pt x="759" y="389"/>
                  </a:lnTo>
                  <a:lnTo>
                    <a:pt x="762" y="389"/>
                  </a:lnTo>
                  <a:lnTo>
                    <a:pt x="765" y="392"/>
                  </a:lnTo>
                  <a:lnTo>
                    <a:pt x="767" y="395"/>
                  </a:lnTo>
                  <a:lnTo>
                    <a:pt x="765" y="398"/>
                  </a:lnTo>
                  <a:lnTo>
                    <a:pt x="762" y="398"/>
                  </a:lnTo>
                  <a:lnTo>
                    <a:pt x="756" y="401"/>
                  </a:lnTo>
                  <a:lnTo>
                    <a:pt x="759" y="401"/>
                  </a:lnTo>
                  <a:lnTo>
                    <a:pt x="762" y="398"/>
                  </a:lnTo>
                  <a:lnTo>
                    <a:pt x="765" y="401"/>
                  </a:lnTo>
                  <a:lnTo>
                    <a:pt x="767" y="398"/>
                  </a:lnTo>
                  <a:lnTo>
                    <a:pt x="770" y="403"/>
                  </a:lnTo>
                  <a:lnTo>
                    <a:pt x="773" y="403"/>
                  </a:lnTo>
                  <a:lnTo>
                    <a:pt x="779" y="406"/>
                  </a:lnTo>
                  <a:lnTo>
                    <a:pt x="779" y="409"/>
                  </a:lnTo>
                  <a:lnTo>
                    <a:pt x="779" y="412"/>
                  </a:lnTo>
                  <a:lnTo>
                    <a:pt x="776" y="412"/>
                  </a:lnTo>
                  <a:lnTo>
                    <a:pt x="776" y="415"/>
                  </a:lnTo>
                  <a:lnTo>
                    <a:pt x="773" y="415"/>
                  </a:lnTo>
                  <a:lnTo>
                    <a:pt x="770" y="418"/>
                  </a:lnTo>
                  <a:lnTo>
                    <a:pt x="773" y="418"/>
                  </a:lnTo>
                  <a:lnTo>
                    <a:pt x="776" y="415"/>
                  </a:lnTo>
                  <a:lnTo>
                    <a:pt x="779" y="415"/>
                  </a:lnTo>
                  <a:lnTo>
                    <a:pt x="779" y="412"/>
                  </a:lnTo>
                  <a:lnTo>
                    <a:pt x="782" y="412"/>
                  </a:lnTo>
                  <a:lnTo>
                    <a:pt x="784" y="415"/>
                  </a:lnTo>
                  <a:lnTo>
                    <a:pt x="790" y="418"/>
                  </a:lnTo>
                  <a:lnTo>
                    <a:pt x="790" y="420"/>
                  </a:lnTo>
                  <a:lnTo>
                    <a:pt x="793" y="420"/>
                  </a:lnTo>
                  <a:lnTo>
                    <a:pt x="793" y="418"/>
                  </a:lnTo>
                  <a:lnTo>
                    <a:pt x="790" y="418"/>
                  </a:lnTo>
                  <a:lnTo>
                    <a:pt x="787" y="415"/>
                  </a:lnTo>
                  <a:lnTo>
                    <a:pt x="787" y="412"/>
                  </a:lnTo>
                  <a:lnTo>
                    <a:pt x="790" y="412"/>
                  </a:lnTo>
                  <a:lnTo>
                    <a:pt x="790" y="409"/>
                  </a:lnTo>
                  <a:lnTo>
                    <a:pt x="793" y="409"/>
                  </a:lnTo>
                  <a:lnTo>
                    <a:pt x="793" y="406"/>
                  </a:lnTo>
                  <a:lnTo>
                    <a:pt x="796" y="406"/>
                  </a:lnTo>
                  <a:lnTo>
                    <a:pt x="796" y="409"/>
                  </a:lnTo>
                  <a:lnTo>
                    <a:pt x="799" y="409"/>
                  </a:lnTo>
                  <a:lnTo>
                    <a:pt x="799" y="415"/>
                  </a:lnTo>
                  <a:lnTo>
                    <a:pt x="802" y="415"/>
                  </a:lnTo>
                  <a:lnTo>
                    <a:pt x="802" y="418"/>
                  </a:lnTo>
                  <a:lnTo>
                    <a:pt x="804" y="418"/>
                  </a:lnTo>
                  <a:lnTo>
                    <a:pt x="804" y="415"/>
                  </a:lnTo>
                  <a:lnTo>
                    <a:pt x="802" y="415"/>
                  </a:lnTo>
                  <a:lnTo>
                    <a:pt x="802" y="412"/>
                  </a:lnTo>
                  <a:lnTo>
                    <a:pt x="802" y="409"/>
                  </a:lnTo>
                  <a:lnTo>
                    <a:pt x="804" y="409"/>
                  </a:lnTo>
                  <a:lnTo>
                    <a:pt x="802" y="409"/>
                  </a:lnTo>
                  <a:lnTo>
                    <a:pt x="802" y="406"/>
                  </a:lnTo>
                  <a:lnTo>
                    <a:pt x="799" y="406"/>
                  </a:lnTo>
                  <a:lnTo>
                    <a:pt x="799" y="403"/>
                  </a:lnTo>
                  <a:lnTo>
                    <a:pt x="802" y="403"/>
                  </a:lnTo>
                  <a:lnTo>
                    <a:pt x="804" y="401"/>
                  </a:lnTo>
                  <a:lnTo>
                    <a:pt x="807" y="398"/>
                  </a:lnTo>
                  <a:lnTo>
                    <a:pt x="810" y="398"/>
                  </a:lnTo>
                  <a:lnTo>
                    <a:pt x="807" y="398"/>
                  </a:lnTo>
                  <a:lnTo>
                    <a:pt x="804" y="398"/>
                  </a:lnTo>
                  <a:lnTo>
                    <a:pt x="804" y="395"/>
                  </a:lnTo>
                  <a:lnTo>
                    <a:pt x="804" y="392"/>
                  </a:lnTo>
                  <a:lnTo>
                    <a:pt x="802" y="392"/>
                  </a:lnTo>
                  <a:lnTo>
                    <a:pt x="802" y="389"/>
                  </a:lnTo>
                  <a:lnTo>
                    <a:pt x="804" y="389"/>
                  </a:lnTo>
                  <a:lnTo>
                    <a:pt x="802" y="386"/>
                  </a:lnTo>
                  <a:lnTo>
                    <a:pt x="802" y="383"/>
                  </a:lnTo>
                  <a:lnTo>
                    <a:pt x="802" y="381"/>
                  </a:lnTo>
                  <a:lnTo>
                    <a:pt x="799" y="381"/>
                  </a:lnTo>
                  <a:lnTo>
                    <a:pt x="802" y="378"/>
                  </a:lnTo>
                  <a:lnTo>
                    <a:pt x="799" y="378"/>
                  </a:lnTo>
                  <a:lnTo>
                    <a:pt x="799" y="375"/>
                  </a:lnTo>
                  <a:lnTo>
                    <a:pt x="802" y="375"/>
                  </a:lnTo>
                  <a:lnTo>
                    <a:pt x="799" y="375"/>
                  </a:lnTo>
                  <a:lnTo>
                    <a:pt x="802" y="375"/>
                  </a:lnTo>
                  <a:lnTo>
                    <a:pt x="799" y="372"/>
                  </a:lnTo>
                  <a:lnTo>
                    <a:pt x="802" y="369"/>
                  </a:lnTo>
                  <a:lnTo>
                    <a:pt x="799" y="369"/>
                  </a:lnTo>
                  <a:lnTo>
                    <a:pt x="799" y="366"/>
                  </a:lnTo>
                  <a:lnTo>
                    <a:pt x="796" y="364"/>
                  </a:lnTo>
                  <a:lnTo>
                    <a:pt x="796" y="361"/>
                  </a:lnTo>
                  <a:lnTo>
                    <a:pt x="793" y="358"/>
                  </a:lnTo>
                  <a:lnTo>
                    <a:pt x="790" y="358"/>
                  </a:lnTo>
                  <a:lnTo>
                    <a:pt x="790" y="355"/>
                  </a:lnTo>
                  <a:lnTo>
                    <a:pt x="793" y="355"/>
                  </a:lnTo>
                  <a:lnTo>
                    <a:pt x="796" y="355"/>
                  </a:lnTo>
                  <a:lnTo>
                    <a:pt x="807" y="349"/>
                  </a:lnTo>
                  <a:lnTo>
                    <a:pt x="810" y="347"/>
                  </a:lnTo>
                  <a:lnTo>
                    <a:pt x="813" y="347"/>
                  </a:lnTo>
                  <a:lnTo>
                    <a:pt x="816" y="344"/>
                  </a:lnTo>
                  <a:lnTo>
                    <a:pt x="819" y="344"/>
                  </a:lnTo>
                  <a:lnTo>
                    <a:pt x="821" y="341"/>
                  </a:lnTo>
                  <a:lnTo>
                    <a:pt x="816" y="344"/>
                  </a:lnTo>
                  <a:lnTo>
                    <a:pt x="816" y="341"/>
                  </a:lnTo>
                  <a:lnTo>
                    <a:pt x="821" y="338"/>
                  </a:lnTo>
                  <a:lnTo>
                    <a:pt x="819" y="341"/>
                  </a:lnTo>
                  <a:lnTo>
                    <a:pt x="821" y="338"/>
                  </a:lnTo>
                  <a:lnTo>
                    <a:pt x="821" y="335"/>
                  </a:lnTo>
                  <a:lnTo>
                    <a:pt x="824" y="329"/>
                  </a:lnTo>
                  <a:lnTo>
                    <a:pt x="827" y="329"/>
                  </a:lnTo>
                  <a:lnTo>
                    <a:pt x="830" y="329"/>
                  </a:lnTo>
                  <a:lnTo>
                    <a:pt x="827" y="329"/>
                  </a:lnTo>
                  <a:lnTo>
                    <a:pt x="827" y="327"/>
                  </a:lnTo>
                  <a:lnTo>
                    <a:pt x="830" y="324"/>
                  </a:lnTo>
                  <a:lnTo>
                    <a:pt x="827" y="324"/>
                  </a:lnTo>
                  <a:lnTo>
                    <a:pt x="827" y="315"/>
                  </a:lnTo>
                  <a:lnTo>
                    <a:pt x="827" y="312"/>
                  </a:lnTo>
                  <a:lnTo>
                    <a:pt x="824" y="312"/>
                  </a:lnTo>
                  <a:lnTo>
                    <a:pt x="824" y="310"/>
                  </a:lnTo>
                  <a:lnTo>
                    <a:pt x="824" y="312"/>
                  </a:lnTo>
                  <a:lnTo>
                    <a:pt x="824" y="310"/>
                  </a:lnTo>
                  <a:lnTo>
                    <a:pt x="824" y="307"/>
                  </a:lnTo>
                  <a:lnTo>
                    <a:pt x="819" y="292"/>
                  </a:lnTo>
                  <a:lnTo>
                    <a:pt x="819" y="290"/>
                  </a:lnTo>
                  <a:lnTo>
                    <a:pt x="819" y="287"/>
                  </a:lnTo>
                  <a:lnTo>
                    <a:pt x="816" y="287"/>
                  </a:lnTo>
                  <a:lnTo>
                    <a:pt x="816" y="290"/>
                  </a:lnTo>
                  <a:lnTo>
                    <a:pt x="810" y="287"/>
                  </a:lnTo>
                  <a:lnTo>
                    <a:pt x="810" y="284"/>
                  </a:lnTo>
                  <a:lnTo>
                    <a:pt x="807" y="284"/>
                  </a:lnTo>
                  <a:lnTo>
                    <a:pt x="804" y="284"/>
                  </a:lnTo>
                  <a:lnTo>
                    <a:pt x="804" y="281"/>
                  </a:lnTo>
                  <a:lnTo>
                    <a:pt x="802" y="281"/>
                  </a:lnTo>
                  <a:lnTo>
                    <a:pt x="802" y="278"/>
                  </a:lnTo>
                  <a:lnTo>
                    <a:pt x="802" y="275"/>
                  </a:lnTo>
                  <a:lnTo>
                    <a:pt x="804" y="273"/>
                  </a:lnTo>
                  <a:lnTo>
                    <a:pt x="807" y="273"/>
                  </a:lnTo>
                  <a:lnTo>
                    <a:pt x="813" y="273"/>
                  </a:lnTo>
                  <a:lnTo>
                    <a:pt x="813" y="270"/>
                  </a:lnTo>
                  <a:lnTo>
                    <a:pt x="816" y="270"/>
                  </a:lnTo>
                  <a:lnTo>
                    <a:pt x="816" y="267"/>
                  </a:lnTo>
                  <a:lnTo>
                    <a:pt x="813" y="267"/>
                  </a:lnTo>
                  <a:lnTo>
                    <a:pt x="816" y="264"/>
                  </a:lnTo>
                  <a:lnTo>
                    <a:pt x="819" y="264"/>
                  </a:lnTo>
                  <a:lnTo>
                    <a:pt x="816" y="264"/>
                  </a:lnTo>
                  <a:lnTo>
                    <a:pt x="819" y="264"/>
                  </a:lnTo>
                  <a:lnTo>
                    <a:pt x="821" y="264"/>
                  </a:lnTo>
                  <a:lnTo>
                    <a:pt x="824" y="264"/>
                  </a:lnTo>
                  <a:lnTo>
                    <a:pt x="821" y="261"/>
                  </a:lnTo>
                  <a:lnTo>
                    <a:pt x="819" y="264"/>
                  </a:lnTo>
                  <a:lnTo>
                    <a:pt x="819" y="261"/>
                  </a:lnTo>
                  <a:lnTo>
                    <a:pt x="821" y="261"/>
                  </a:lnTo>
                  <a:lnTo>
                    <a:pt x="819" y="261"/>
                  </a:lnTo>
                  <a:lnTo>
                    <a:pt x="819" y="258"/>
                  </a:lnTo>
                  <a:lnTo>
                    <a:pt x="821" y="258"/>
                  </a:lnTo>
                  <a:lnTo>
                    <a:pt x="824" y="258"/>
                  </a:lnTo>
                  <a:lnTo>
                    <a:pt x="824" y="256"/>
                  </a:lnTo>
                  <a:lnTo>
                    <a:pt x="821" y="256"/>
                  </a:lnTo>
                  <a:lnTo>
                    <a:pt x="821" y="258"/>
                  </a:lnTo>
                  <a:lnTo>
                    <a:pt x="819" y="256"/>
                  </a:lnTo>
                  <a:lnTo>
                    <a:pt x="819" y="258"/>
                  </a:lnTo>
                  <a:lnTo>
                    <a:pt x="813" y="256"/>
                  </a:lnTo>
                  <a:lnTo>
                    <a:pt x="816" y="256"/>
                  </a:lnTo>
                  <a:lnTo>
                    <a:pt x="819" y="256"/>
                  </a:lnTo>
                  <a:lnTo>
                    <a:pt x="821" y="256"/>
                  </a:lnTo>
                  <a:lnTo>
                    <a:pt x="821" y="253"/>
                  </a:lnTo>
                  <a:lnTo>
                    <a:pt x="819" y="250"/>
                  </a:lnTo>
                  <a:lnTo>
                    <a:pt x="816" y="250"/>
                  </a:lnTo>
                  <a:lnTo>
                    <a:pt x="816" y="247"/>
                  </a:lnTo>
                  <a:lnTo>
                    <a:pt x="819" y="244"/>
                  </a:lnTo>
                  <a:lnTo>
                    <a:pt x="816" y="244"/>
                  </a:lnTo>
                  <a:lnTo>
                    <a:pt x="813" y="244"/>
                  </a:lnTo>
                  <a:lnTo>
                    <a:pt x="819" y="244"/>
                  </a:lnTo>
                  <a:lnTo>
                    <a:pt x="821" y="244"/>
                  </a:lnTo>
                  <a:lnTo>
                    <a:pt x="821" y="241"/>
                  </a:lnTo>
                  <a:lnTo>
                    <a:pt x="816" y="241"/>
                  </a:lnTo>
                  <a:lnTo>
                    <a:pt x="813" y="241"/>
                  </a:lnTo>
                  <a:lnTo>
                    <a:pt x="810" y="241"/>
                  </a:lnTo>
                  <a:lnTo>
                    <a:pt x="807" y="241"/>
                  </a:lnTo>
                  <a:lnTo>
                    <a:pt x="810" y="238"/>
                  </a:lnTo>
                  <a:lnTo>
                    <a:pt x="813" y="236"/>
                  </a:lnTo>
                  <a:lnTo>
                    <a:pt x="816" y="236"/>
                  </a:lnTo>
                  <a:lnTo>
                    <a:pt x="816" y="233"/>
                  </a:lnTo>
                  <a:lnTo>
                    <a:pt x="813" y="233"/>
                  </a:lnTo>
                  <a:lnTo>
                    <a:pt x="816" y="233"/>
                  </a:lnTo>
                  <a:lnTo>
                    <a:pt x="819" y="230"/>
                  </a:lnTo>
                  <a:lnTo>
                    <a:pt x="816" y="230"/>
                  </a:lnTo>
                  <a:lnTo>
                    <a:pt x="816" y="227"/>
                  </a:lnTo>
                  <a:lnTo>
                    <a:pt x="819" y="230"/>
                  </a:lnTo>
                  <a:lnTo>
                    <a:pt x="819" y="227"/>
                  </a:lnTo>
                  <a:lnTo>
                    <a:pt x="819" y="224"/>
                  </a:lnTo>
                  <a:lnTo>
                    <a:pt x="819" y="227"/>
                  </a:lnTo>
                  <a:lnTo>
                    <a:pt x="821" y="227"/>
                  </a:lnTo>
                  <a:lnTo>
                    <a:pt x="821" y="224"/>
                  </a:lnTo>
                  <a:lnTo>
                    <a:pt x="819" y="224"/>
                  </a:lnTo>
                  <a:lnTo>
                    <a:pt x="821" y="224"/>
                  </a:lnTo>
                  <a:lnTo>
                    <a:pt x="821" y="221"/>
                  </a:lnTo>
                  <a:lnTo>
                    <a:pt x="819" y="221"/>
                  </a:lnTo>
                  <a:lnTo>
                    <a:pt x="816" y="224"/>
                  </a:lnTo>
                  <a:lnTo>
                    <a:pt x="813" y="221"/>
                  </a:lnTo>
                  <a:lnTo>
                    <a:pt x="810" y="221"/>
                  </a:lnTo>
                  <a:lnTo>
                    <a:pt x="810" y="219"/>
                  </a:lnTo>
                  <a:lnTo>
                    <a:pt x="810" y="216"/>
                  </a:lnTo>
                  <a:lnTo>
                    <a:pt x="810" y="213"/>
                  </a:lnTo>
                  <a:lnTo>
                    <a:pt x="813" y="213"/>
                  </a:lnTo>
                  <a:lnTo>
                    <a:pt x="816" y="210"/>
                  </a:lnTo>
                  <a:lnTo>
                    <a:pt x="813" y="207"/>
                  </a:lnTo>
                  <a:lnTo>
                    <a:pt x="819" y="204"/>
                  </a:lnTo>
                  <a:lnTo>
                    <a:pt x="819" y="207"/>
                  </a:lnTo>
                  <a:lnTo>
                    <a:pt x="821" y="207"/>
                  </a:lnTo>
                  <a:lnTo>
                    <a:pt x="827" y="207"/>
                  </a:lnTo>
                  <a:lnTo>
                    <a:pt x="836" y="207"/>
                  </a:lnTo>
                  <a:lnTo>
                    <a:pt x="838" y="210"/>
                  </a:lnTo>
                  <a:lnTo>
                    <a:pt x="841" y="210"/>
                  </a:lnTo>
                  <a:lnTo>
                    <a:pt x="844" y="210"/>
                  </a:lnTo>
                  <a:lnTo>
                    <a:pt x="841" y="213"/>
                  </a:lnTo>
                  <a:lnTo>
                    <a:pt x="844" y="213"/>
                  </a:lnTo>
                  <a:lnTo>
                    <a:pt x="847" y="210"/>
                  </a:lnTo>
                  <a:lnTo>
                    <a:pt x="853" y="210"/>
                  </a:lnTo>
                  <a:lnTo>
                    <a:pt x="853" y="213"/>
                  </a:lnTo>
                  <a:lnTo>
                    <a:pt x="850" y="213"/>
                  </a:lnTo>
                  <a:lnTo>
                    <a:pt x="853" y="213"/>
                  </a:lnTo>
                  <a:lnTo>
                    <a:pt x="856" y="213"/>
                  </a:lnTo>
                  <a:lnTo>
                    <a:pt x="853" y="213"/>
                  </a:lnTo>
                  <a:lnTo>
                    <a:pt x="856" y="210"/>
                  </a:lnTo>
                  <a:lnTo>
                    <a:pt x="858" y="210"/>
                  </a:lnTo>
                  <a:lnTo>
                    <a:pt x="864" y="210"/>
                  </a:lnTo>
                  <a:lnTo>
                    <a:pt x="867" y="207"/>
                  </a:lnTo>
                  <a:lnTo>
                    <a:pt x="870" y="207"/>
                  </a:lnTo>
                  <a:lnTo>
                    <a:pt x="873" y="210"/>
                  </a:lnTo>
                  <a:lnTo>
                    <a:pt x="873" y="213"/>
                  </a:lnTo>
                  <a:lnTo>
                    <a:pt x="875" y="213"/>
                  </a:lnTo>
                  <a:lnTo>
                    <a:pt x="881" y="213"/>
                  </a:lnTo>
                  <a:lnTo>
                    <a:pt x="884" y="216"/>
                  </a:lnTo>
                  <a:lnTo>
                    <a:pt x="881" y="219"/>
                  </a:lnTo>
                  <a:lnTo>
                    <a:pt x="878" y="221"/>
                  </a:lnTo>
                  <a:lnTo>
                    <a:pt x="875" y="221"/>
                  </a:lnTo>
                  <a:lnTo>
                    <a:pt x="881" y="221"/>
                  </a:lnTo>
                  <a:lnTo>
                    <a:pt x="881" y="219"/>
                  </a:lnTo>
                  <a:lnTo>
                    <a:pt x="884" y="221"/>
                  </a:lnTo>
                  <a:lnTo>
                    <a:pt x="884" y="219"/>
                  </a:lnTo>
                  <a:lnTo>
                    <a:pt x="887" y="219"/>
                  </a:lnTo>
                  <a:lnTo>
                    <a:pt x="884" y="221"/>
                  </a:lnTo>
                  <a:lnTo>
                    <a:pt x="887" y="221"/>
                  </a:lnTo>
                  <a:lnTo>
                    <a:pt x="890" y="221"/>
                  </a:lnTo>
                  <a:lnTo>
                    <a:pt x="887" y="224"/>
                  </a:lnTo>
                  <a:lnTo>
                    <a:pt x="890" y="224"/>
                  </a:lnTo>
                  <a:lnTo>
                    <a:pt x="887" y="224"/>
                  </a:lnTo>
                  <a:lnTo>
                    <a:pt x="884" y="224"/>
                  </a:lnTo>
                  <a:lnTo>
                    <a:pt x="887" y="224"/>
                  </a:lnTo>
                  <a:lnTo>
                    <a:pt x="890" y="224"/>
                  </a:lnTo>
                  <a:lnTo>
                    <a:pt x="892" y="224"/>
                  </a:lnTo>
                  <a:lnTo>
                    <a:pt x="898" y="224"/>
                  </a:lnTo>
                  <a:lnTo>
                    <a:pt x="898" y="227"/>
                  </a:lnTo>
                  <a:lnTo>
                    <a:pt x="895" y="227"/>
                  </a:lnTo>
                  <a:lnTo>
                    <a:pt x="892" y="227"/>
                  </a:lnTo>
                  <a:lnTo>
                    <a:pt x="890" y="227"/>
                  </a:lnTo>
                  <a:lnTo>
                    <a:pt x="892" y="230"/>
                  </a:lnTo>
                  <a:lnTo>
                    <a:pt x="890" y="230"/>
                  </a:lnTo>
                  <a:lnTo>
                    <a:pt x="892" y="230"/>
                  </a:lnTo>
                  <a:lnTo>
                    <a:pt x="892" y="233"/>
                  </a:lnTo>
                  <a:lnTo>
                    <a:pt x="898" y="233"/>
                  </a:lnTo>
                  <a:lnTo>
                    <a:pt x="895" y="233"/>
                  </a:lnTo>
                  <a:lnTo>
                    <a:pt x="892" y="233"/>
                  </a:lnTo>
                  <a:lnTo>
                    <a:pt x="895" y="236"/>
                  </a:lnTo>
                  <a:lnTo>
                    <a:pt x="898" y="233"/>
                  </a:lnTo>
                  <a:lnTo>
                    <a:pt x="904" y="233"/>
                  </a:lnTo>
                  <a:lnTo>
                    <a:pt x="904" y="236"/>
                  </a:lnTo>
                  <a:lnTo>
                    <a:pt x="907" y="236"/>
                  </a:lnTo>
                  <a:lnTo>
                    <a:pt x="910" y="236"/>
                  </a:lnTo>
                  <a:lnTo>
                    <a:pt x="912" y="236"/>
                  </a:lnTo>
                  <a:lnTo>
                    <a:pt x="912" y="238"/>
                  </a:lnTo>
                  <a:lnTo>
                    <a:pt x="915" y="238"/>
                  </a:lnTo>
                  <a:lnTo>
                    <a:pt x="918" y="238"/>
                  </a:lnTo>
                  <a:lnTo>
                    <a:pt x="921" y="236"/>
                  </a:lnTo>
                  <a:lnTo>
                    <a:pt x="921" y="238"/>
                  </a:lnTo>
                  <a:lnTo>
                    <a:pt x="924" y="238"/>
                  </a:lnTo>
                  <a:lnTo>
                    <a:pt x="924" y="241"/>
                  </a:lnTo>
                  <a:lnTo>
                    <a:pt x="921" y="241"/>
                  </a:lnTo>
                  <a:lnTo>
                    <a:pt x="918" y="241"/>
                  </a:lnTo>
                  <a:lnTo>
                    <a:pt x="921" y="244"/>
                  </a:lnTo>
                  <a:lnTo>
                    <a:pt x="918" y="244"/>
                  </a:lnTo>
                  <a:lnTo>
                    <a:pt x="921" y="247"/>
                  </a:lnTo>
                  <a:lnTo>
                    <a:pt x="921" y="250"/>
                  </a:lnTo>
                  <a:lnTo>
                    <a:pt x="924" y="253"/>
                  </a:lnTo>
                  <a:lnTo>
                    <a:pt x="924" y="256"/>
                  </a:lnTo>
                  <a:lnTo>
                    <a:pt x="918" y="253"/>
                  </a:lnTo>
                  <a:lnTo>
                    <a:pt x="921" y="256"/>
                  </a:lnTo>
                  <a:lnTo>
                    <a:pt x="918" y="256"/>
                  </a:lnTo>
                  <a:lnTo>
                    <a:pt x="915" y="256"/>
                  </a:lnTo>
                  <a:lnTo>
                    <a:pt x="912" y="256"/>
                  </a:lnTo>
                  <a:lnTo>
                    <a:pt x="907" y="256"/>
                  </a:lnTo>
                  <a:lnTo>
                    <a:pt x="904" y="253"/>
                  </a:lnTo>
                  <a:lnTo>
                    <a:pt x="898" y="256"/>
                  </a:lnTo>
                  <a:lnTo>
                    <a:pt x="904" y="256"/>
                  </a:lnTo>
                  <a:lnTo>
                    <a:pt x="907" y="256"/>
                  </a:lnTo>
                  <a:lnTo>
                    <a:pt x="907" y="258"/>
                  </a:lnTo>
                  <a:lnTo>
                    <a:pt x="915" y="258"/>
                  </a:lnTo>
                  <a:lnTo>
                    <a:pt x="921" y="258"/>
                  </a:lnTo>
                  <a:lnTo>
                    <a:pt x="924" y="258"/>
                  </a:lnTo>
                  <a:lnTo>
                    <a:pt x="924" y="261"/>
                  </a:lnTo>
                  <a:lnTo>
                    <a:pt x="921" y="267"/>
                  </a:lnTo>
                  <a:lnTo>
                    <a:pt x="918" y="270"/>
                  </a:lnTo>
                  <a:lnTo>
                    <a:pt x="921" y="270"/>
                  </a:lnTo>
                  <a:lnTo>
                    <a:pt x="921" y="267"/>
                  </a:lnTo>
                  <a:lnTo>
                    <a:pt x="927" y="270"/>
                  </a:lnTo>
                  <a:lnTo>
                    <a:pt x="921" y="270"/>
                  </a:lnTo>
                  <a:lnTo>
                    <a:pt x="921" y="273"/>
                  </a:lnTo>
                  <a:lnTo>
                    <a:pt x="927" y="273"/>
                  </a:lnTo>
                  <a:lnTo>
                    <a:pt x="927" y="275"/>
                  </a:lnTo>
                  <a:lnTo>
                    <a:pt x="924" y="275"/>
                  </a:lnTo>
                  <a:lnTo>
                    <a:pt x="924" y="273"/>
                  </a:lnTo>
                  <a:lnTo>
                    <a:pt x="924" y="275"/>
                  </a:lnTo>
                  <a:lnTo>
                    <a:pt x="918" y="278"/>
                  </a:lnTo>
                  <a:lnTo>
                    <a:pt x="921" y="275"/>
                  </a:lnTo>
                  <a:lnTo>
                    <a:pt x="918" y="275"/>
                  </a:lnTo>
                  <a:lnTo>
                    <a:pt x="918" y="273"/>
                  </a:lnTo>
                  <a:lnTo>
                    <a:pt x="918" y="275"/>
                  </a:lnTo>
                  <a:lnTo>
                    <a:pt x="915" y="275"/>
                  </a:lnTo>
                  <a:lnTo>
                    <a:pt x="918" y="275"/>
                  </a:lnTo>
                  <a:lnTo>
                    <a:pt x="918" y="278"/>
                  </a:lnTo>
                  <a:lnTo>
                    <a:pt x="915" y="278"/>
                  </a:lnTo>
                  <a:lnTo>
                    <a:pt x="912" y="278"/>
                  </a:lnTo>
                  <a:lnTo>
                    <a:pt x="907" y="284"/>
                  </a:lnTo>
                  <a:lnTo>
                    <a:pt x="910" y="284"/>
                  </a:lnTo>
                  <a:lnTo>
                    <a:pt x="912" y="281"/>
                  </a:lnTo>
                  <a:lnTo>
                    <a:pt x="915" y="278"/>
                  </a:lnTo>
                  <a:lnTo>
                    <a:pt x="918" y="281"/>
                  </a:lnTo>
                  <a:lnTo>
                    <a:pt x="921" y="281"/>
                  </a:lnTo>
                  <a:lnTo>
                    <a:pt x="921" y="278"/>
                  </a:lnTo>
                  <a:lnTo>
                    <a:pt x="924" y="278"/>
                  </a:lnTo>
                  <a:lnTo>
                    <a:pt x="929" y="278"/>
                  </a:lnTo>
                  <a:lnTo>
                    <a:pt x="929" y="275"/>
                  </a:lnTo>
                  <a:lnTo>
                    <a:pt x="935" y="278"/>
                  </a:lnTo>
                  <a:lnTo>
                    <a:pt x="938" y="281"/>
                  </a:lnTo>
                  <a:lnTo>
                    <a:pt x="932" y="284"/>
                  </a:lnTo>
                  <a:lnTo>
                    <a:pt x="935" y="284"/>
                  </a:lnTo>
                  <a:lnTo>
                    <a:pt x="935" y="287"/>
                  </a:lnTo>
                  <a:lnTo>
                    <a:pt x="932" y="287"/>
                  </a:lnTo>
                  <a:lnTo>
                    <a:pt x="932" y="290"/>
                  </a:lnTo>
                  <a:lnTo>
                    <a:pt x="935" y="287"/>
                  </a:lnTo>
                  <a:lnTo>
                    <a:pt x="935" y="284"/>
                  </a:lnTo>
                  <a:lnTo>
                    <a:pt x="938" y="281"/>
                  </a:lnTo>
                  <a:lnTo>
                    <a:pt x="941" y="284"/>
                  </a:lnTo>
                  <a:lnTo>
                    <a:pt x="938" y="284"/>
                  </a:lnTo>
                  <a:lnTo>
                    <a:pt x="938" y="290"/>
                  </a:lnTo>
                  <a:lnTo>
                    <a:pt x="927" y="295"/>
                  </a:lnTo>
                  <a:lnTo>
                    <a:pt x="927" y="298"/>
                  </a:lnTo>
                  <a:lnTo>
                    <a:pt x="938" y="292"/>
                  </a:lnTo>
                  <a:lnTo>
                    <a:pt x="941" y="287"/>
                  </a:lnTo>
                  <a:lnTo>
                    <a:pt x="941" y="284"/>
                  </a:lnTo>
                  <a:lnTo>
                    <a:pt x="944" y="281"/>
                  </a:lnTo>
                  <a:lnTo>
                    <a:pt x="944" y="284"/>
                  </a:lnTo>
                  <a:lnTo>
                    <a:pt x="941" y="287"/>
                  </a:lnTo>
                  <a:lnTo>
                    <a:pt x="944" y="287"/>
                  </a:lnTo>
                  <a:lnTo>
                    <a:pt x="944" y="292"/>
                  </a:lnTo>
                  <a:lnTo>
                    <a:pt x="946" y="295"/>
                  </a:lnTo>
                  <a:lnTo>
                    <a:pt x="946" y="290"/>
                  </a:lnTo>
                  <a:lnTo>
                    <a:pt x="949" y="287"/>
                  </a:lnTo>
                  <a:lnTo>
                    <a:pt x="952" y="284"/>
                  </a:lnTo>
                  <a:lnTo>
                    <a:pt x="958" y="284"/>
                  </a:lnTo>
                  <a:lnTo>
                    <a:pt x="958" y="281"/>
                  </a:lnTo>
                  <a:lnTo>
                    <a:pt x="961" y="278"/>
                  </a:lnTo>
                  <a:lnTo>
                    <a:pt x="964" y="275"/>
                  </a:lnTo>
                  <a:lnTo>
                    <a:pt x="964" y="278"/>
                  </a:lnTo>
                  <a:lnTo>
                    <a:pt x="966" y="281"/>
                  </a:lnTo>
                  <a:lnTo>
                    <a:pt x="966" y="284"/>
                  </a:lnTo>
                  <a:lnTo>
                    <a:pt x="964" y="284"/>
                  </a:lnTo>
                  <a:lnTo>
                    <a:pt x="966" y="287"/>
                  </a:lnTo>
                  <a:lnTo>
                    <a:pt x="969" y="284"/>
                  </a:lnTo>
                  <a:lnTo>
                    <a:pt x="969" y="281"/>
                  </a:lnTo>
                  <a:lnTo>
                    <a:pt x="969" y="278"/>
                  </a:lnTo>
                  <a:lnTo>
                    <a:pt x="966" y="278"/>
                  </a:lnTo>
                  <a:lnTo>
                    <a:pt x="964" y="278"/>
                  </a:lnTo>
                  <a:lnTo>
                    <a:pt x="966" y="275"/>
                  </a:lnTo>
                  <a:lnTo>
                    <a:pt x="969" y="278"/>
                  </a:lnTo>
                  <a:lnTo>
                    <a:pt x="969" y="275"/>
                  </a:lnTo>
                  <a:lnTo>
                    <a:pt x="969" y="273"/>
                  </a:lnTo>
                  <a:lnTo>
                    <a:pt x="972" y="273"/>
                  </a:lnTo>
                  <a:lnTo>
                    <a:pt x="969" y="270"/>
                  </a:lnTo>
                  <a:lnTo>
                    <a:pt x="972" y="270"/>
                  </a:lnTo>
                  <a:lnTo>
                    <a:pt x="972" y="267"/>
                  </a:lnTo>
                  <a:lnTo>
                    <a:pt x="975" y="267"/>
                  </a:lnTo>
                  <a:lnTo>
                    <a:pt x="978" y="267"/>
                  </a:lnTo>
                  <a:lnTo>
                    <a:pt x="972" y="261"/>
                  </a:lnTo>
                  <a:lnTo>
                    <a:pt x="975" y="258"/>
                  </a:lnTo>
                  <a:lnTo>
                    <a:pt x="978" y="258"/>
                  </a:lnTo>
                  <a:lnTo>
                    <a:pt x="978" y="256"/>
                  </a:lnTo>
                  <a:lnTo>
                    <a:pt x="978" y="253"/>
                  </a:lnTo>
                  <a:lnTo>
                    <a:pt x="981" y="253"/>
                  </a:lnTo>
                  <a:lnTo>
                    <a:pt x="981" y="250"/>
                  </a:lnTo>
                  <a:lnTo>
                    <a:pt x="983" y="250"/>
                  </a:lnTo>
                  <a:lnTo>
                    <a:pt x="986" y="250"/>
                  </a:lnTo>
                  <a:lnTo>
                    <a:pt x="983" y="250"/>
                  </a:lnTo>
                  <a:lnTo>
                    <a:pt x="983" y="253"/>
                  </a:lnTo>
                  <a:lnTo>
                    <a:pt x="989" y="253"/>
                  </a:lnTo>
                  <a:lnTo>
                    <a:pt x="986" y="253"/>
                  </a:lnTo>
                  <a:lnTo>
                    <a:pt x="989" y="253"/>
                  </a:lnTo>
                  <a:lnTo>
                    <a:pt x="989" y="256"/>
                  </a:lnTo>
                  <a:lnTo>
                    <a:pt x="986" y="256"/>
                  </a:lnTo>
                  <a:lnTo>
                    <a:pt x="989" y="256"/>
                  </a:lnTo>
                  <a:lnTo>
                    <a:pt x="986" y="258"/>
                  </a:lnTo>
                  <a:lnTo>
                    <a:pt x="989" y="258"/>
                  </a:lnTo>
                  <a:lnTo>
                    <a:pt x="992" y="261"/>
                  </a:lnTo>
                  <a:lnTo>
                    <a:pt x="989" y="261"/>
                  </a:lnTo>
                  <a:lnTo>
                    <a:pt x="989" y="264"/>
                  </a:lnTo>
                  <a:lnTo>
                    <a:pt x="992" y="261"/>
                  </a:lnTo>
                  <a:lnTo>
                    <a:pt x="992" y="264"/>
                  </a:lnTo>
                  <a:lnTo>
                    <a:pt x="992" y="261"/>
                  </a:lnTo>
                  <a:lnTo>
                    <a:pt x="998" y="264"/>
                  </a:lnTo>
                  <a:lnTo>
                    <a:pt x="992" y="267"/>
                  </a:lnTo>
                  <a:lnTo>
                    <a:pt x="995" y="267"/>
                  </a:lnTo>
                  <a:lnTo>
                    <a:pt x="995" y="270"/>
                  </a:lnTo>
                  <a:lnTo>
                    <a:pt x="998" y="270"/>
                  </a:lnTo>
                  <a:lnTo>
                    <a:pt x="998" y="267"/>
                  </a:lnTo>
                  <a:lnTo>
                    <a:pt x="1000" y="267"/>
                  </a:lnTo>
                  <a:lnTo>
                    <a:pt x="998" y="270"/>
                  </a:lnTo>
                  <a:lnTo>
                    <a:pt x="1000" y="270"/>
                  </a:lnTo>
                  <a:lnTo>
                    <a:pt x="998" y="273"/>
                  </a:lnTo>
                  <a:lnTo>
                    <a:pt x="995" y="273"/>
                  </a:lnTo>
                  <a:lnTo>
                    <a:pt x="995" y="275"/>
                  </a:lnTo>
                  <a:lnTo>
                    <a:pt x="989" y="275"/>
                  </a:lnTo>
                  <a:lnTo>
                    <a:pt x="995" y="275"/>
                  </a:lnTo>
                  <a:lnTo>
                    <a:pt x="995" y="273"/>
                  </a:lnTo>
                  <a:lnTo>
                    <a:pt x="1000" y="275"/>
                  </a:lnTo>
                  <a:lnTo>
                    <a:pt x="1003" y="273"/>
                  </a:lnTo>
                  <a:lnTo>
                    <a:pt x="1003" y="275"/>
                  </a:lnTo>
                  <a:lnTo>
                    <a:pt x="1000" y="278"/>
                  </a:lnTo>
                  <a:lnTo>
                    <a:pt x="1003" y="278"/>
                  </a:lnTo>
                  <a:lnTo>
                    <a:pt x="1006" y="278"/>
                  </a:lnTo>
                  <a:lnTo>
                    <a:pt x="1003" y="281"/>
                  </a:lnTo>
                  <a:lnTo>
                    <a:pt x="1009" y="281"/>
                  </a:lnTo>
                  <a:lnTo>
                    <a:pt x="1009" y="284"/>
                  </a:lnTo>
                  <a:lnTo>
                    <a:pt x="1006" y="284"/>
                  </a:lnTo>
                  <a:lnTo>
                    <a:pt x="1006" y="281"/>
                  </a:lnTo>
                  <a:lnTo>
                    <a:pt x="1003" y="281"/>
                  </a:lnTo>
                  <a:lnTo>
                    <a:pt x="1003" y="284"/>
                  </a:lnTo>
                  <a:lnTo>
                    <a:pt x="1000" y="281"/>
                  </a:lnTo>
                  <a:lnTo>
                    <a:pt x="998" y="284"/>
                  </a:lnTo>
                  <a:lnTo>
                    <a:pt x="1000" y="284"/>
                  </a:lnTo>
                  <a:lnTo>
                    <a:pt x="1000" y="287"/>
                  </a:lnTo>
                  <a:lnTo>
                    <a:pt x="998" y="287"/>
                  </a:lnTo>
                  <a:lnTo>
                    <a:pt x="995" y="287"/>
                  </a:lnTo>
                  <a:lnTo>
                    <a:pt x="998" y="287"/>
                  </a:lnTo>
                  <a:lnTo>
                    <a:pt x="1003" y="287"/>
                  </a:lnTo>
                  <a:lnTo>
                    <a:pt x="1003" y="284"/>
                  </a:lnTo>
                  <a:lnTo>
                    <a:pt x="1006" y="284"/>
                  </a:lnTo>
                  <a:lnTo>
                    <a:pt x="1012" y="284"/>
                  </a:lnTo>
                  <a:lnTo>
                    <a:pt x="1012" y="287"/>
                  </a:lnTo>
                  <a:lnTo>
                    <a:pt x="1009" y="287"/>
                  </a:lnTo>
                  <a:lnTo>
                    <a:pt x="1012" y="287"/>
                  </a:lnTo>
                  <a:lnTo>
                    <a:pt x="1009" y="290"/>
                  </a:lnTo>
                  <a:lnTo>
                    <a:pt x="1003" y="290"/>
                  </a:lnTo>
                  <a:lnTo>
                    <a:pt x="1003" y="295"/>
                  </a:lnTo>
                  <a:lnTo>
                    <a:pt x="1006" y="292"/>
                  </a:lnTo>
                  <a:lnTo>
                    <a:pt x="1006" y="290"/>
                  </a:lnTo>
                  <a:lnTo>
                    <a:pt x="1012" y="290"/>
                  </a:lnTo>
                  <a:lnTo>
                    <a:pt x="1012" y="292"/>
                  </a:lnTo>
                  <a:lnTo>
                    <a:pt x="1015" y="292"/>
                  </a:lnTo>
                  <a:lnTo>
                    <a:pt x="1009" y="295"/>
                  </a:lnTo>
                  <a:lnTo>
                    <a:pt x="1012" y="295"/>
                  </a:lnTo>
                  <a:lnTo>
                    <a:pt x="1012" y="292"/>
                  </a:lnTo>
                  <a:lnTo>
                    <a:pt x="1015" y="292"/>
                  </a:lnTo>
                  <a:lnTo>
                    <a:pt x="1015" y="295"/>
                  </a:lnTo>
                  <a:lnTo>
                    <a:pt x="1020" y="298"/>
                  </a:lnTo>
                  <a:lnTo>
                    <a:pt x="1018" y="301"/>
                  </a:lnTo>
                  <a:lnTo>
                    <a:pt x="1018" y="304"/>
                  </a:lnTo>
                  <a:lnTo>
                    <a:pt x="1015" y="304"/>
                  </a:lnTo>
                  <a:lnTo>
                    <a:pt x="1012" y="304"/>
                  </a:lnTo>
                  <a:lnTo>
                    <a:pt x="1012" y="307"/>
                  </a:lnTo>
                  <a:lnTo>
                    <a:pt x="1018" y="304"/>
                  </a:lnTo>
                  <a:lnTo>
                    <a:pt x="1020" y="304"/>
                  </a:lnTo>
                  <a:lnTo>
                    <a:pt x="1020" y="307"/>
                  </a:lnTo>
                  <a:lnTo>
                    <a:pt x="1018" y="307"/>
                  </a:lnTo>
                  <a:lnTo>
                    <a:pt x="1020" y="307"/>
                  </a:lnTo>
                  <a:lnTo>
                    <a:pt x="1023" y="307"/>
                  </a:lnTo>
                  <a:lnTo>
                    <a:pt x="1023" y="310"/>
                  </a:lnTo>
                  <a:lnTo>
                    <a:pt x="1026" y="307"/>
                  </a:lnTo>
                  <a:lnTo>
                    <a:pt x="1026" y="310"/>
                  </a:lnTo>
                  <a:lnTo>
                    <a:pt x="1023" y="312"/>
                  </a:lnTo>
                  <a:lnTo>
                    <a:pt x="1023" y="315"/>
                  </a:lnTo>
                  <a:lnTo>
                    <a:pt x="1020" y="315"/>
                  </a:lnTo>
                  <a:lnTo>
                    <a:pt x="1023" y="315"/>
                  </a:lnTo>
                  <a:lnTo>
                    <a:pt x="1020" y="318"/>
                  </a:lnTo>
                  <a:lnTo>
                    <a:pt x="1018" y="315"/>
                  </a:lnTo>
                  <a:lnTo>
                    <a:pt x="1015" y="315"/>
                  </a:lnTo>
                  <a:lnTo>
                    <a:pt x="1012" y="315"/>
                  </a:lnTo>
                  <a:lnTo>
                    <a:pt x="1015" y="315"/>
                  </a:lnTo>
                  <a:lnTo>
                    <a:pt x="1015" y="318"/>
                  </a:lnTo>
                  <a:lnTo>
                    <a:pt x="1012" y="318"/>
                  </a:lnTo>
                  <a:lnTo>
                    <a:pt x="1009" y="318"/>
                  </a:lnTo>
                  <a:lnTo>
                    <a:pt x="1006" y="318"/>
                  </a:lnTo>
                  <a:lnTo>
                    <a:pt x="1009" y="321"/>
                  </a:lnTo>
                  <a:lnTo>
                    <a:pt x="1015" y="318"/>
                  </a:lnTo>
                  <a:lnTo>
                    <a:pt x="1020" y="318"/>
                  </a:lnTo>
                  <a:lnTo>
                    <a:pt x="1023" y="321"/>
                  </a:lnTo>
                  <a:lnTo>
                    <a:pt x="1020" y="321"/>
                  </a:lnTo>
                  <a:lnTo>
                    <a:pt x="1018" y="321"/>
                  </a:lnTo>
                  <a:lnTo>
                    <a:pt x="1018" y="324"/>
                  </a:lnTo>
                  <a:lnTo>
                    <a:pt x="1020" y="324"/>
                  </a:lnTo>
                  <a:lnTo>
                    <a:pt x="1023" y="324"/>
                  </a:lnTo>
                  <a:lnTo>
                    <a:pt x="1023" y="327"/>
                  </a:lnTo>
                  <a:lnTo>
                    <a:pt x="1018" y="324"/>
                  </a:lnTo>
                  <a:lnTo>
                    <a:pt x="1018" y="327"/>
                  </a:lnTo>
                  <a:lnTo>
                    <a:pt x="1023" y="327"/>
                  </a:lnTo>
                  <a:lnTo>
                    <a:pt x="1026" y="327"/>
                  </a:lnTo>
                  <a:lnTo>
                    <a:pt x="1026" y="329"/>
                  </a:lnTo>
                  <a:lnTo>
                    <a:pt x="1029" y="329"/>
                  </a:lnTo>
                  <a:lnTo>
                    <a:pt x="1029" y="332"/>
                  </a:lnTo>
                  <a:lnTo>
                    <a:pt x="1026" y="332"/>
                  </a:lnTo>
                  <a:lnTo>
                    <a:pt x="1032" y="332"/>
                  </a:lnTo>
                  <a:lnTo>
                    <a:pt x="1035" y="332"/>
                  </a:lnTo>
                  <a:lnTo>
                    <a:pt x="1035" y="335"/>
                  </a:lnTo>
                  <a:lnTo>
                    <a:pt x="1037" y="335"/>
                  </a:lnTo>
                  <a:lnTo>
                    <a:pt x="1040" y="335"/>
                  </a:lnTo>
                  <a:lnTo>
                    <a:pt x="1037" y="335"/>
                  </a:lnTo>
                  <a:lnTo>
                    <a:pt x="1037" y="338"/>
                  </a:lnTo>
                  <a:lnTo>
                    <a:pt x="1040" y="338"/>
                  </a:lnTo>
                  <a:lnTo>
                    <a:pt x="1040" y="341"/>
                  </a:lnTo>
                  <a:lnTo>
                    <a:pt x="1035" y="344"/>
                  </a:lnTo>
                  <a:lnTo>
                    <a:pt x="1037" y="344"/>
                  </a:lnTo>
                  <a:lnTo>
                    <a:pt x="1037" y="347"/>
                  </a:lnTo>
                  <a:lnTo>
                    <a:pt x="1035" y="347"/>
                  </a:lnTo>
                  <a:lnTo>
                    <a:pt x="1037" y="347"/>
                  </a:lnTo>
                  <a:lnTo>
                    <a:pt x="1040" y="344"/>
                  </a:lnTo>
                  <a:lnTo>
                    <a:pt x="1040" y="341"/>
                  </a:lnTo>
                  <a:lnTo>
                    <a:pt x="1043" y="344"/>
                  </a:lnTo>
                  <a:lnTo>
                    <a:pt x="1043" y="341"/>
                  </a:lnTo>
                  <a:lnTo>
                    <a:pt x="1043" y="344"/>
                  </a:lnTo>
                  <a:lnTo>
                    <a:pt x="1046" y="344"/>
                  </a:lnTo>
                  <a:lnTo>
                    <a:pt x="1046" y="341"/>
                  </a:lnTo>
                  <a:lnTo>
                    <a:pt x="1049" y="344"/>
                  </a:lnTo>
                  <a:lnTo>
                    <a:pt x="1046" y="344"/>
                  </a:lnTo>
                  <a:lnTo>
                    <a:pt x="1046" y="347"/>
                  </a:lnTo>
                  <a:lnTo>
                    <a:pt x="1049" y="344"/>
                  </a:lnTo>
                  <a:lnTo>
                    <a:pt x="1052" y="347"/>
                  </a:lnTo>
                  <a:lnTo>
                    <a:pt x="1046" y="349"/>
                  </a:lnTo>
                  <a:lnTo>
                    <a:pt x="1046" y="352"/>
                  </a:lnTo>
                  <a:lnTo>
                    <a:pt x="1043" y="352"/>
                  </a:lnTo>
                  <a:lnTo>
                    <a:pt x="1049" y="349"/>
                  </a:lnTo>
                  <a:lnTo>
                    <a:pt x="1049" y="347"/>
                  </a:lnTo>
                  <a:lnTo>
                    <a:pt x="1052" y="347"/>
                  </a:lnTo>
                  <a:lnTo>
                    <a:pt x="1052" y="344"/>
                  </a:lnTo>
                  <a:lnTo>
                    <a:pt x="1054" y="344"/>
                  </a:lnTo>
                  <a:lnTo>
                    <a:pt x="1054" y="347"/>
                  </a:lnTo>
                  <a:lnTo>
                    <a:pt x="1057" y="344"/>
                  </a:lnTo>
                  <a:lnTo>
                    <a:pt x="1057" y="347"/>
                  </a:lnTo>
                  <a:lnTo>
                    <a:pt x="1057" y="349"/>
                  </a:lnTo>
                  <a:lnTo>
                    <a:pt x="1060" y="349"/>
                  </a:lnTo>
                  <a:lnTo>
                    <a:pt x="1066" y="352"/>
                  </a:lnTo>
                  <a:lnTo>
                    <a:pt x="1066" y="349"/>
                  </a:lnTo>
                  <a:lnTo>
                    <a:pt x="1069" y="349"/>
                  </a:lnTo>
                  <a:lnTo>
                    <a:pt x="1072" y="349"/>
                  </a:lnTo>
                  <a:lnTo>
                    <a:pt x="1069" y="352"/>
                  </a:lnTo>
                  <a:lnTo>
                    <a:pt x="1069" y="349"/>
                  </a:lnTo>
                  <a:lnTo>
                    <a:pt x="1069" y="352"/>
                  </a:lnTo>
                  <a:lnTo>
                    <a:pt x="1072" y="352"/>
                  </a:lnTo>
                  <a:lnTo>
                    <a:pt x="1074" y="355"/>
                  </a:lnTo>
                  <a:lnTo>
                    <a:pt x="1074" y="352"/>
                  </a:lnTo>
                  <a:lnTo>
                    <a:pt x="1077" y="355"/>
                  </a:lnTo>
                  <a:lnTo>
                    <a:pt x="1074" y="358"/>
                  </a:lnTo>
                  <a:lnTo>
                    <a:pt x="1077" y="358"/>
                  </a:lnTo>
                  <a:lnTo>
                    <a:pt x="1074" y="358"/>
                  </a:lnTo>
                  <a:lnTo>
                    <a:pt x="1069" y="358"/>
                  </a:lnTo>
                  <a:lnTo>
                    <a:pt x="1066" y="358"/>
                  </a:lnTo>
                  <a:lnTo>
                    <a:pt x="1066" y="361"/>
                  </a:lnTo>
                  <a:lnTo>
                    <a:pt x="1063" y="361"/>
                  </a:lnTo>
                  <a:lnTo>
                    <a:pt x="1060" y="361"/>
                  </a:lnTo>
                  <a:lnTo>
                    <a:pt x="1054" y="364"/>
                  </a:lnTo>
                  <a:lnTo>
                    <a:pt x="1049" y="366"/>
                  </a:lnTo>
                  <a:lnTo>
                    <a:pt x="1054" y="366"/>
                  </a:lnTo>
                  <a:lnTo>
                    <a:pt x="1057" y="364"/>
                  </a:lnTo>
                  <a:lnTo>
                    <a:pt x="1063" y="361"/>
                  </a:lnTo>
                  <a:lnTo>
                    <a:pt x="1063" y="364"/>
                  </a:lnTo>
                  <a:lnTo>
                    <a:pt x="1060" y="364"/>
                  </a:lnTo>
                  <a:lnTo>
                    <a:pt x="1057" y="364"/>
                  </a:lnTo>
                  <a:lnTo>
                    <a:pt x="1054" y="366"/>
                  </a:lnTo>
                  <a:lnTo>
                    <a:pt x="1052" y="369"/>
                  </a:lnTo>
                  <a:lnTo>
                    <a:pt x="1049" y="366"/>
                  </a:lnTo>
                  <a:lnTo>
                    <a:pt x="1046" y="366"/>
                  </a:lnTo>
                  <a:lnTo>
                    <a:pt x="1046" y="369"/>
                  </a:lnTo>
                  <a:lnTo>
                    <a:pt x="1043" y="369"/>
                  </a:lnTo>
                  <a:lnTo>
                    <a:pt x="1043" y="372"/>
                  </a:lnTo>
                  <a:lnTo>
                    <a:pt x="1040" y="372"/>
                  </a:lnTo>
                  <a:lnTo>
                    <a:pt x="1035" y="369"/>
                  </a:lnTo>
                  <a:lnTo>
                    <a:pt x="1032" y="369"/>
                  </a:lnTo>
                  <a:lnTo>
                    <a:pt x="1029" y="369"/>
                  </a:lnTo>
                  <a:lnTo>
                    <a:pt x="1029" y="366"/>
                  </a:lnTo>
                  <a:lnTo>
                    <a:pt x="1029" y="369"/>
                  </a:lnTo>
                  <a:lnTo>
                    <a:pt x="1032" y="372"/>
                  </a:lnTo>
                  <a:lnTo>
                    <a:pt x="1035" y="372"/>
                  </a:lnTo>
                  <a:lnTo>
                    <a:pt x="1040" y="372"/>
                  </a:lnTo>
                  <a:lnTo>
                    <a:pt x="1040" y="375"/>
                  </a:lnTo>
                  <a:lnTo>
                    <a:pt x="1037" y="375"/>
                  </a:lnTo>
                  <a:lnTo>
                    <a:pt x="1037" y="378"/>
                  </a:lnTo>
                  <a:lnTo>
                    <a:pt x="1040" y="378"/>
                  </a:lnTo>
                  <a:lnTo>
                    <a:pt x="1037" y="378"/>
                  </a:lnTo>
                  <a:lnTo>
                    <a:pt x="1037" y="383"/>
                  </a:lnTo>
                  <a:lnTo>
                    <a:pt x="1032" y="383"/>
                  </a:lnTo>
                  <a:lnTo>
                    <a:pt x="1037" y="383"/>
                  </a:lnTo>
                  <a:lnTo>
                    <a:pt x="1040" y="378"/>
                  </a:lnTo>
                  <a:lnTo>
                    <a:pt x="1043" y="378"/>
                  </a:lnTo>
                  <a:lnTo>
                    <a:pt x="1043" y="375"/>
                  </a:lnTo>
                  <a:lnTo>
                    <a:pt x="1046" y="378"/>
                  </a:lnTo>
                  <a:lnTo>
                    <a:pt x="1049" y="378"/>
                  </a:lnTo>
                  <a:lnTo>
                    <a:pt x="1049" y="375"/>
                  </a:lnTo>
                  <a:lnTo>
                    <a:pt x="1046" y="372"/>
                  </a:lnTo>
                  <a:lnTo>
                    <a:pt x="1049" y="372"/>
                  </a:lnTo>
                  <a:lnTo>
                    <a:pt x="1052" y="369"/>
                  </a:lnTo>
                  <a:lnTo>
                    <a:pt x="1054" y="369"/>
                  </a:lnTo>
                  <a:lnTo>
                    <a:pt x="1063" y="364"/>
                  </a:lnTo>
                  <a:lnTo>
                    <a:pt x="1069" y="364"/>
                  </a:lnTo>
                  <a:lnTo>
                    <a:pt x="1072" y="364"/>
                  </a:lnTo>
                  <a:lnTo>
                    <a:pt x="1074" y="364"/>
                  </a:lnTo>
                  <a:lnTo>
                    <a:pt x="1069" y="364"/>
                  </a:lnTo>
                  <a:lnTo>
                    <a:pt x="1066" y="364"/>
                  </a:lnTo>
                  <a:lnTo>
                    <a:pt x="1063" y="364"/>
                  </a:lnTo>
                  <a:lnTo>
                    <a:pt x="1066" y="361"/>
                  </a:lnTo>
                  <a:lnTo>
                    <a:pt x="1072" y="364"/>
                  </a:lnTo>
                  <a:lnTo>
                    <a:pt x="1074" y="364"/>
                  </a:lnTo>
                  <a:lnTo>
                    <a:pt x="1074" y="361"/>
                  </a:lnTo>
                  <a:lnTo>
                    <a:pt x="1080" y="364"/>
                  </a:lnTo>
                  <a:lnTo>
                    <a:pt x="1077" y="364"/>
                  </a:lnTo>
                  <a:lnTo>
                    <a:pt x="1080" y="366"/>
                  </a:lnTo>
                  <a:lnTo>
                    <a:pt x="1080" y="369"/>
                  </a:lnTo>
                  <a:lnTo>
                    <a:pt x="1077" y="372"/>
                  </a:lnTo>
                  <a:lnTo>
                    <a:pt x="1080" y="375"/>
                  </a:lnTo>
                  <a:lnTo>
                    <a:pt x="1077" y="375"/>
                  </a:lnTo>
                  <a:lnTo>
                    <a:pt x="1080" y="378"/>
                  </a:lnTo>
                  <a:lnTo>
                    <a:pt x="1080" y="375"/>
                  </a:lnTo>
                  <a:lnTo>
                    <a:pt x="1080" y="372"/>
                  </a:lnTo>
                  <a:lnTo>
                    <a:pt x="1083" y="372"/>
                  </a:lnTo>
                  <a:lnTo>
                    <a:pt x="1083" y="369"/>
                  </a:lnTo>
                  <a:lnTo>
                    <a:pt x="1089" y="369"/>
                  </a:lnTo>
                  <a:lnTo>
                    <a:pt x="1089" y="372"/>
                  </a:lnTo>
                  <a:lnTo>
                    <a:pt x="1086" y="372"/>
                  </a:lnTo>
                  <a:lnTo>
                    <a:pt x="1089" y="372"/>
                  </a:lnTo>
                  <a:lnTo>
                    <a:pt x="1091" y="372"/>
                  </a:lnTo>
                  <a:lnTo>
                    <a:pt x="1094" y="372"/>
                  </a:lnTo>
                  <a:lnTo>
                    <a:pt x="1097" y="372"/>
                  </a:lnTo>
                  <a:lnTo>
                    <a:pt x="1097" y="375"/>
                  </a:lnTo>
                  <a:lnTo>
                    <a:pt x="1094" y="375"/>
                  </a:lnTo>
                  <a:lnTo>
                    <a:pt x="1097" y="375"/>
                  </a:lnTo>
                  <a:lnTo>
                    <a:pt x="1094" y="378"/>
                  </a:lnTo>
                  <a:lnTo>
                    <a:pt x="1097" y="378"/>
                  </a:lnTo>
                  <a:lnTo>
                    <a:pt x="1097" y="375"/>
                  </a:lnTo>
                  <a:lnTo>
                    <a:pt x="1100" y="378"/>
                  </a:lnTo>
                  <a:lnTo>
                    <a:pt x="1097" y="381"/>
                  </a:lnTo>
                  <a:lnTo>
                    <a:pt x="1094" y="381"/>
                  </a:lnTo>
                  <a:lnTo>
                    <a:pt x="1094" y="378"/>
                  </a:lnTo>
                  <a:lnTo>
                    <a:pt x="1091" y="378"/>
                  </a:lnTo>
                  <a:lnTo>
                    <a:pt x="1091" y="381"/>
                  </a:lnTo>
                  <a:lnTo>
                    <a:pt x="1089" y="381"/>
                  </a:lnTo>
                  <a:lnTo>
                    <a:pt x="1091" y="381"/>
                  </a:lnTo>
                  <a:lnTo>
                    <a:pt x="1091" y="383"/>
                  </a:lnTo>
                  <a:lnTo>
                    <a:pt x="1097" y="383"/>
                  </a:lnTo>
                  <a:lnTo>
                    <a:pt x="1097" y="386"/>
                  </a:lnTo>
                  <a:lnTo>
                    <a:pt x="1094" y="386"/>
                  </a:lnTo>
                  <a:lnTo>
                    <a:pt x="1094" y="389"/>
                  </a:lnTo>
                  <a:lnTo>
                    <a:pt x="1100" y="389"/>
                  </a:lnTo>
                  <a:lnTo>
                    <a:pt x="1097" y="389"/>
                  </a:lnTo>
                  <a:lnTo>
                    <a:pt x="1094" y="389"/>
                  </a:lnTo>
                  <a:lnTo>
                    <a:pt x="1094" y="392"/>
                  </a:lnTo>
                  <a:lnTo>
                    <a:pt x="1100" y="392"/>
                  </a:lnTo>
                  <a:lnTo>
                    <a:pt x="1100" y="395"/>
                  </a:lnTo>
                  <a:lnTo>
                    <a:pt x="1097" y="395"/>
                  </a:lnTo>
                  <a:lnTo>
                    <a:pt x="1097" y="392"/>
                  </a:lnTo>
                  <a:lnTo>
                    <a:pt x="1094" y="392"/>
                  </a:lnTo>
                  <a:lnTo>
                    <a:pt x="1097" y="395"/>
                  </a:lnTo>
                  <a:lnTo>
                    <a:pt x="1100" y="395"/>
                  </a:lnTo>
                  <a:lnTo>
                    <a:pt x="1100" y="398"/>
                  </a:lnTo>
                  <a:lnTo>
                    <a:pt x="1097" y="398"/>
                  </a:lnTo>
                  <a:lnTo>
                    <a:pt x="1097" y="401"/>
                  </a:lnTo>
                  <a:lnTo>
                    <a:pt x="1094" y="401"/>
                  </a:lnTo>
                  <a:lnTo>
                    <a:pt x="1094" y="403"/>
                  </a:lnTo>
                  <a:lnTo>
                    <a:pt x="1089" y="406"/>
                  </a:lnTo>
                  <a:lnTo>
                    <a:pt x="1086" y="409"/>
                  </a:lnTo>
                  <a:lnTo>
                    <a:pt x="1080" y="409"/>
                  </a:lnTo>
                  <a:lnTo>
                    <a:pt x="1074" y="409"/>
                  </a:lnTo>
                  <a:lnTo>
                    <a:pt x="1072" y="409"/>
                  </a:lnTo>
                  <a:lnTo>
                    <a:pt x="1072" y="412"/>
                  </a:lnTo>
                  <a:lnTo>
                    <a:pt x="1069" y="412"/>
                  </a:lnTo>
                  <a:lnTo>
                    <a:pt x="1066" y="412"/>
                  </a:lnTo>
                  <a:lnTo>
                    <a:pt x="1063" y="412"/>
                  </a:lnTo>
                  <a:lnTo>
                    <a:pt x="1060" y="418"/>
                  </a:lnTo>
                  <a:lnTo>
                    <a:pt x="1057" y="418"/>
                  </a:lnTo>
                  <a:lnTo>
                    <a:pt x="1057" y="415"/>
                  </a:lnTo>
                  <a:lnTo>
                    <a:pt x="1054" y="418"/>
                  </a:lnTo>
                  <a:lnTo>
                    <a:pt x="1054" y="420"/>
                  </a:lnTo>
                  <a:lnTo>
                    <a:pt x="1057" y="420"/>
                  </a:lnTo>
                  <a:lnTo>
                    <a:pt x="1052" y="423"/>
                  </a:lnTo>
                  <a:lnTo>
                    <a:pt x="1049" y="420"/>
                  </a:lnTo>
                  <a:lnTo>
                    <a:pt x="1049" y="423"/>
                  </a:lnTo>
                  <a:lnTo>
                    <a:pt x="1052" y="423"/>
                  </a:lnTo>
                  <a:lnTo>
                    <a:pt x="1049" y="426"/>
                  </a:lnTo>
                  <a:lnTo>
                    <a:pt x="1046" y="426"/>
                  </a:lnTo>
                  <a:lnTo>
                    <a:pt x="1046" y="429"/>
                  </a:lnTo>
                  <a:lnTo>
                    <a:pt x="1043" y="429"/>
                  </a:lnTo>
                  <a:lnTo>
                    <a:pt x="1040" y="429"/>
                  </a:lnTo>
                  <a:lnTo>
                    <a:pt x="1043" y="426"/>
                  </a:lnTo>
                  <a:lnTo>
                    <a:pt x="1040" y="426"/>
                  </a:lnTo>
                  <a:lnTo>
                    <a:pt x="1037" y="429"/>
                  </a:lnTo>
                  <a:lnTo>
                    <a:pt x="1040" y="429"/>
                  </a:lnTo>
                  <a:lnTo>
                    <a:pt x="1029" y="429"/>
                  </a:lnTo>
                  <a:lnTo>
                    <a:pt x="1023" y="432"/>
                  </a:lnTo>
                  <a:lnTo>
                    <a:pt x="1020" y="432"/>
                  </a:lnTo>
                  <a:lnTo>
                    <a:pt x="1023" y="429"/>
                  </a:lnTo>
                  <a:lnTo>
                    <a:pt x="1018" y="429"/>
                  </a:lnTo>
                  <a:lnTo>
                    <a:pt x="1003" y="429"/>
                  </a:lnTo>
                  <a:lnTo>
                    <a:pt x="1000" y="429"/>
                  </a:lnTo>
                  <a:lnTo>
                    <a:pt x="998" y="429"/>
                  </a:lnTo>
                  <a:lnTo>
                    <a:pt x="992" y="429"/>
                  </a:lnTo>
                  <a:lnTo>
                    <a:pt x="986" y="429"/>
                  </a:lnTo>
                  <a:lnTo>
                    <a:pt x="981" y="429"/>
                  </a:lnTo>
                  <a:lnTo>
                    <a:pt x="978" y="429"/>
                  </a:lnTo>
                  <a:lnTo>
                    <a:pt x="972" y="429"/>
                  </a:lnTo>
                  <a:lnTo>
                    <a:pt x="969" y="429"/>
                  </a:lnTo>
                  <a:lnTo>
                    <a:pt x="966" y="429"/>
                  </a:lnTo>
                  <a:lnTo>
                    <a:pt x="964" y="429"/>
                  </a:lnTo>
                  <a:lnTo>
                    <a:pt x="961" y="429"/>
                  </a:lnTo>
                  <a:lnTo>
                    <a:pt x="964" y="432"/>
                  </a:lnTo>
                  <a:lnTo>
                    <a:pt x="958" y="432"/>
                  </a:lnTo>
                  <a:lnTo>
                    <a:pt x="955" y="432"/>
                  </a:lnTo>
                  <a:lnTo>
                    <a:pt x="955" y="435"/>
                  </a:lnTo>
                  <a:lnTo>
                    <a:pt x="952" y="435"/>
                  </a:lnTo>
                  <a:lnTo>
                    <a:pt x="949" y="446"/>
                  </a:lnTo>
                  <a:lnTo>
                    <a:pt x="946" y="446"/>
                  </a:lnTo>
                  <a:lnTo>
                    <a:pt x="946" y="443"/>
                  </a:lnTo>
                  <a:lnTo>
                    <a:pt x="944" y="446"/>
                  </a:lnTo>
                  <a:lnTo>
                    <a:pt x="938" y="446"/>
                  </a:lnTo>
                  <a:lnTo>
                    <a:pt x="941" y="446"/>
                  </a:lnTo>
                  <a:lnTo>
                    <a:pt x="941" y="449"/>
                  </a:lnTo>
                  <a:lnTo>
                    <a:pt x="938" y="449"/>
                  </a:lnTo>
                  <a:lnTo>
                    <a:pt x="935" y="449"/>
                  </a:lnTo>
                  <a:lnTo>
                    <a:pt x="932" y="452"/>
                  </a:lnTo>
                  <a:lnTo>
                    <a:pt x="929" y="455"/>
                  </a:lnTo>
                  <a:lnTo>
                    <a:pt x="929" y="457"/>
                  </a:lnTo>
                  <a:lnTo>
                    <a:pt x="927" y="457"/>
                  </a:lnTo>
                  <a:lnTo>
                    <a:pt x="927" y="460"/>
                  </a:lnTo>
                  <a:lnTo>
                    <a:pt x="921" y="463"/>
                  </a:lnTo>
                  <a:lnTo>
                    <a:pt x="918" y="463"/>
                  </a:lnTo>
                  <a:lnTo>
                    <a:pt x="918" y="466"/>
                  </a:lnTo>
                  <a:lnTo>
                    <a:pt x="918" y="469"/>
                  </a:lnTo>
                  <a:lnTo>
                    <a:pt x="912" y="474"/>
                  </a:lnTo>
                  <a:lnTo>
                    <a:pt x="910" y="474"/>
                  </a:lnTo>
                  <a:lnTo>
                    <a:pt x="910" y="477"/>
                  </a:lnTo>
                  <a:lnTo>
                    <a:pt x="907" y="480"/>
                  </a:lnTo>
                  <a:lnTo>
                    <a:pt x="901" y="483"/>
                  </a:lnTo>
                  <a:lnTo>
                    <a:pt x="901" y="486"/>
                  </a:lnTo>
                  <a:lnTo>
                    <a:pt x="898" y="486"/>
                  </a:lnTo>
                  <a:lnTo>
                    <a:pt x="892" y="486"/>
                  </a:lnTo>
                  <a:lnTo>
                    <a:pt x="892" y="489"/>
                  </a:lnTo>
                  <a:lnTo>
                    <a:pt x="890" y="489"/>
                  </a:lnTo>
                  <a:lnTo>
                    <a:pt x="890" y="491"/>
                  </a:lnTo>
                  <a:lnTo>
                    <a:pt x="887" y="491"/>
                  </a:lnTo>
                  <a:lnTo>
                    <a:pt x="881" y="494"/>
                  </a:lnTo>
                  <a:lnTo>
                    <a:pt x="884" y="494"/>
                  </a:lnTo>
                  <a:lnTo>
                    <a:pt x="887" y="491"/>
                  </a:lnTo>
                  <a:lnTo>
                    <a:pt x="890" y="491"/>
                  </a:lnTo>
                  <a:lnTo>
                    <a:pt x="892" y="489"/>
                  </a:lnTo>
                  <a:lnTo>
                    <a:pt x="898" y="489"/>
                  </a:lnTo>
                  <a:lnTo>
                    <a:pt x="901" y="486"/>
                  </a:lnTo>
                  <a:lnTo>
                    <a:pt x="910" y="483"/>
                  </a:lnTo>
                  <a:lnTo>
                    <a:pt x="912" y="480"/>
                  </a:lnTo>
                  <a:lnTo>
                    <a:pt x="915" y="477"/>
                  </a:lnTo>
                  <a:lnTo>
                    <a:pt x="915" y="474"/>
                  </a:lnTo>
                  <a:lnTo>
                    <a:pt x="921" y="469"/>
                  </a:lnTo>
                  <a:lnTo>
                    <a:pt x="929" y="460"/>
                  </a:lnTo>
                  <a:lnTo>
                    <a:pt x="932" y="460"/>
                  </a:lnTo>
                  <a:lnTo>
                    <a:pt x="935" y="457"/>
                  </a:lnTo>
                  <a:lnTo>
                    <a:pt x="938" y="457"/>
                  </a:lnTo>
                  <a:lnTo>
                    <a:pt x="941" y="455"/>
                  </a:lnTo>
                  <a:lnTo>
                    <a:pt x="944" y="455"/>
                  </a:lnTo>
                  <a:lnTo>
                    <a:pt x="955" y="449"/>
                  </a:lnTo>
                  <a:lnTo>
                    <a:pt x="966" y="446"/>
                  </a:lnTo>
                  <a:lnTo>
                    <a:pt x="969" y="449"/>
                  </a:lnTo>
                  <a:lnTo>
                    <a:pt x="969" y="446"/>
                  </a:lnTo>
                  <a:lnTo>
                    <a:pt x="981" y="449"/>
                  </a:lnTo>
                  <a:lnTo>
                    <a:pt x="983" y="449"/>
                  </a:lnTo>
                  <a:lnTo>
                    <a:pt x="989" y="455"/>
                  </a:lnTo>
                  <a:lnTo>
                    <a:pt x="986" y="455"/>
                  </a:lnTo>
                  <a:lnTo>
                    <a:pt x="983" y="455"/>
                  </a:lnTo>
                  <a:lnTo>
                    <a:pt x="986" y="455"/>
                  </a:lnTo>
                  <a:lnTo>
                    <a:pt x="986" y="457"/>
                  </a:lnTo>
                  <a:lnTo>
                    <a:pt x="986" y="460"/>
                  </a:lnTo>
                  <a:lnTo>
                    <a:pt x="981" y="463"/>
                  </a:lnTo>
                  <a:lnTo>
                    <a:pt x="981" y="466"/>
                  </a:lnTo>
                  <a:lnTo>
                    <a:pt x="978" y="466"/>
                  </a:lnTo>
                  <a:lnTo>
                    <a:pt x="975" y="469"/>
                  </a:lnTo>
                  <a:lnTo>
                    <a:pt x="969" y="466"/>
                  </a:lnTo>
                  <a:lnTo>
                    <a:pt x="966" y="466"/>
                  </a:lnTo>
                  <a:lnTo>
                    <a:pt x="964" y="466"/>
                  </a:lnTo>
                  <a:lnTo>
                    <a:pt x="961" y="466"/>
                  </a:lnTo>
                  <a:lnTo>
                    <a:pt x="958" y="466"/>
                  </a:lnTo>
                  <a:lnTo>
                    <a:pt x="955" y="469"/>
                  </a:lnTo>
                  <a:lnTo>
                    <a:pt x="958" y="469"/>
                  </a:lnTo>
                  <a:lnTo>
                    <a:pt x="958" y="466"/>
                  </a:lnTo>
                  <a:lnTo>
                    <a:pt x="961" y="466"/>
                  </a:lnTo>
                  <a:lnTo>
                    <a:pt x="964" y="469"/>
                  </a:lnTo>
                  <a:lnTo>
                    <a:pt x="966" y="469"/>
                  </a:lnTo>
                  <a:lnTo>
                    <a:pt x="969" y="469"/>
                  </a:lnTo>
                  <a:lnTo>
                    <a:pt x="969" y="472"/>
                  </a:lnTo>
                  <a:lnTo>
                    <a:pt x="969" y="474"/>
                  </a:lnTo>
                  <a:lnTo>
                    <a:pt x="972" y="474"/>
                  </a:lnTo>
                  <a:lnTo>
                    <a:pt x="972" y="472"/>
                  </a:lnTo>
                  <a:lnTo>
                    <a:pt x="975" y="472"/>
                  </a:lnTo>
                  <a:lnTo>
                    <a:pt x="978" y="472"/>
                  </a:lnTo>
                  <a:lnTo>
                    <a:pt x="981" y="472"/>
                  </a:lnTo>
                  <a:lnTo>
                    <a:pt x="981" y="474"/>
                  </a:lnTo>
                  <a:lnTo>
                    <a:pt x="978" y="480"/>
                  </a:lnTo>
                  <a:lnTo>
                    <a:pt x="975" y="483"/>
                  </a:lnTo>
                  <a:lnTo>
                    <a:pt x="972" y="483"/>
                  </a:lnTo>
                  <a:lnTo>
                    <a:pt x="975" y="483"/>
                  </a:lnTo>
                  <a:lnTo>
                    <a:pt x="975" y="486"/>
                  </a:lnTo>
                  <a:lnTo>
                    <a:pt x="978" y="486"/>
                  </a:lnTo>
                  <a:lnTo>
                    <a:pt x="975" y="483"/>
                  </a:lnTo>
                  <a:lnTo>
                    <a:pt x="978" y="483"/>
                  </a:lnTo>
                  <a:lnTo>
                    <a:pt x="981" y="483"/>
                  </a:lnTo>
                  <a:lnTo>
                    <a:pt x="981" y="486"/>
                  </a:lnTo>
                  <a:lnTo>
                    <a:pt x="978" y="486"/>
                  </a:lnTo>
                  <a:lnTo>
                    <a:pt x="983" y="491"/>
                  </a:lnTo>
                  <a:lnTo>
                    <a:pt x="981" y="494"/>
                  </a:lnTo>
                  <a:lnTo>
                    <a:pt x="983" y="494"/>
                  </a:lnTo>
                  <a:lnTo>
                    <a:pt x="983" y="497"/>
                  </a:lnTo>
                  <a:lnTo>
                    <a:pt x="986" y="497"/>
                  </a:lnTo>
                  <a:lnTo>
                    <a:pt x="992" y="497"/>
                  </a:lnTo>
                  <a:lnTo>
                    <a:pt x="992" y="500"/>
                  </a:lnTo>
                  <a:lnTo>
                    <a:pt x="989" y="500"/>
                  </a:lnTo>
                  <a:lnTo>
                    <a:pt x="995" y="500"/>
                  </a:lnTo>
                  <a:lnTo>
                    <a:pt x="995" y="503"/>
                  </a:lnTo>
                  <a:lnTo>
                    <a:pt x="998" y="503"/>
                  </a:lnTo>
                  <a:lnTo>
                    <a:pt x="1000" y="503"/>
                  </a:lnTo>
                  <a:lnTo>
                    <a:pt x="1000" y="506"/>
                  </a:lnTo>
                  <a:lnTo>
                    <a:pt x="998" y="506"/>
                  </a:lnTo>
                  <a:lnTo>
                    <a:pt x="1000" y="506"/>
                  </a:lnTo>
                  <a:lnTo>
                    <a:pt x="1003" y="503"/>
                  </a:lnTo>
                  <a:lnTo>
                    <a:pt x="1006" y="503"/>
                  </a:lnTo>
                  <a:lnTo>
                    <a:pt x="1006" y="506"/>
                  </a:lnTo>
                  <a:lnTo>
                    <a:pt x="1009" y="506"/>
                  </a:lnTo>
                  <a:lnTo>
                    <a:pt x="1012" y="509"/>
                  </a:lnTo>
                  <a:lnTo>
                    <a:pt x="1015" y="503"/>
                  </a:lnTo>
                  <a:lnTo>
                    <a:pt x="1018" y="503"/>
                  </a:lnTo>
                  <a:lnTo>
                    <a:pt x="1018" y="506"/>
                  </a:lnTo>
                  <a:lnTo>
                    <a:pt x="1023" y="506"/>
                  </a:lnTo>
                  <a:lnTo>
                    <a:pt x="1026" y="506"/>
                  </a:lnTo>
                  <a:lnTo>
                    <a:pt x="1026" y="509"/>
                  </a:lnTo>
                  <a:lnTo>
                    <a:pt x="1023" y="511"/>
                  </a:lnTo>
                  <a:lnTo>
                    <a:pt x="1020" y="509"/>
                  </a:lnTo>
                  <a:lnTo>
                    <a:pt x="1023" y="511"/>
                  </a:lnTo>
                  <a:lnTo>
                    <a:pt x="1029" y="511"/>
                  </a:lnTo>
                  <a:lnTo>
                    <a:pt x="1026" y="511"/>
                  </a:lnTo>
                  <a:lnTo>
                    <a:pt x="1023" y="511"/>
                  </a:lnTo>
                  <a:lnTo>
                    <a:pt x="1026" y="514"/>
                  </a:lnTo>
                  <a:lnTo>
                    <a:pt x="1023" y="514"/>
                  </a:lnTo>
                  <a:lnTo>
                    <a:pt x="1020" y="514"/>
                  </a:lnTo>
                  <a:lnTo>
                    <a:pt x="1018" y="514"/>
                  </a:lnTo>
                  <a:lnTo>
                    <a:pt x="1012" y="517"/>
                  </a:lnTo>
                  <a:lnTo>
                    <a:pt x="1009" y="520"/>
                  </a:lnTo>
                  <a:lnTo>
                    <a:pt x="1006" y="520"/>
                  </a:lnTo>
                  <a:lnTo>
                    <a:pt x="1003" y="520"/>
                  </a:lnTo>
                  <a:lnTo>
                    <a:pt x="1000" y="520"/>
                  </a:lnTo>
                  <a:lnTo>
                    <a:pt x="998" y="523"/>
                  </a:lnTo>
                  <a:lnTo>
                    <a:pt x="995" y="520"/>
                  </a:lnTo>
                  <a:lnTo>
                    <a:pt x="995" y="523"/>
                  </a:lnTo>
                  <a:lnTo>
                    <a:pt x="992" y="523"/>
                  </a:lnTo>
                  <a:lnTo>
                    <a:pt x="989" y="526"/>
                  </a:lnTo>
                  <a:lnTo>
                    <a:pt x="989" y="523"/>
                  </a:lnTo>
                  <a:lnTo>
                    <a:pt x="986" y="526"/>
                  </a:lnTo>
                  <a:lnTo>
                    <a:pt x="986" y="528"/>
                  </a:lnTo>
                  <a:lnTo>
                    <a:pt x="983" y="528"/>
                  </a:lnTo>
                  <a:lnTo>
                    <a:pt x="983" y="531"/>
                  </a:lnTo>
                  <a:lnTo>
                    <a:pt x="981" y="531"/>
                  </a:lnTo>
                  <a:lnTo>
                    <a:pt x="981" y="534"/>
                  </a:lnTo>
                  <a:lnTo>
                    <a:pt x="978" y="537"/>
                  </a:lnTo>
                  <a:lnTo>
                    <a:pt x="978" y="534"/>
                  </a:lnTo>
                  <a:lnTo>
                    <a:pt x="975" y="534"/>
                  </a:lnTo>
                  <a:lnTo>
                    <a:pt x="975" y="537"/>
                  </a:lnTo>
                  <a:lnTo>
                    <a:pt x="972" y="537"/>
                  </a:lnTo>
                  <a:lnTo>
                    <a:pt x="975" y="537"/>
                  </a:lnTo>
                  <a:lnTo>
                    <a:pt x="972" y="537"/>
                  </a:lnTo>
                  <a:lnTo>
                    <a:pt x="975" y="540"/>
                  </a:lnTo>
                  <a:lnTo>
                    <a:pt x="972" y="540"/>
                  </a:lnTo>
                  <a:lnTo>
                    <a:pt x="969" y="540"/>
                  </a:lnTo>
                  <a:lnTo>
                    <a:pt x="969" y="537"/>
                  </a:lnTo>
                  <a:lnTo>
                    <a:pt x="966" y="537"/>
                  </a:lnTo>
                  <a:lnTo>
                    <a:pt x="964" y="537"/>
                  </a:lnTo>
                  <a:lnTo>
                    <a:pt x="964" y="534"/>
                  </a:lnTo>
                  <a:lnTo>
                    <a:pt x="961" y="531"/>
                  </a:lnTo>
                  <a:lnTo>
                    <a:pt x="964" y="528"/>
                  </a:lnTo>
                  <a:lnTo>
                    <a:pt x="966" y="526"/>
                  </a:lnTo>
                  <a:lnTo>
                    <a:pt x="964" y="526"/>
                  </a:lnTo>
                  <a:lnTo>
                    <a:pt x="961" y="526"/>
                  </a:lnTo>
                  <a:lnTo>
                    <a:pt x="964" y="523"/>
                  </a:lnTo>
                  <a:lnTo>
                    <a:pt x="966" y="523"/>
                  </a:lnTo>
                  <a:lnTo>
                    <a:pt x="969" y="523"/>
                  </a:lnTo>
                  <a:lnTo>
                    <a:pt x="972" y="520"/>
                  </a:lnTo>
                  <a:lnTo>
                    <a:pt x="969" y="520"/>
                  </a:lnTo>
                  <a:lnTo>
                    <a:pt x="978" y="517"/>
                  </a:lnTo>
                  <a:lnTo>
                    <a:pt x="983" y="511"/>
                  </a:lnTo>
                  <a:lnTo>
                    <a:pt x="986" y="511"/>
                  </a:lnTo>
                  <a:lnTo>
                    <a:pt x="986" y="514"/>
                  </a:lnTo>
                  <a:lnTo>
                    <a:pt x="983" y="514"/>
                  </a:lnTo>
                  <a:lnTo>
                    <a:pt x="986" y="514"/>
                  </a:lnTo>
                  <a:lnTo>
                    <a:pt x="989" y="514"/>
                  </a:lnTo>
                  <a:lnTo>
                    <a:pt x="989" y="517"/>
                  </a:lnTo>
                  <a:lnTo>
                    <a:pt x="989" y="514"/>
                  </a:lnTo>
                  <a:lnTo>
                    <a:pt x="989" y="511"/>
                  </a:lnTo>
                  <a:lnTo>
                    <a:pt x="992" y="511"/>
                  </a:lnTo>
                  <a:lnTo>
                    <a:pt x="995" y="511"/>
                  </a:lnTo>
                  <a:lnTo>
                    <a:pt x="998" y="514"/>
                  </a:lnTo>
                  <a:lnTo>
                    <a:pt x="998" y="511"/>
                  </a:lnTo>
                  <a:lnTo>
                    <a:pt x="1000" y="511"/>
                  </a:lnTo>
                  <a:lnTo>
                    <a:pt x="1000" y="509"/>
                  </a:lnTo>
                  <a:lnTo>
                    <a:pt x="1000" y="511"/>
                  </a:lnTo>
                  <a:lnTo>
                    <a:pt x="995" y="509"/>
                  </a:lnTo>
                  <a:lnTo>
                    <a:pt x="986" y="511"/>
                  </a:lnTo>
                  <a:lnTo>
                    <a:pt x="983" y="509"/>
                  </a:lnTo>
                  <a:lnTo>
                    <a:pt x="983" y="511"/>
                  </a:lnTo>
                  <a:lnTo>
                    <a:pt x="981" y="511"/>
                  </a:lnTo>
                  <a:lnTo>
                    <a:pt x="981" y="509"/>
                  </a:lnTo>
                  <a:lnTo>
                    <a:pt x="983" y="506"/>
                  </a:lnTo>
                  <a:lnTo>
                    <a:pt x="986" y="503"/>
                  </a:lnTo>
                  <a:lnTo>
                    <a:pt x="983" y="503"/>
                  </a:lnTo>
                  <a:lnTo>
                    <a:pt x="983" y="497"/>
                  </a:lnTo>
                  <a:lnTo>
                    <a:pt x="981" y="497"/>
                  </a:lnTo>
                  <a:lnTo>
                    <a:pt x="983" y="503"/>
                  </a:lnTo>
                  <a:lnTo>
                    <a:pt x="981" y="503"/>
                  </a:lnTo>
                  <a:lnTo>
                    <a:pt x="981" y="506"/>
                  </a:lnTo>
                  <a:lnTo>
                    <a:pt x="981" y="509"/>
                  </a:lnTo>
                  <a:lnTo>
                    <a:pt x="978" y="506"/>
                  </a:lnTo>
                  <a:lnTo>
                    <a:pt x="975" y="509"/>
                  </a:lnTo>
                  <a:lnTo>
                    <a:pt x="969" y="511"/>
                  </a:lnTo>
                  <a:lnTo>
                    <a:pt x="966" y="514"/>
                  </a:lnTo>
                  <a:lnTo>
                    <a:pt x="964" y="511"/>
                  </a:lnTo>
                  <a:lnTo>
                    <a:pt x="966" y="509"/>
                  </a:lnTo>
                  <a:lnTo>
                    <a:pt x="966" y="509"/>
                  </a:lnTo>
                  <a:lnTo>
                    <a:pt x="964" y="509"/>
                  </a:lnTo>
                  <a:close/>
                </a:path>
              </a:pathLst>
            </a:custGeom>
            <a:solidFill>
              <a:srgbClr val="C1FFFC"/>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39" name="Freeform 3314"/>
            <p:cNvSpPr/>
            <p:nvPr/>
          </p:nvSpPr>
          <p:spPr>
            <a:xfrm>
              <a:off x="3852360" y="31730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2" y="0"/>
                  </a:lnTo>
                  <a:lnTo>
                    <a:pt x="0" y="0"/>
                  </a:lnTo>
                  <a:lnTo>
                    <a:pt x="0" y="3"/>
                  </a:lnTo>
                  <a:lnTo>
                    <a:pt x="2"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0" name="Rectangle 3315"/>
            <p:cNvSpPr/>
            <p:nvPr/>
          </p:nvSpPr>
          <p:spPr>
            <a:xfrm>
              <a:off x="3902040" y="3157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1" name="Freeform 3316"/>
            <p:cNvSpPr/>
            <p:nvPr/>
          </p:nvSpPr>
          <p:spPr>
            <a:xfrm>
              <a:off x="3715200" y="32770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3" y="3"/>
                  </a:lnTo>
                  <a:lnTo>
                    <a:pt x="0" y="3"/>
                  </a:lnTo>
                  <a:lnTo>
                    <a:pt x="3"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2" name="Freeform 3317"/>
            <p:cNvSpPr/>
            <p:nvPr/>
          </p:nvSpPr>
          <p:spPr>
            <a:xfrm>
              <a:off x="3727080" y="3267720"/>
              <a:ext cx="51120" cy="14760"/>
            </a:xfrm>
            <a:custGeom>
              <a:avLst/>
              <a:gdLst>
                <a:gd name="textAreaLeft" fmla="*/ 0 w 51120"/>
                <a:gd name="textAreaRight" fmla="*/ 51840 w 51120"/>
                <a:gd name="textAreaTop" fmla="*/ 0 h 14760"/>
                <a:gd name="textAreaBottom" fmla="*/ 15480 h 14760"/>
              </a:gdLst>
              <a:ahLst/>
              <a:cxnLst/>
              <a:rect l="textAreaLeft" t="textAreaTop" r="textAreaRight" b="textAreaBottom"/>
              <a:pathLst>
                <a:path w="26" h="8">
                  <a:moveTo>
                    <a:pt x="3" y="8"/>
                  </a:moveTo>
                  <a:lnTo>
                    <a:pt x="9" y="5"/>
                  </a:lnTo>
                  <a:lnTo>
                    <a:pt x="11" y="5"/>
                  </a:lnTo>
                  <a:lnTo>
                    <a:pt x="14" y="5"/>
                  </a:lnTo>
                  <a:lnTo>
                    <a:pt x="9" y="8"/>
                  </a:lnTo>
                  <a:lnTo>
                    <a:pt x="17" y="5"/>
                  </a:lnTo>
                  <a:lnTo>
                    <a:pt x="17" y="3"/>
                  </a:lnTo>
                  <a:lnTo>
                    <a:pt x="17" y="5"/>
                  </a:lnTo>
                  <a:lnTo>
                    <a:pt x="26" y="0"/>
                  </a:lnTo>
                  <a:lnTo>
                    <a:pt x="23" y="3"/>
                  </a:lnTo>
                  <a:lnTo>
                    <a:pt x="20" y="3"/>
                  </a:lnTo>
                  <a:lnTo>
                    <a:pt x="20" y="0"/>
                  </a:lnTo>
                  <a:lnTo>
                    <a:pt x="20" y="3"/>
                  </a:lnTo>
                  <a:lnTo>
                    <a:pt x="17" y="3"/>
                  </a:lnTo>
                  <a:lnTo>
                    <a:pt x="14" y="3"/>
                  </a:lnTo>
                  <a:lnTo>
                    <a:pt x="17" y="3"/>
                  </a:lnTo>
                  <a:lnTo>
                    <a:pt x="20" y="3"/>
                  </a:lnTo>
                  <a:lnTo>
                    <a:pt x="20" y="0"/>
                  </a:lnTo>
                  <a:lnTo>
                    <a:pt x="17" y="0"/>
                  </a:lnTo>
                  <a:lnTo>
                    <a:pt x="20" y="0"/>
                  </a:lnTo>
                  <a:lnTo>
                    <a:pt x="17" y="0"/>
                  </a:lnTo>
                  <a:lnTo>
                    <a:pt x="17" y="3"/>
                  </a:lnTo>
                  <a:lnTo>
                    <a:pt x="14" y="3"/>
                  </a:lnTo>
                  <a:lnTo>
                    <a:pt x="11" y="3"/>
                  </a:lnTo>
                  <a:lnTo>
                    <a:pt x="9" y="3"/>
                  </a:lnTo>
                  <a:lnTo>
                    <a:pt x="6" y="3"/>
                  </a:lnTo>
                  <a:lnTo>
                    <a:pt x="3" y="3"/>
                  </a:lnTo>
                  <a:lnTo>
                    <a:pt x="3" y="5"/>
                  </a:lnTo>
                  <a:lnTo>
                    <a:pt x="3" y="3"/>
                  </a:lnTo>
                  <a:lnTo>
                    <a:pt x="3" y="5"/>
                  </a:lnTo>
                  <a:lnTo>
                    <a:pt x="3" y="3"/>
                  </a:lnTo>
                  <a:lnTo>
                    <a:pt x="0" y="5"/>
                  </a:lnTo>
                  <a:lnTo>
                    <a:pt x="0" y="8"/>
                  </a:lnTo>
                  <a:lnTo>
                    <a:pt x="0" y="8"/>
                  </a:lnTo>
                  <a:lnTo>
                    <a:pt x="0" y="8"/>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3" name="Freeform 3318"/>
            <p:cNvSpPr/>
            <p:nvPr/>
          </p:nvSpPr>
          <p:spPr>
            <a:xfrm>
              <a:off x="3739320" y="327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4" name="Freeform 3319"/>
            <p:cNvSpPr/>
            <p:nvPr/>
          </p:nvSpPr>
          <p:spPr>
            <a:xfrm>
              <a:off x="3806640" y="3256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5" name="Freeform 3320"/>
            <p:cNvSpPr/>
            <p:nvPr/>
          </p:nvSpPr>
          <p:spPr>
            <a:xfrm>
              <a:off x="3818520" y="32562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2" y="3"/>
                  </a:lnTo>
                  <a:lnTo>
                    <a:pt x="5" y="3"/>
                  </a:ln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6" name="Freeform 3321"/>
            <p:cNvSpPr/>
            <p:nvPr/>
          </p:nvSpPr>
          <p:spPr>
            <a:xfrm>
              <a:off x="4095000" y="2937960"/>
              <a:ext cx="174240" cy="159120"/>
            </a:xfrm>
            <a:custGeom>
              <a:avLst/>
              <a:gdLst>
                <a:gd name="textAreaLeft" fmla="*/ 0 w 174240"/>
                <a:gd name="textAreaRight" fmla="*/ 174960 w 174240"/>
                <a:gd name="textAreaTop" fmla="*/ 0 h 159120"/>
                <a:gd name="textAreaBottom" fmla="*/ 159840 h 159120"/>
              </a:gdLst>
              <a:ahLst/>
              <a:cxnLst/>
              <a:rect l="textAreaLeft" t="textAreaTop" r="textAreaRight" b="textAreaBottom"/>
              <a:pathLst>
                <a:path w="88" h="83">
                  <a:moveTo>
                    <a:pt x="37" y="6"/>
                  </a:moveTo>
                  <a:lnTo>
                    <a:pt x="37" y="3"/>
                  </a:lnTo>
                  <a:lnTo>
                    <a:pt x="40" y="3"/>
                  </a:lnTo>
                  <a:lnTo>
                    <a:pt x="42" y="3"/>
                  </a:lnTo>
                  <a:lnTo>
                    <a:pt x="40" y="3"/>
                  </a:lnTo>
                  <a:lnTo>
                    <a:pt x="42" y="3"/>
                  </a:lnTo>
                  <a:lnTo>
                    <a:pt x="42" y="0"/>
                  </a:lnTo>
                  <a:lnTo>
                    <a:pt x="45" y="0"/>
                  </a:lnTo>
                  <a:lnTo>
                    <a:pt x="45" y="3"/>
                  </a:lnTo>
                  <a:lnTo>
                    <a:pt x="48" y="0"/>
                  </a:lnTo>
                  <a:lnTo>
                    <a:pt x="51" y="0"/>
                  </a:lnTo>
                  <a:lnTo>
                    <a:pt x="51" y="3"/>
                  </a:lnTo>
                  <a:lnTo>
                    <a:pt x="48" y="3"/>
                  </a:lnTo>
                  <a:lnTo>
                    <a:pt x="51" y="3"/>
                  </a:lnTo>
                  <a:lnTo>
                    <a:pt x="48" y="6"/>
                  </a:lnTo>
                  <a:lnTo>
                    <a:pt x="45" y="3"/>
                  </a:lnTo>
                  <a:lnTo>
                    <a:pt x="42" y="6"/>
                  </a:lnTo>
                  <a:lnTo>
                    <a:pt x="42" y="9"/>
                  </a:lnTo>
                  <a:lnTo>
                    <a:pt x="45" y="9"/>
                  </a:lnTo>
                  <a:lnTo>
                    <a:pt x="48" y="9"/>
                  </a:lnTo>
                  <a:lnTo>
                    <a:pt x="45" y="12"/>
                  </a:lnTo>
                  <a:lnTo>
                    <a:pt x="45" y="14"/>
                  </a:lnTo>
                  <a:lnTo>
                    <a:pt x="45" y="12"/>
                  </a:lnTo>
                  <a:lnTo>
                    <a:pt x="42" y="14"/>
                  </a:lnTo>
                  <a:lnTo>
                    <a:pt x="42" y="12"/>
                  </a:lnTo>
                  <a:lnTo>
                    <a:pt x="42" y="14"/>
                  </a:lnTo>
                  <a:lnTo>
                    <a:pt x="40" y="14"/>
                  </a:lnTo>
                  <a:lnTo>
                    <a:pt x="40" y="17"/>
                  </a:lnTo>
                  <a:lnTo>
                    <a:pt x="42" y="17"/>
                  </a:lnTo>
                  <a:lnTo>
                    <a:pt x="40" y="20"/>
                  </a:lnTo>
                  <a:lnTo>
                    <a:pt x="37" y="20"/>
                  </a:lnTo>
                  <a:lnTo>
                    <a:pt x="37" y="23"/>
                  </a:lnTo>
                  <a:lnTo>
                    <a:pt x="37" y="26"/>
                  </a:lnTo>
                  <a:lnTo>
                    <a:pt x="34" y="26"/>
                  </a:lnTo>
                  <a:lnTo>
                    <a:pt x="34" y="29"/>
                  </a:lnTo>
                  <a:lnTo>
                    <a:pt x="34" y="31"/>
                  </a:lnTo>
                  <a:lnTo>
                    <a:pt x="31" y="31"/>
                  </a:lnTo>
                  <a:lnTo>
                    <a:pt x="34" y="31"/>
                  </a:lnTo>
                  <a:lnTo>
                    <a:pt x="34" y="34"/>
                  </a:lnTo>
                  <a:lnTo>
                    <a:pt x="37" y="31"/>
                  </a:lnTo>
                  <a:lnTo>
                    <a:pt x="37" y="29"/>
                  </a:lnTo>
                  <a:lnTo>
                    <a:pt x="40" y="29"/>
                  </a:lnTo>
                  <a:lnTo>
                    <a:pt x="40" y="26"/>
                  </a:lnTo>
                  <a:lnTo>
                    <a:pt x="42" y="26"/>
                  </a:lnTo>
                  <a:lnTo>
                    <a:pt x="42" y="29"/>
                  </a:lnTo>
                  <a:lnTo>
                    <a:pt x="40" y="29"/>
                  </a:lnTo>
                  <a:lnTo>
                    <a:pt x="42" y="29"/>
                  </a:lnTo>
                  <a:lnTo>
                    <a:pt x="42" y="26"/>
                  </a:lnTo>
                  <a:lnTo>
                    <a:pt x="45" y="29"/>
                  </a:lnTo>
                  <a:lnTo>
                    <a:pt x="48" y="29"/>
                  </a:lnTo>
                  <a:lnTo>
                    <a:pt x="51" y="29"/>
                  </a:lnTo>
                  <a:lnTo>
                    <a:pt x="48" y="29"/>
                  </a:lnTo>
                  <a:lnTo>
                    <a:pt x="42" y="31"/>
                  </a:lnTo>
                  <a:lnTo>
                    <a:pt x="42" y="34"/>
                  </a:lnTo>
                  <a:lnTo>
                    <a:pt x="45" y="31"/>
                  </a:lnTo>
                  <a:lnTo>
                    <a:pt x="42" y="34"/>
                  </a:lnTo>
                  <a:lnTo>
                    <a:pt x="45" y="31"/>
                  </a:lnTo>
                  <a:lnTo>
                    <a:pt x="45" y="34"/>
                  </a:lnTo>
                  <a:lnTo>
                    <a:pt x="45" y="37"/>
                  </a:lnTo>
                  <a:lnTo>
                    <a:pt x="45" y="34"/>
                  </a:lnTo>
                  <a:lnTo>
                    <a:pt x="48" y="37"/>
                  </a:lnTo>
                  <a:lnTo>
                    <a:pt x="51" y="37"/>
                  </a:lnTo>
                  <a:lnTo>
                    <a:pt x="54" y="34"/>
                  </a:lnTo>
                  <a:lnTo>
                    <a:pt x="57" y="37"/>
                  </a:lnTo>
                  <a:lnTo>
                    <a:pt x="51" y="40"/>
                  </a:lnTo>
                  <a:lnTo>
                    <a:pt x="51" y="43"/>
                  </a:lnTo>
                  <a:lnTo>
                    <a:pt x="54" y="40"/>
                  </a:lnTo>
                  <a:lnTo>
                    <a:pt x="57" y="40"/>
                  </a:lnTo>
                  <a:lnTo>
                    <a:pt x="59" y="40"/>
                  </a:lnTo>
                  <a:lnTo>
                    <a:pt x="59" y="37"/>
                  </a:lnTo>
                  <a:lnTo>
                    <a:pt x="62" y="37"/>
                  </a:lnTo>
                  <a:lnTo>
                    <a:pt x="62" y="34"/>
                  </a:lnTo>
                  <a:lnTo>
                    <a:pt x="65" y="37"/>
                  </a:lnTo>
                  <a:lnTo>
                    <a:pt x="62" y="40"/>
                  </a:lnTo>
                  <a:lnTo>
                    <a:pt x="65" y="37"/>
                  </a:lnTo>
                  <a:lnTo>
                    <a:pt x="68" y="37"/>
                  </a:lnTo>
                  <a:lnTo>
                    <a:pt x="74" y="37"/>
                  </a:lnTo>
                  <a:lnTo>
                    <a:pt x="77" y="40"/>
                  </a:lnTo>
                  <a:lnTo>
                    <a:pt x="74" y="43"/>
                  </a:lnTo>
                  <a:lnTo>
                    <a:pt x="71" y="43"/>
                  </a:lnTo>
                  <a:lnTo>
                    <a:pt x="71" y="46"/>
                  </a:lnTo>
                  <a:lnTo>
                    <a:pt x="68" y="46"/>
                  </a:lnTo>
                  <a:lnTo>
                    <a:pt x="68" y="49"/>
                  </a:lnTo>
                  <a:lnTo>
                    <a:pt x="71" y="46"/>
                  </a:lnTo>
                  <a:lnTo>
                    <a:pt x="71" y="49"/>
                  </a:lnTo>
                  <a:lnTo>
                    <a:pt x="74" y="49"/>
                  </a:lnTo>
                  <a:lnTo>
                    <a:pt x="74" y="51"/>
                  </a:lnTo>
                  <a:lnTo>
                    <a:pt x="68" y="51"/>
                  </a:lnTo>
                  <a:lnTo>
                    <a:pt x="71" y="51"/>
                  </a:lnTo>
                  <a:lnTo>
                    <a:pt x="68" y="54"/>
                  </a:lnTo>
                  <a:lnTo>
                    <a:pt x="71" y="54"/>
                  </a:lnTo>
                  <a:lnTo>
                    <a:pt x="74" y="51"/>
                  </a:lnTo>
                  <a:lnTo>
                    <a:pt x="74" y="54"/>
                  </a:lnTo>
                  <a:lnTo>
                    <a:pt x="74" y="51"/>
                  </a:lnTo>
                  <a:lnTo>
                    <a:pt x="77" y="51"/>
                  </a:lnTo>
                  <a:lnTo>
                    <a:pt x="79" y="51"/>
                  </a:lnTo>
                  <a:lnTo>
                    <a:pt x="79" y="49"/>
                  </a:lnTo>
                  <a:lnTo>
                    <a:pt x="82" y="49"/>
                  </a:lnTo>
                  <a:lnTo>
                    <a:pt x="79" y="54"/>
                  </a:lnTo>
                  <a:lnTo>
                    <a:pt x="77" y="54"/>
                  </a:lnTo>
                  <a:lnTo>
                    <a:pt x="77" y="57"/>
                  </a:lnTo>
                  <a:lnTo>
                    <a:pt x="71" y="57"/>
                  </a:lnTo>
                  <a:lnTo>
                    <a:pt x="71" y="60"/>
                  </a:lnTo>
                  <a:lnTo>
                    <a:pt x="68" y="60"/>
                  </a:lnTo>
                  <a:lnTo>
                    <a:pt x="71" y="60"/>
                  </a:lnTo>
                  <a:lnTo>
                    <a:pt x="74" y="63"/>
                  </a:lnTo>
                  <a:lnTo>
                    <a:pt x="71" y="63"/>
                  </a:lnTo>
                  <a:lnTo>
                    <a:pt x="71" y="66"/>
                  </a:lnTo>
                  <a:lnTo>
                    <a:pt x="74" y="66"/>
                  </a:lnTo>
                  <a:lnTo>
                    <a:pt x="74" y="68"/>
                  </a:lnTo>
                  <a:lnTo>
                    <a:pt x="77" y="66"/>
                  </a:lnTo>
                  <a:lnTo>
                    <a:pt x="79" y="63"/>
                  </a:lnTo>
                  <a:lnTo>
                    <a:pt x="77" y="60"/>
                  </a:lnTo>
                  <a:lnTo>
                    <a:pt x="79" y="60"/>
                  </a:lnTo>
                  <a:lnTo>
                    <a:pt x="82" y="60"/>
                  </a:lnTo>
                  <a:lnTo>
                    <a:pt x="82" y="57"/>
                  </a:lnTo>
                  <a:lnTo>
                    <a:pt x="85" y="57"/>
                  </a:lnTo>
                  <a:lnTo>
                    <a:pt x="85" y="60"/>
                  </a:lnTo>
                  <a:lnTo>
                    <a:pt x="82" y="60"/>
                  </a:lnTo>
                  <a:lnTo>
                    <a:pt x="82" y="63"/>
                  </a:lnTo>
                  <a:lnTo>
                    <a:pt x="79" y="66"/>
                  </a:lnTo>
                  <a:lnTo>
                    <a:pt x="79" y="68"/>
                  </a:lnTo>
                  <a:lnTo>
                    <a:pt x="79" y="71"/>
                  </a:lnTo>
                  <a:lnTo>
                    <a:pt x="82" y="68"/>
                  </a:lnTo>
                  <a:lnTo>
                    <a:pt x="82" y="66"/>
                  </a:lnTo>
                  <a:lnTo>
                    <a:pt x="85" y="66"/>
                  </a:lnTo>
                  <a:lnTo>
                    <a:pt x="88" y="68"/>
                  </a:lnTo>
                  <a:lnTo>
                    <a:pt x="85" y="71"/>
                  </a:lnTo>
                  <a:lnTo>
                    <a:pt x="85" y="74"/>
                  </a:lnTo>
                  <a:lnTo>
                    <a:pt x="82" y="77"/>
                  </a:lnTo>
                  <a:lnTo>
                    <a:pt x="82" y="83"/>
                  </a:lnTo>
                  <a:lnTo>
                    <a:pt x="79" y="83"/>
                  </a:lnTo>
                  <a:lnTo>
                    <a:pt x="77" y="83"/>
                  </a:lnTo>
                  <a:lnTo>
                    <a:pt x="74" y="83"/>
                  </a:lnTo>
                  <a:lnTo>
                    <a:pt x="74" y="80"/>
                  </a:lnTo>
                  <a:lnTo>
                    <a:pt x="77" y="80"/>
                  </a:lnTo>
                  <a:lnTo>
                    <a:pt x="74" y="77"/>
                  </a:lnTo>
                  <a:lnTo>
                    <a:pt x="77" y="74"/>
                  </a:lnTo>
                  <a:lnTo>
                    <a:pt x="74" y="77"/>
                  </a:lnTo>
                  <a:lnTo>
                    <a:pt x="74" y="74"/>
                  </a:lnTo>
                  <a:lnTo>
                    <a:pt x="74" y="77"/>
                  </a:lnTo>
                  <a:lnTo>
                    <a:pt x="71" y="80"/>
                  </a:lnTo>
                  <a:lnTo>
                    <a:pt x="68" y="80"/>
                  </a:lnTo>
                  <a:lnTo>
                    <a:pt x="68" y="71"/>
                  </a:lnTo>
                  <a:lnTo>
                    <a:pt x="71" y="71"/>
                  </a:lnTo>
                  <a:lnTo>
                    <a:pt x="71" y="68"/>
                  </a:lnTo>
                  <a:lnTo>
                    <a:pt x="68" y="66"/>
                  </a:lnTo>
                  <a:lnTo>
                    <a:pt x="68" y="63"/>
                  </a:lnTo>
                  <a:lnTo>
                    <a:pt x="65" y="66"/>
                  </a:lnTo>
                  <a:lnTo>
                    <a:pt x="62" y="71"/>
                  </a:lnTo>
                  <a:lnTo>
                    <a:pt x="59" y="71"/>
                  </a:lnTo>
                  <a:lnTo>
                    <a:pt x="57" y="74"/>
                  </a:lnTo>
                  <a:lnTo>
                    <a:pt x="54" y="77"/>
                  </a:lnTo>
                  <a:lnTo>
                    <a:pt x="51" y="80"/>
                  </a:lnTo>
                  <a:lnTo>
                    <a:pt x="48" y="80"/>
                  </a:lnTo>
                  <a:lnTo>
                    <a:pt x="42" y="80"/>
                  </a:lnTo>
                  <a:lnTo>
                    <a:pt x="42" y="77"/>
                  </a:lnTo>
                  <a:lnTo>
                    <a:pt x="45" y="74"/>
                  </a:lnTo>
                  <a:lnTo>
                    <a:pt x="51" y="74"/>
                  </a:lnTo>
                  <a:lnTo>
                    <a:pt x="54" y="71"/>
                  </a:lnTo>
                  <a:lnTo>
                    <a:pt x="54" y="68"/>
                  </a:lnTo>
                  <a:lnTo>
                    <a:pt x="59" y="68"/>
                  </a:lnTo>
                  <a:lnTo>
                    <a:pt x="59" y="66"/>
                  </a:lnTo>
                  <a:lnTo>
                    <a:pt x="57" y="66"/>
                  </a:lnTo>
                  <a:lnTo>
                    <a:pt x="57" y="68"/>
                  </a:lnTo>
                  <a:lnTo>
                    <a:pt x="54" y="68"/>
                  </a:lnTo>
                  <a:lnTo>
                    <a:pt x="54" y="66"/>
                  </a:lnTo>
                  <a:lnTo>
                    <a:pt x="51" y="66"/>
                  </a:lnTo>
                  <a:lnTo>
                    <a:pt x="51" y="68"/>
                  </a:lnTo>
                  <a:lnTo>
                    <a:pt x="48" y="68"/>
                  </a:lnTo>
                  <a:lnTo>
                    <a:pt x="48" y="71"/>
                  </a:lnTo>
                  <a:lnTo>
                    <a:pt x="45" y="68"/>
                  </a:lnTo>
                  <a:lnTo>
                    <a:pt x="42" y="71"/>
                  </a:lnTo>
                  <a:lnTo>
                    <a:pt x="40" y="68"/>
                  </a:lnTo>
                  <a:lnTo>
                    <a:pt x="42" y="66"/>
                  </a:lnTo>
                  <a:lnTo>
                    <a:pt x="45" y="66"/>
                  </a:lnTo>
                  <a:lnTo>
                    <a:pt x="48" y="63"/>
                  </a:lnTo>
                  <a:lnTo>
                    <a:pt x="45" y="66"/>
                  </a:lnTo>
                  <a:lnTo>
                    <a:pt x="42" y="66"/>
                  </a:lnTo>
                  <a:lnTo>
                    <a:pt x="40" y="68"/>
                  </a:lnTo>
                  <a:lnTo>
                    <a:pt x="37" y="66"/>
                  </a:lnTo>
                  <a:lnTo>
                    <a:pt x="37" y="68"/>
                  </a:lnTo>
                  <a:lnTo>
                    <a:pt x="34" y="68"/>
                  </a:lnTo>
                  <a:lnTo>
                    <a:pt x="31" y="66"/>
                  </a:lnTo>
                  <a:lnTo>
                    <a:pt x="25" y="68"/>
                  </a:lnTo>
                  <a:lnTo>
                    <a:pt x="25" y="66"/>
                  </a:lnTo>
                  <a:lnTo>
                    <a:pt x="17" y="66"/>
                  </a:lnTo>
                  <a:lnTo>
                    <a:pt x="14" y="66"/>
                  </a:lnTo>
                  <a:lnTo>
                    <a:pt x="11" y="66"/>
                  </a:lnTo>
                  <a:lnTo>
                    <a:pt x="8" y="66"/>
                  </a:lnTo>
                  <a:lnTo>
                    <a:pt x="8" y="68"/>
                  </a:lnTo>
                  <a:lnTo>
                    <a:pt x="5" y="68"/>
                  </a:lnTo>
                  <a:lnTo>
                    <a:pt x="3" y="68"/>
                  </a:lnTo>
                  <a:lnTo>
                    <a:pt x="0" y="66"/>
                  </a:lnTo>
                  <a:lnTo>
                    <a:pt x="3" y="66"/>
                  </a:lnTo>
                  <a:lnTo>
                    <a:pt x="0" y="66"/>
                  </a:lnTo>
                  <a:lnTo>
                    <a:pt x="3" y="63"/>
                  </a:lnTo>
                  <a:lnTo>
                    <a:pt x="0" y="63"/>
                  </a:lnTo>
                  <a:lnTo>
                    <a:pt x="3" y="60"/>
                  </a:lnTo>
                  <a:lnTo>
                    <a:pt x="5" y="57"/>
                  </a:lnTo>
                  <a:lnTo>
                    <a:pt x="8" y="54"/>
                  </a:lnTo>
                  <a:lnTo>
                    <a:pt x="11" y="54"/>
                  </a:lnTo>
                  <a:lnTo>
                    <a:pt x="11" y="51"/>
                  </a:lnTo>
                  <a:lnTo>
                    <a:pt x="8" y="51"/>
                  </a:lnTo>
                  <a:lnTo>
                    <a:pt x="5" y="51"/>
                  </a:lnTo>
                  <a:lnTo>
                    <a:pt x="3" y="51"/>
                  </a:lnTo>
                  <a:lnTo>
                    <a:pt x="5" y="49"/>
                  </a:lnTo>
                  <a:lnTo>
                    <a:pt x="5" y="51"/>
                  </a:lnTo>
                  <a:lnTo>
                    <a:pt x="8" y="49"/>
                  </a:lnTo>
                  <a:lnTo>
                    <a:pt x="8" y="51"/>
                  </a:lnTo>
                  <a:lnTo>
                    <a:pt x="11" y="46"/>
                  </a:lnTo>
                  <a:lnTo>
                    <a:pt x="14" y="40"/>
                  </a:lnTo>
                  <a:lnTo>
                    <a:pt x="14" y="43"/>
                  </a:lnTo>
                  <a:lnTo>
                    <a:pt x="17" y="46"/>
                  </a:lnTo>
                  <a:lnTo>
                    <a:pt x="20" y="46"/>
                  </a:lnTo>
                  <a:lnTo>
                    <a:pt x="17" y="46"/>
                  </a:lnTo>
                  <a:lnTo>
                    <a:pt x="17" y="43"/>
                  </a:lnTo>
                  <a:lnTo>
                    <a:pt x="17" y="40"/>
                  </a:lnTo>
                  <a:lnTo>
                    <a:pt x="14" y="40"/>
                  </a:lnTo>
                  <a:lnTo>
                    <a:pt x="14" y="37"/>
                  </a:lnTo>
                  <a:lnTo>
                    <a:pt x="17" y="34"/>
                  </a:lnTo>
                  <a:lnTo>
                    <a:pt x="17" y="37"/>
                  </a:lnTo>
                  <a:lnTo>
                    <a:pt x="20" y="37"/>
                  </a:lnTo>
                  <a:lnTo>
                    <a:pt x="20" y="34"/>
                  </a:lnTo>
                  <a:lnTo>
                    <a:pt x="20" y="31"/>
                  </a:lnTo>
                  <a:lnTo>
                    <a:pt x="23" y="26"/>
                  </a:lnTo>
                  <a:lnTo>
                    <a:pt x="25" y="26"/>
                  </a:lnTo>
                  <a:lnTo>
                    <a:pt x="25" y="23"/>
                  </a:lnTo>
                  <a:lnTo>
                    <a:pt x="25" y="20"/>
                  </a:lnTo>
                  <a:lnTo>
                    <a:pt x="25" y="17"/>
                  </a:lnTo>
                  <a:lnTo>
                    <a:pt x="28" y="17"/>
                  </a:lnTo>
                  <a:lnTo>
                    <a:pt x="25" y="17"/>
                  </a:lnTo>
                  <a:lnTo>
                    <a:pt x="25" y="14"/>
                  </a:lnTo>
                  <a:lnTo>
                    <a:pt x="28" y="14"/>
                  </a:lnTo>
                  <a:lnTo>
                    <a:pt x="28" y="12"/>
                  </a:lnTo>
                  <a:lnTo>
                    <a:pt x="31" y="9"/>
                  </a:lnTo>
                  <a:lnTo>
                    <a:pt x="31" y="12"/>
                  </a:lnTo>
                  <a:lnTo>
                    <a:pt x="34" y="6"/>
                  </a:lnTo>
                  <a:lnTo>
                    <a:pt x="34" y="3"/>
                  </a:lnTo>
                  <a:lnTo>
                    <a:pt x="37"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7" name="Freeform 3322"/>
            <p:cNvSpPr/>
            <p:nvPr/>
          </p:nvSpPr>
          <p:spPr>
            <a:xfrm>
              <a:off x="3963600" y="2994120"/>
              <a:ext cx="72720" cy="26280"/>
            </a:xfrm>
            <a:custGeom>
              <a:avLst/>
              <a:gdLst>
                <a:gd name="textAreaLeft" fmla="*/ 0 w 72720"/>
                <a:gd name="textAreaRight" fmla="*/ 73440 w 72720"/>
                <a:gd name="textAreaTop" fmla="*/ 0 h 26280"/>
                <a:gd name="textAreaBottom" fmla="*/ 27000 h 26280"/>
              </a:gdLst>
              <a:ahLst/>
              <a:cxnLst/>
              <a:rect l="textAreaLeft" t="textAreaTop" r="textAreaRight" b="textAreaBottom"/>
              <a:pathLst>
                <a:path w="37" h="14">
                  <a:moveTo>
                    <a:pt x="9" y="2"/>
                  </a:moveTo>
                  <a:lnTo>
                    <a:pt x="6" y="0"/>
                  </a:lnTo>
                  <a:lnTo>
                    <a:pt x="3" y="0"/>
                  </a:lnTo>
                  <a:lnTo>
                    <a:pt x="0" y="2"/>
                  </a:lnTo>
                  <a:lnTo>
                    <a:pt x="3" y="2"/>
                  </a:lnTo>
                  <a:lnTo>
                    <a:pt x="12" y="5"/>
                  </a:lnTo>
                  <a:lnTo>
                    <a:pt x="15" y="8"/>
                  </a:lnTo>
                  <a:lnTo>
                    <a:pt x="12" y="11"/>
                  </a:lnTo>
                  <a:lnTo>
                    <a:pt x="15" y="11"/>
                  </a:lnTo>
                  <a:lnTo>
                    <a:pt x="17" y="11"/>
                  </a:lnTo>
                  <a:lnTo>
                    <a:pt x="23" y="14"/>
                  </a:lnTo>
                  <a:lnTo>
                    <a:pt x="32" y="14"/>
                  </a:lnTo>
                  <a:lnTo>
                    <a:pt x="35" y="14"/>
                  </a:lnTo>
                  <a:lnTo>
                    <a:pt x="37" y="14"/>
                  </a:lnTo>
                  <a:lnTo>
                    <a:pt x="37" y="11"/>
                  </a:lnTo>
                  <a:lnTo>
                    <a:pt x="35" y="8"/>
                  </a:lnTo>
                  <a:lnTo>
                    <a:pt x="29" y="8"/>
                  </a:lnTo>
                  <a:lnTo>
                    <a:pt x="26" y="5"/>
                  </a:lnTo>
                  <a:lnTo>
                    <a:pt x="23" y="5"/>
                  </a:lnTo>
                  <a:lnTo>
                    <a:pt x="20" y="2"/>
                  </a:lnTo>
                  <a:lnTo>
                    <a:pt x="15" y="2"/>
                  </a:lnTo>
                  <a:lnTo>
                    <a:pt x="9"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8" name="Freeform 3323"/>
            <p:cNvSpPr/>
            <p:nvPr/>
          </p:nvSpPr>
          <p:spPr>
            <a:xfrm>
              <a:off x="3959640" y="30596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0" y="3"/>
                  </a:lnTo>
                  <a:lnTo>
                    <a:pt x="2"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49" name="Freeform 3324"/>
            <p:cNvSpPr/>
            <p:nvPr/>
          </p:nvSpPr>
          <p:spPr>
            <a:xfrm>
              <a:off x="3959640" y="30538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2"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0" name="Freeform 3325"/>
            <p:cNvSpPr/>
            <p:nvPr/>
          </p:nvSpPr>
          <p:spPr>
            <a:xfrm>
              <a:off x="3969720" y="3086640"/>
              <a:ext cx="63000" cy="37800"/>
            </a:xfrm>
            <a:custGeom>
              <a:avLst/>
              <a:gdLst>
                <a:gd name="textAreaLeft" fmla="*/ 0 w 63000"/>
                <a:gd name="textAreaRight" fmla="*/ 63720 w 63000"/>
                <a:gd name="textAreaTop" fmla="*/ 0 h 37800"/>
                <a:gd name="textAreaBottom" fmla="*/ 38520 h 37800"/>
              </a:gdLst>
              <a:ahLst/>
              <a:cxnLst/>
              <a:rect l="textAreaLeft" t="textAreaTop" r="textAreaRight" b="textAreaBottom"/>
              <a:pathLst>
                <a:path w="32" h="20">
                  <a:moveTo>
                    <a:pt x="6" y="8"/>
                  </a:moveTo>
                  <a:lnTo>
                    <a:pt x="3" y="8"/>
                  </a:lnTo>
                  <a:lnTo>
                    <a:pt x="3" y="6"/>
                  </a:lnTo>
                  <a:lnTo>
                    <a:pt x="3" y="8"/>
                  </a:lnTo>
                  <a:lnTo>
                    <a:pt x="0" y="6"/>
                  </a:lnTo>
                  <a:lnTo>
                    <a:pt x="3" y="6"/>
                  </a:lnTo>
                  <a:lnTo>
                    <a:pt x="6" y="3"/>
                  </a:lnTo>
                  <a:lnTo>
                    <a:pt x="9" y="0"/>
                  </a:lnTo>
                  <a:lnTo>
                    <a:pt x="9" y="3"/>
                  </a:lnTo>
                  <a:lnTo>
                    <a:pt x="6" y="3"/>
                  </a:lnTo>
                  <a:lnTo>
                    <a:pt x="6" y="6"/>
                  </a:lnTo>
                  <a:lnTo>
                    <a:pt x="9" y="6"/>
                  </a:lnTo>
                  <a:lnTo>
                    <a:pt x="9" y="8"/>
                  </a:lnTo>
                  <a:lnTo>
                    <a:pt x="12" y="11"/>
                  </a:lnTo>
                  <a:lnTo>
                    <a:pt x="12" y="8"/>
                  </a:lnTo>
                  <a:lnTo>
                    <a:pt x="14" y="8"/>
                  </a:lnTo>
                  <a:lnTo>
                    <a:pt x="12" y="8"/>
                  </a:lnTo>
                  <a:lnTo>
                    <a:pt x="14" y="11"/>
                  </a:lnTo>
                  <a:lnTo>
                    <a:pt x="14" y="8"/>
                  </a:lnTo>
                  <a:lnTo>
                    <a:pt x="14" y="11"/>
                  </a:lnTo>
                  <a:lnTo>
                    <a:pt x="17" y="11"/>
                  </a:lnTo>
                  <a:lnTo>
                    <a:pt x="20" y="11"/>
                  </a:lnTo>
                  <a:lnTo>
                    <a:pt x="23" y="11"/>
                  </a:lnTo>
                  <a:lnTo>
                    <a:pt x="32" y="11"/>
                  </a:lnTo>
                  <a:lnTo>
                    <a:pt x="29" y="11"/>
                  </a:lnTo>
                  <a:lnTo>
                    <a:pt x="26" y="14"/>
                  </a:lnTo>
                  <a:lnTo>
                    <a:pt x="29" y="14"/>
                  </a:lnTo>
                  <a:lnTo>
                    <a:pt x="26" y="14"/>
                  </a:lnTo>
                  <a:lnTo>
                    <a:pt x="26" y="17"/>
                  </a:lnTo>
                  <a:lnTo>
                    <a:pt x="26" y="20"/>
                  </a:lnTo>
                  <a:lnTo>
                    <a:pt x="23" y="20"/>
                  </a:lnTo>
                  <a:lnTo>
                    <a:pt x="20" y="17"/>
                  </a:lnTo>
                  <a:lnTo>
                    <a:pt x="17" y="17"/>
                  </a:lnTo>
                  <a:lnTo>
                    <a:pt x="20" y="17"/>
                  </a:lnTo>
                  <a:lnTo>
                    <a:pt x="20" y="14"/>
                  </a:lnTo>
                  <a:lnTo>
                    <a:pt x="17" y="14"/>
                  </a:lnTo>
                  <a:lnTo>
                    <a:pt x="20" y="14"/>
                  </a:lnTo>
                  <a:lnTo>
                    <a:pt x="17" y="14"/>
                  </a:lnTo>
                  <a:lnTo>
                    <a:pt x="17" y="17"/>
                  </a:lnTo>
                  <a:lnTo>
                    <a:pt x="14" y="14"/>
                  </a:lnTo>
                  <a:lnTo>
                    <a:pt x="12" y="14"/>
                  </a:lnTo>
                  <a:lnTo>
                    <a:pt x="9" y="11"/>
                  </a:lnTo>
                  <a:lnTo>
                    <a:pt x="6" y="11"/>
                  </a:lnTo>
                  <a:lnTo>
                    <a:pt x="6" y="11"/>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1" name="Freeform 3326"/>
            <p:cNvSpPr/>
            <p:nvPr/>
          </p:nvSpPr>
          <p:spPr>
            <a:xfrm>
              <a:off x="4043160" y="3086640"/>
              <a:ext cx="45000" cy="43560"/>
            </a:xfrm>
            <a:custGeom>
              <a:avLst/>
              <a:gdLst>
                <a:gd name="textAreaLeft" fmla="*/ 0 w 45000"/>
                <a:gd name="textAreaRight" fmla="*/ 45720 w 45000"/>
                <a:gd name="textAreaTop" fmla="*/ 0 h 43560"/>
                <a:gd name="textAreaBottom" fmla="*/ 44280 h 43560"/>
              </a:gdLst>
              <a:ahLst/>
              <a:cxnLst/>
              <a:rect l="textAreaLeft" t="textAreaTop" r="textAreaRight" b="textAreaBottom"/>
              <a:pathLst>
                <a:path w="23" h="23">
                  <a:moveTo>
                    <a:pt x="0" y="17"/>
                  </a:moveTo>
                  <a:lnTo>
                    <a:pt x="0" y="14"/>
                  </a:lnTo>
                  <a:lnTo>
                    <a:pt x="3" y="11"/>
                  </a:lnTo>
                  <a:lnTo>
                    <a:pt x="6" y="8"/>
                  </a:lnTo>
                  <a:lnTo>
                    <a:pt x="6" y="6"/>
                  </a:lnTo>
                  <a:lnTo>
                    <a:pt x="6" y="3"/>
                  </a:lnTo>
                  <a:lnTo>
                    <a:pt x="6" y="6"/>
                  </a:lnTo>
                  <a:lnTo>
                    <a:pt x="9" y="3"/>
                  </a:lnTo>
                  <a:lnTo>
                    <a:pt x="12" y="3"/>
                  </a:lnTo>
                  <a:lnTo>
                    <a:pt x="12" y="0"/>
                  </a:lnTo>
                  <a:lnTo>
                    <a:pt x="12" y="3"/>
                  </a:lnTo>
                  <a:lnTo>
                    <a:pt x="14" y="3"/>
                  </a:lnTo>
                  <a:lnTo>
                    <a:pt x="14" y="6"/>
                  </a:lnTo>
                  <a:lnTo>
                    <a:pt x="14" y="8"/>
                  </a:lnTo>
                  <a:lnTo>
                    <a:pt x="9" y="11"/>
                  </a:lnTo>
                  <a:lnTo>
                    <a:pt x="12" y="14"/>
                  </a:lnTo>
                  <a:lnTo>
                    <a:pt x="12" y="11"/>
                  </a:lnTo>
                  <a:lnTo>
                    <a:pt x="14" y="11"/>
                  </a:lnTo>
                  <a:lnTo>
                    <a:pt x="12" y="14"/>
                  </a:lnTo>
                  <a:lnTo>
                    <a:pt x="14" y="11"/>
                  </a:lnTo>
                  <a:lnTo>
                    <a:pt x="14" y="14"/>
                  </a:lnTo>
                  <a:lnTo>
                    <a:pt x="17" y="14"/>
                  </a:lnTo>
                  <a:lnTo>
                    <a:pt x="17" y="11"/>
                  </a:lnTo>
                  <a:lnTo>
                    <a:pt x="20" y="11"/>
                  </a:lnTo>
                  <a:lnTo>
                    <a:pt x="20" y="14"/>
                  </a:lnTo>
                  <a:lnTo>
                    <a:pt x="23" y="17"/>
                  </a:lnTo>
                  <a:lnTo>
                    <a:pt x="17" y="17"/>
                  </a:lnTo>
                  <a:lnTo>
                    <a:pt x="17" y="20"/>
                  </a:lnTo>
                  <a:lnTo>
                    <a:pt x="14" y="23"/>
                  </a:lnTo>
                  <a:lnTo>
                    <a:pt x="9" y="23"/>
                  </a:lnTo>
                  <a:lnTo>
                    <a:pt x="9" y="20"/>
                  </a:lnTo>
                  <a:lnTo>
                    <a:pt x="6" y="20"/>
                  </a:lnTo>
                  <a:lnTo>
                    <a:pt x="6" y="23"/>
                  </a:lnTo>
                  <a:lnTo>
                    <a:pt x="3" y="23"/>
                  </a:lnTo>
                  <a:lnTo>
                    <a:pt x="0" y="23"/>
                  </a:lnTo>
                  <a:lnTo>
                    <a:pt x="0" y="20"/>
                  </a:lnTo>
                  <a:lnTo>
                    <a:pt x="0"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2" name="Freeform 3327"/>
            <p:cNvSpPr/>
            <p:nvPr/>
          </p:nvSpPr>
          <p:spPr>
            <a:xfrm>
              <a:off x="3319920" y="2067120"/>
              <a:ext cx="734760" cy="509760"/>
            </a:xfrm>
            <a:custGeom>
              <a:avLst/>
              <a:gdLst>
                <a:gd name="textAreaLeft" fmla="*/ 0 w 734760"/>
                <a:gd name="textAreaRight" fmla="*/ 735480 w 734760"/>
                <a:gd name="textAreaTop" fmla="*/ 0 h 509760"/>
                <a:gd name="textAreaBottom" fmla="*/ 510480 h 509760"/>
              </a:gdLst>
              <a:ahLst/>
              <a:cxnLst/>
              <a:rect l="textAreaLeft" t="textAreaTop" r="textAreaRight" b="textAreaBottom"/>
              <a:pathLst>
                <a:path w="370" h="265">
                  <a:moveTo>
                    <a:pt x="319" y="211"/>
                  </a:moveTo>
                  <a:lnTo>
                    <a:pt x="322" y="211"/>
                  </a:lnTo>
                  <a:lnTo>
                    <a:pt x="319" y="213"/>
                  </a:lnTo>
                  <a:lnTo>
                    <a:pt x="319" y="216"/>
                  </a:lnTo>
                  <a:lnTo>
                    <a:pt x="316" y="216"/>
                  </a:lnTo>
                  <a:lnTo>
                    <a:pt x="319" y="216"/>
                  </a:lnTo>
                  <a:lnTo>
                    <a:pt x="319" y="219"/>
                  </a:lnTo>
                  <a:lnTo>
                    <a:pt x="316" y="219"/>
                  </a:lnTo>
                  <a:lnTo>
                    <a:pt x="319" y="219"/>
                  </a:lnTo>
                  <a:lnTo>
                    <a:pt x="322" y="222"/>
                  </a:lnTo>
                  <a:lnTo>
                    <a:pt x="319" y="222"/>
                  </a:lnTo>
                  <a:lnTo>
                    <a:pt x="322" y="222"/>
                  </a:lnTo>
                  <a:lnTo>
                    <a:pt x="324" y="222"/>
                  </a:lnTo>
                  <a:lnTo>
                    <a:pt x="322" y="225"/>
                  </a:lnTo>
                  <a:lnTo>
                    <a:pt x="324" y="225"/>
                  </a:lnTo>
                  <a:lnTo>
                    <a:pt x="322" y="225"/>
                  </a:lnTo>
                  <a:lnTo>
                    <a:pt x="324" y="228"/>
                  </a:lnTo>
                  <a:lnTo>
                    <a:pt x="324" y="225"/>
                  </a:lnTo>
                  <a:lnTo>
                    <a:pt x="327" y="225"/>
                  </a:lnTo>
                  <a:lnTo>
                    <a:pt x="324" y="225"/>
                  </a:lnTo>
                  <a:lnTo>
                    <a:pt x="327" y="228"/>
                  </a:lnTo>
                  <a:lnTo>
                    <a:pt x="327" y="230"/>
                  </a:lnTo>
                  <a:lnTo>
                    <a:pt x="327" y="233"/>
                  </a:lnTo>
                  <a:lnTo>
                    <a:pt x="327" y="236"/>
                  </a:lnTo>
                  <a:lnTo>
                    <a:pt x="324" y="236"/>
                  </a:lnTo>
                  <a:lnTo>
                    <a:pt x="324" y="233"/>
                  </a:lnTo>
                  <a:lnTo>
                    <a:pt x="322" y="233"/>
                  </a:lnTo>
                  <a:lnTo>
                    <a:pt x="319" y="233"/>
                  </a:lnTo>
                  <a:lnTo>
                    <a:pt x="322" y="236"/>
                  </a:lnTo>
                  <a:lnTo>
                    <a:pt x="324" y="239"/>
                  </a:lnTo>
                  <a:lnTo>
                    <a:pt x="324" y="242"/>
                  </a:lnTo>
                  <a:lnTo>
                    <a:pt x="327" y="242"/>
                  </a:lnTo>
                  <a:lnTo>
                    <a:pt x="327" y="245"/>
                  </a:lnTo>
                  <a:lnTo>
                    <a:pt x="330" y="245"/>
                  </a:lnTo>
                  <a:lnTo>
                    <a:pt x="327" y="245"/>
                  </a:lnTo>
                  <a:lnTo>
                    <a:pt x="327" y="248"/>
                  </a:lnTo>
                  <a:lnTo>
                    <a:pt x="327" y="245"/>
                  </a:lnTo>
                  <a:lnTo>
                    <a:pt x="322" y="242"/>
                  </a:lnTo>
                  <a:lnTo>
                    <a:pt x="322" y="245"/>
                  </a:lnTo>
                  <a:lnTo>
                    <a:pt x="322" y="248"/>
                  </a:lnTo>
                  <a:lnTo>
                    <a:pt x="324" y="248"/>
                  </a:lnTo>
                  <a:lnTo>
                    <a:pt x="324" y="250"/>
                  </a:lnTo>
                  <a:lnTo>
                    <a:pt x="324" y="253"/>
                  </a:lnTo>
                  <a:lnTo>
                    <a:pt x="322" y="250"/>
                  </a:lnTo>
                  <a:lnTo>
                    <a:pt x="319" y="248"/>
                  </a:lnTo>
                  <a:lnTo>
                    <a:pt x="319" y="245"/>
                  </a:lnTo>
                  <a:lnTo>
                    <a:pt x="316" y="245"/>
                  </a:lnTo>
                  <a:lnTo>
                    <a:pt x="316" y="242"/>
                  </a:lnTo>
                  <a:lnTo>
                    <a:pt x="313" y="242"/>
                  </a:lnTo>
                  <a:lnTo>
                    <a:pt x="313" y="245"/>
                  </a:lnTo>
                  <a:lnTo>
                    <a:pt x="313" y="242"/>
                  </a:lnTo>
                  <a:lnTo>
                    <a:pt x="310" y="242"/>
                  </a:lnTo>
                  <a:lnTo>
                    <a:pt x="307" y="239"/>
                  </a:lnTo>
                  <a:lnTo>
                    <a:pt x="307" y="242"/>
                  </a:lnTo>
                  <a:lnTo>
                    <a:pt x="310" y="245"/>
                  </a:lnTo>
                  <a:lnTo>
                    <a:pt x="305" y="242"/>
                  </a:lnTo>
                  <a:lnTo>
                    <a:pt x="302" y="242"/>
                  </a:lnTo>
                  <a:lnTo>
                    <a:pt x="299" y="242"/>
                  </a:lnTo>
                  <a:lnTo>
                    <a:pt x="299" y="239"/>
                  </a:lnTo>
                  <a:lnTo>
                    <a:pt x="296" y="239"/>
                  </a:lnTo>
                  <a:lnTo>
                    <a:pt x="296" y="236"/>
                  </a:lnTo>
                  <a:lnTo>
                    <a:pt x="293" y="236"/>
                  </a:lnTo>
                  <a:lnTo>
                    <a:pt x="287" y="230"/>
                  </a:lnTo>
                  <a:lnTo>
                    <a:pt x="282" y="230"/>
                  </a:lnTo>
                  <a:lnTo>
                    <a:pt x="285" y="233"/>
                  </a:lnTo>
                  <a:lnTo>
                    <a:pt x="282" y="230"/>
                  </a:lnTo>
                  <a:lnTo>
                    <a:pt x="279" y="228"/>
                  </a:lnTo>
                  <a:lnTo>
                    <a:pt x="279" y="230"/>
                  </a:lnTo>
                  <a:lnTo>
                    <a:pt x="276" y="228"/>
                  </a:lnTo>
                  <a:lnTo>
                    <a:pt x="273" y="228"/>
                  </a:lnTo>
                  <a:lnTo>
                    <a:pt x="270" y="228"/>
                  </a:lnTo>
                  <a:lnTo>
                    <a:pt x="273" y="230"/>
                  </a:lnTo>
                  <a:lnTo>
                    <a:pt x="276" y="233"/>
                  </a:lnTo>
                  <a:lnTo>
                    <a:pt x="282" y="239"/>
                  </a:lnTo>
                  <a:lnTo>
                    <a:pt x="282" y="236"/>
                  </a:lnTo>
                  <a:lnTo>
                    <a:pt x="282" y="239"/>
                  </a:lnTo>
                  <a:lnTo>
                    <a:pt x="282" y="242"/>
                  </a:lnTo>
                  <a:lnTo>
                    <a:pt x="285" y="242"/>
                  </a:lnTo>
                  <a:lnTo>
                    <a:pt x="287" y="242"/>
                  </a:lnTo>
                  <a:lnTo>
                    <a:pt x="290" y="245"/>
                  </a:lnTo>
                  <a:lnTo>
                    <a:pt x="290" y="248"/>
                  </a:lnTo>
                  <a:lnTo>
                    <a:pt x="293" y="248"/>
                  </a:lnTo>
                  <a:lnTo>
                    <a:pt x="296" y="250"/>
                  </a:lnTo>
                  <a:lnTo>
                    <a:pt x="299" y="250"/>
                  </a:lnTo>
                  <a:lnTo>
                    <a:pt x="302" y="253"/>
                  </a:lnTo>
                  <a:lnTo>
                    <a:pt x="307" y="256"/>
                  </a:lnTo>
                  <a:lnTo>
                    <a:pt x="310" y="259"/>
                  </a:lnTo>
                  <a:lnTo>
                    <a:pt x="307" y="259"/>
                  </a:lnTo>
                  <a:lnTo>
                    <a:pt x="307" y="262"/>
                  </a:lnTo>
                  <a:lnTo>
                    <a:pt x="305" y="262"/>
                  </a:lnTo>
                  <a:lnTo>
                    <a:pt x="307" y="262"/>
                  </a:lnTo>
                  <a:lnTo>
                    <a:pt x="310" y="265"/>
                  </a:lnTo>
                  <a:lnTo>
                    <a:pt x="307" y="265"/>
                  </a:lnTo>
                  <a:lnTo>
                    <a:pt x="305" y="265"/>
                  </a:lnTo>
                  <a:lnTo>
                    <a:pt x="302" y="265"/>
                  </a:lnTo>
                  <a:lnTo>
                    <a:pt x="299" y="265"/>
                  </a:lnTo>
                  <a:lnTo>
                    <a:pt x="299" y="262"/>
                  </a:lnTo>
                  <a:lnTo>
                    <a:pt x="296" y="262"/>
                  </a:lnTo>
                  <a:lnTo>
                    <a:pt x="290" y="262"/>
                  </a:lnTo>
                  <a:lnTo>
                    <a:pt x="287" y="259"/>
                  </a:lnTo>
                  <a:lnTo>
                    <a:pt x="285" y="259"/>
                  </a:lnTo>
                  <a:lnTo>
                    <a:pt x="282" y="259"/>
                  </a:lnTo>
                  <a:lnTo>
                    <a:pt x="282" y="256"/>
                  </a:lnTo>
                  <a:lnTo>
                    <a:pt x="279" y="259"/>
                  </a:lnTo>
                  <a:lnTo>
                    <a:pt x="276" y="259"/>
                  </a:lnTo>
                  <a:lnTo>
                    <a:pt x="276" y="256"/>
                  </a:lnTo>
                  <a:lnTo>
                    <a:pt x="273" y="256"/>
                  </a:lnTo>
                  <a:lnTo>
                    <a:pt x="273" y="253"/>
                  </a:lnTo>
                  <a:lnTo>
                    <a:pt x="270" y="256"/>
                  </a:lnTo>
                  <a:lnTo>
                    <a:pt x="268" y="253"/>
                  </a:lnTo>
                  <a:lnTo>
                    <a:pt x="268" y="250"/>
                  </a:lnTo>
                  <a:lnTo>
                    <a:pt x="265" y="250"/>
                  </a:lnTo>
                  <a:lnTo>
                    <a:pt x="262" y="248"/>
                  </a:lnTo>
                  <a:lnTo>
                    <a:pt x="265" y="248"/>
                  </a:lnTo>
                  <a:lnTo>
                    <a:pt x="262" y="245"/>
                  </a:lnTo>
                  <a:lnTo>
                    <a:pt x="262" y="248"/>
                  </a:lnTo>
                  <a:lnTo>
                    <a:pt x="259" y="248"/>
                  </a:lnTo>
                  <a:lnTo>
                    <a:pt x="256" y="248"/>
                  </a:lnTo>
                  <a:lnTo>
                    <a:pt x="259" y="245"/>
                  </a:lnTo>
                  <a:lnTo>
                    <a:pt x="256" y="245"/>
                  </a:lnTo>
                  <a:lnTo>
                    <a:pt x="256" y="248"/>
                  </a:lnTo>
                  <a:lnTo>
                    <a:pt x="253" y="248"/>
                  </a:lnTo>
                  <a:lnTo>
                    <a:pt x="251" y="245"/>
                  </a:lnTo>
                  <a:lnTo>
                    <a:pt x="251" y="248"/>
                  </a:lnTo>
                  <a:lnTo>
                    <a:pt x="248" y="245"/>
                  </a:lnTo>
                  <a:lnTo>
                    <a:pt x="251" y="245"/>
                  </a:lnTo>
                  <a:lnTo>
                    <a:pt x="245" y="245"/>
                  </a:lnTo>
                  <a:lnTo>
                    <a:pt x="242" y="245"/>
                  </a:lnTo>
                  <a:lnTo>
                    <a:pt x="239" y="242"/>
                  </a:lnTo>
                  <a:lnTo>
                    <a:pt x="236" y="239"/>
                  </a:lnTo>
                  <a:lnTo>
                    <a:pt x="233" y="236"/>
                  </a:lnTo>
                  <a:lnTo>
                    <a:pt x="233" y="233"/>
                  </a:lnTo>
                  <a:lnTo>
                    <a:pt x="231" y="233"/>
                  </a:lnTo>
                  <a:lnTo>
                    <a:pt x="231" y="230"/>
                  </a:lnTo>
                  <a:lnTo>
                    <a:pt x="233" y="233"/>
                  </a:lnTo>
                  <a:lnTo>
                    <a:pt x="236" y="233"/>
                  </a:lnTo>
                  <a:lnTo>
                    <a:pt x="239" y="230"/>
                  </a:lnTo>
                  <a:lnTo>
                    <a:pt x="236" y="230"/>
                  </a:lnTo>
                  <a:lnTo>
                    <a:pt x="233" y="228"/>
                  </a:lnTo>
                  <a:lnTo>
                    <a:pt x="233" y="230"/>
                  </a:lnTo>
                  <a:lnTo>
                    <a:pt x="231" y="228"/>
                  </a:lnTo>
                  <a:lnTo>
                    <a:pt x="233" y="228"/>
                  </a:lnTo>
                  <a:lnTo>
                    <a:pt x="231" y="228"/>
                  </a:lnTo>
                  <a:lnTo>
                    <a:pt x="231" y="225"/>
                  </a:lnTo>
                  <a:lnTo>
                    <a:pt x="228" y="225"/>
                  </a:lnTo>
                  <a:lnTo>
                    <a:pt x="231" y="228"/>
                  </a:lnTo>
                  <a:lnTo>
                    <a:pt x="231" y="230"/>
                  </a:lnTo>
                  <a:lnTo>
                    <a:pt x="228" y="228"/>
                  </a:lnTo>
                  <a:lnTo>
                    <a:pt x="225" y="228"/>
                  </a:lnTo>
                  <a:lnTo>
                    <a:pt x="228" y="228"/>
                  </a:lnTo>
                  <a:lnTo>
                    <a:pt x="228" y="225"/>
                  </a:lnTo>
                  <a:lnTo>
                    <a:pt x="225" y="225"/>
                  </a:lnTo>
                  <a:lnTo>
                    <a:pt x="225" y="228"/>
                  </a:lnTo>
                  <a:lnTo>
                    <a:pt x="222" y="228"/>
                  </a:lnTo>
                  <a:lnTo>
                    <a:pt x="222" y="225"/>
                  </a:lnTo>
                  <a:lnTo>
                    <a:pt x="222" y="222"/>
                  </a:lnTo>
                  <a:lnTo>
                    <a:pt x="219" y="222"/>
                  </a:lnTo>
                  <a:lnTo>
                    <a:pt x="216" y="225"/>
                  </a:lnTo>
                  <a:lnTo>
                    <a:pt x="216" y="222"/>
                  </a:lnTo>
                  <a:lnTo>
                    <a:pt x="216" y="219"/>
                  </a:lnTo>
                  <a:lnTo>
                    <a:pt x="219" y="219"/>
                  </a:lnTo>
                  <a:lnTo>
                    <a:pt x="214" y="216"/>
                  </a:lnTo>
                  <a:lnTo>
                    <a:pt x="211" y="216"/>
                  </a:lnTo>
                  <a:lnTo>
                    <a:pt x="211" y="213"/>
                  </a:lnTo>
                  <a:lnTo>
                    <a:pt x="214" y="213"/>
                  </a:lnTo>
                  <a:lnTo>
                    <a:pt x="214" y="211"/>
                  </a:lnTo>
                  <a:lnTo>
                    <a:pt x="208" y="208"/>
                  </a:lnTo>
                  <a:lnTo>
                    <a:pt x="208" y="211"/>
                  </a:lnTo>
                  <a:lnTo>
                    <a:pt x="205" y="211"/>
                  </a:lnTo>
                  <a:lnTo>
                    <a:pt x="205" y="208"/>
                  </a:lnTo>
                  <a:lnTo>
                    <a:pt x="202" y="208"/>
                  </a:lnTo>
                  <a:lnTo>
                    <a:pt x="202" y="211"/>
                  </a:lnTo>
                  <a:lnTo>
                    <a:pt x="199" y="208"/>
                  </a:lnTo>
                  <a:lnTo>
                    <a:pt x="199" y="205"/>
                  </a:lnTo>
                  <a:lnTo>
                    <a:pt x="197" y="208"/>
                  </a:lnTo>
                  <a:lnTo>
                    <a:pt x="199" y="205"/>
                  </a:lnTo>
                  <a:lnTo>
                    <a:pt x="197" y="205"/>
                  </a:lnTo>
                  <a:lnTo>
                    <a:pt x="194" y="208"/>
                  </a:lnTo>
                  <a:lnTo>
                    <a:pt x="191" y="208"/>
                  </a:lnTo>
                  <a:lnTo>
                    <a:pt x="194" y="208"/>
                  </a:lnTo>
                  <a:lnTo>
                    <a:pt x="197" y="208"/>
                  </a:lnTo>
                  <a:lnTo>
                    <a:pt x="199" y="211"/>
                  </a:lnTo>
                  <a:lnTo>
                    <a:pt x="197" y="211"/>
                  </a:lnTo>
                  <a:lnTo>
                    <a:pt x="197" y="213"/>
                  </a:lnTo>
                  <a:lnTo>
                    <a:pt x="194" y="213"/>
                  </a:lnTo>
                  <a:lnTo>
                    <a:pt x="191" y="213"/>
                  </a:lnTo>
                  <a:lnTo>
                    <a:pt x="188" y="213"/>
                  </a:lnTo>
                  <a:lnTo>
                    <a:pt x="185" y="211"/>
                  </a:lnTo>
                  <a:lnTo>
                    <a:pt x="182" y="211"/>
                  </a:lnTo>
                  <a:lnTo>
                    <a:pt x="179" y="211"/>
                  </a:lnTo>
                  <a:lnTo>
                    <a:pt x="182" y="211"/>
                  </a:lnTo>
                  <a:lnTo>
                    <a:pt x="182" y="213"/>
                  </a:lnTo>
                  <a:lnTo>
                    <a:pt x="179" y="216"/>
                  </a:lnTo>
                  <a:lnTo>
                    <a:pt x="177" y="213"/>
                  </a:lnTo>
                  <a:lnTo>
                    <a:pt x="174" y="216"/>
                  </a:lnTo>
                  <a:lnTo>
                    <a:pt x="177" y="216"/>
                  </a:lnTo>
                  <a:lnTo>
                    <a:pt x="171" y="216"/>
                  </a:lnTo>
                  <a:lnTo>
                    <a:pt x="171" y="219"/>
                  </a:lnTo>
                  <a:lnTo>
                    <a:pt x="168" y="219"/>
                  </a:lnTo>
                  <a:lnTo>
                    <a:pt x="165" y="216"/>
                  </a:lnTo>
                  <a:lnTo>
                    <a:pt x="162" y="219"/>
                  </a:lnTo>
                  <a:lnTo>
                    <a:pt x="162" y="216"/>
                  </a:lnTo>
                  <a:lnTo>
                    <a:pt x="160" y="213"/>
                  </a:lnTo>
                  <a:lnTo>
                    <a:pt x="160" y="216"/>
                  </a:lnTo>
                  <a:lnTo>
                    <a:pt x="157" y="216"/>
                  </a:lnTo>
                  <a:lnTo>
                    <a:pt x="154" y="213"/>
                  </a:lnTo>
                  <a:lnTo>
                    <a:pt x="154" y="211"/>
                  </a:lnTo>
                  <a:lnTo>
                    <a:pt x="151" y="211"/>
                  </a:lnTo>
                  <a:lnTo>
                    <a:pt x="151" y="205"/>
                  </a:lnTo>
                  <a:lnTo>
                    <a:pt x="154" y="205"/>
                  </a:lnTo>
                  <a:lnTo>
                    <a:pt x="151" y="205"/>
                  </a:lnTo>
                  <a:lnTo>
                    <a:pt x="151" y="202"/>
                  </a:lnTo>
                  <a:lnTo>
                    <a:pt x="154" y="202"/>
                  </a:lnTo>
                  <a:lnTo>
                    <a:pt x="160" y="199"/>
                  </a:lnTo>
                  <a:lnTo>
                    <a:pt x="162" y="199"/>
                  </a:lnTo>
                  <a:lnTo>
                    <a:pt x="162" y="196"/>
                  </a:lnTo>
                  <a:lnTo>
                    <a:pt x="162" y="194"/>
                  </a:lnTo>
                  <a:lnTo>
                    <a:pt x="162" y="191"/>
                  </a:lnTo>
                  <a:lnTo>
                    <a:pt x="165" y="194"/>
                  </a:lnTo>
                  <a:lnTo>
                    <a:pt x="168" y="194"/>
                  </a:lnTo>
                  <a:lnTo>
                    <a:pt x="171" y="194"/>
                  </a:lnTo>
                  <a:lnTo>
                    <a:pt x="174" y="196"/>
                  </a:lnTo>
                  <a:lnTo>
                    <a:pt x="179" y="194"/>
                  </a:lnTo>
                  <a:lnTo>
                    <a:pt x="179" y="196"/>
                  </a:lnTo>
                  <a:lnTo>
                    <a:pt x="182" y="196"/>
                  </a:lnTo>
                  <a:lnTo>
                    <a:pt x="185" y="196"/>
                  </a:lnTo>
                  <a:lnTo>
                    <a:pt x="185" y="199"/>
                  </a:lnTo>
                  <a:lnTo>
                    <a:pt x="185" y="196"/>
                  </a:lnTo>
                  <a:lnTo>
                    <a:pt x="182" y="196"/>
                  </a:lnTo>
                  <a:lnTo>
                    <a:pt x="182" y="194"/>
                  </a:lnTo>
                  <a:lnTo>
                    <a:pt x="185" y="194"/>
                  </a:lnTo>
                  <a:lnTo>
                    <a:pt x="185" y="196"/>
                  </a:lnTo>
                  <a:lnTo>
                    <a:pt x="188" y="196"/>
                  </a:lnTo>
                  <a:lnTo>
                    <a:pt x="191" y="196"/>
                  </a:lnTo>
                  <a:lnTo>
                    <a:pt x="194" y="196"/>
                  </a:lnTo>
                  <a:lnTo>
                    <a:pt x="191" y="194"/>
                  </a:lnTo>
                  <a:lnTo>
                    <a:pt x="194" y="194"/>
                  </a:lnTo>
                  <a:lnTo>
                    <a:pt x="197" y="194"/>
                  </a:lnTo>
                  <a:lnTo>
                    <a:pt x="199" y="191"/>
                  </a:lnTo>
                  <a:lnTo>
                    <a:pt x="199" y="194"/>
                  </a:lnTo>
                  <a:lnTo>
                    <a:pt x="202" y="194"/>
                  </a:lnTo>
                  <a:lnTo>
                    <a:pt x="202" y="191"/>
                  </a:lnTo>
                  <a:lnTo>
                    <a:pt x="202" y="194"/>
                  </a:lnTo>
                  <a:lnTo>
                    <a:pt x="205" y="191"/>
                  </a:lnTo>
                  <a:lnTo>
                    <a:pt x="202" y="191"/>
                  </a:lnTo>
                  <a:lnTo>
                    <a:pt x="205" y="191"/>
                  </a:lnTo>
                  <a:lnTo>
                    <a:pt x="208" y="191"/>
                  </a:lnTo>
                  <a:lnTo>
                    <a:pt x="205" y="191"/>
                  </a:lnTo>
                  <a:lnTo>
                    <a:pt x="208" y="191"/>
                  </a:lnTo>
                  <a:lnTo>
                    <a:pt x="211" y="194"/>
                  </a:lnTo>
                  <a:lnTo>
                    <a:pt x="211" y="191"/>
                  </a:lnTo>
                  <a:lnTo>
                    <a:pt x="211" y="188"/>
                  </a:lnTo>
                  <a:lnTo>
                    <a:pt x="205" y="185"/>
                  </a:lnTo>
                  <a:lnTo>
                    <a:pt x="202" y="179"/>
                  </a:lnTo>
                  <a:lnTo>
                    <a:pt x="199" y="179"/>
                  </a:lnTo>
                  <a:lnTo>
                    <a:pt x="199" y="176"/>
                  </a:lnTo>
                  <a:lnTo>
                    <a:pt x="202" y="176"/>
                  </a:lnTo>
                  <a:lnTo>
                    <a:pt x="208" y="174"/>
                  </a:lnTo>
                  <a:lnTo>
                    <a:pt x="208" y="171"/>
                  </a:lnTo>
                  <a:lnTo>
                    <a:pt x="214" y="168"/>
                  </a:lnTo>
                  <a:lnTo>
                    <a:pt x="216" y="165"/>
                  </a:lnTo>
                  <a:lnTo>
                    <a:pt x="219" y="165"/>
                  </a:lnTo>
                  <a:lnTo>
                    <a:pt x="222" y="168"/>
                  </a:lnTo>
                  <a:lnTo>
                    <a:pt x="231" y="165"/>
                  </a:lnTo>
                  <a:lnTo>
                    <a:pt x="233" y="168"/>
                  </a:lnTo>
                  <a:lnTo>
                    <a:pt x="236" y="168"/>
                  </a:lnTo>
                  <a:lnTo>
                    <a:pt x="239" y="168"/>
                  </a:lnTo>
                  <a:lnTo>
                    <a:pt x="239" y="171"/>
                  </a:lnTo>
                  <a:lnTo>
                    <a:pt x="242" y="171"/>
                  </a:lnTo>
                  <a:lnTo>
                    <a:pt x="239" y="171"/>
                  </a:lnTo>
                  <a:lnTo>
                    <a:pt x="242" y="171"/>
                  </a:lnTo>
                  <a:lnTo>
                    <a:pt x="242" y="174"/>
                  </a:lnTo>
                  <a:lnTo>
                    <a:pt x="242" y="176"/>
                  </a:lnTo>
                  <a:lnTo>
                    <a:pt x="242" y="179"/>
                  </a:lnTo>
                  <a:lnTo>
                    <a:pt x="239" y="179"/>
                  </a:lnTo>
                  <a:lnTo>
                    <a:pt x="239" y="182"/>
                  </a:lnTo>
                  <a:lnTo>
                    <a:pt x="242" y="182"/>
                  </a:lnTo>
                  <a:lnTo>
                    <a:pt x="242" y="179"/>
                  </a:lnTo>
                  <a:lnTo>
                    <a:pt x="245" y="179"/>
                  </a:lnTo>
                  <a:lnTo>
                    <a:pt x="248" y="176"/>
                  </a:lnTo>
                  <a:lnTo>
                    <a:pt x="248" y="174"/>
                  </a:lnTo>
                  <a:lnTo>
                    <a:pt x="248" y="176"/>
                  </a:lnTo>
                  <a:lnTo>
                    <a:pt x="251" y="176"/>
                  </a:lnTo>
                  <a:lnTo>
                    <a:pt x="251" y="174"/>
                  </a:lnTo>
                  <a:lnTo>
                    <a:pt x="251" y="176"/>
                  </a:lnTo>
                  <a:lnTo>
                    <a:pt x="253" y="176"/>
                  </a:lnTo>
                  <a:lnTo>
                    <a:pt x="256" y="176"/>
                  </a:lnTo>
                  <a:lnTo>
                    <a:pt x="259" y="174"/>
                  </a:lnTo>
                  <a:lnTo>
                    <a:pt x="259" y="176"/>
                  </a:lnTo>
                  <a:lnTo>
                    <a:pt x="262" y="176"/>
                  </a:lnTo>
                  <a:lnTo>
                    <a:pt x="262" y="174"/>
                  </a:lnTo>
                  <a:lnTo>
                    <a:pt x="265" y="174"/>
                  </a:lnTo>
                  <a:lnTo>
                    <a:pt x="265" y="171"/>
                  </a:lnTo>
                  <a:lnTo>
                    <a:pt x="262" y="171"/>
                  </a:lnTo>
                  <a:lnTo>
                    <a:pt x="265" y="168"/>
                  </a:lnTo>
                  <a:lnTo>
                    <a:pt x="262" y="168"/>
                  </a:lnTo>
                  <a:lnTo>
                    <a:pt x="259" y="168"/>
                  </a:lnTo>
                  <a:lnTo>
                    <a:pt x="259" y="165"/>
                  </a:lnTo>
                  <a:lnTo>
                    <a:pt x="256" y="165"/>
                  </a:lnTo>
                  <a:lnTo>
                    <a:pt x="253" y="165"/>
                  </a:lnTo>
                  <a:lnTo>
                    <a:pt x="251" y="165"/>
                  </a:lnTo>
                  <a:lnTo>
                    <a:pt x="248" y="162"/>
                  </a:lnTo>
                  <a:lnTo>
                    <a:pt x="245" y="159"/>
                  </a:lnTo>
                  <a:lnTo>
                    <a:pt x="248" y="159"/>
                  </a:lnTo>
                  <a:lnTo>
                    <a:pt x="245" y="159"/>
                  </a:lnTo>
                  <a:lnTo>
                    <a:pt x="242" y="159"/>
                  </a:lnTo>
                  <a:lnTo>
                    <a:pt x="239" y="159"/>
                  </a:lnTo>
                  <a:lnTo>
                    <a:pt x="242" y="159"/>
                  </a:lnTo>
                  <a:lnTo>
                    <a:pt x="242" y="162"/>
                  </a:lnTo>
                  <a:lnTo>
                    <a:pt x="239" y="159"/>
                  </a:lnTo>
                  <a:lnTo>
                    <a:pt x="239" y="162"/>
                  </a:lnTo>
                  <a:lnTo>
                    <a:pt x="242" y="162"/>
                  </a:lnTo>
                  <a:lnTo>
                    <a:pt x="239" y="165"/>
                  </a:lnTo>
                  <a:lnTo>
                    <a:pt x="239" y="168"/>
                  </a:lnTo>
                  <a:lnTo>
                    <a:pt x="236" y="168"/>
                  </a:lnTo>
                  <a:lnTo>
                    <a:pt x="233" y="168"/>
                  </a:lnTo>
                  <a:lnTo>
                    <a:pt x="231" y="165"/>
                  </a:lnTo>
                  <a:lnTo>
                    <a:pt x="225" y="165"/>
                  </a:lnTo>
                  <a:lnTo>
                    <a:pt x="219" y="165"/>
                  </a:lnTo>
                  <a:lnTo>
                    <a:pt x="219" y="162"/>
                  </a:lnTo>
                  <a:lnTo>
                    <a:pt x="219" y="159"/>
                  </a:lnTo>
                  <a:lnTo>
                    <a:pt x="222" y="159"/>
                  </a:lnTo>
                  <a:lnTo>
                    <a:pt x="228" y="157"/>
                  </a:lnTo>
                  <a:lnTo>
                    <a:pt x="228" y="154"/>
                  </a:lnTo>
                  <a:lnTo>
                    <a:pt x="225" y="154"/>
                  </a:lnTo>
                  <a:lnTo>
                    <a:pt x="225" y="151"/>
                  </a:lnTo>
                  <a:lnTo>
                    <a:pt x="225" y="145"/>
                  </a:lnTo>
                  <a:lnTo>
                    <a:pt x="222" y="145"/>
                  </a:lnTo>
                  <a:lnTo>
                    <a:pt x="222" y="142"/>
                  </a:lnTo>
                  <a:lnTo>
                    <a:pt x="228" y="142"/>
                  </a:lnTo>
                  <a:lnTo>
                    <a:pt x="225" y="145"/>
                  </a:lnTo>
                  <a:lnTo>
                    <a:pt x="228" y="145"/>
                  </a:lnTo>
                  <a:lnTo>
                    <a:pt x="231" y="145"/>
                  </a:lnTo>
                  <a:lnTo>
                    <a:pt x="231" y="142"/>
                  </a:lnTo>
                  <a:lnTo>
                    <a:pt x="228" y="142"/>
                  </a:lnTo>
                  <a:lnTo>
                    <a:pt x="228" y="140"/>
                  </a:lnTo>
                  <a:lnTo>
                    <a:pt x="225" y="140"/>
                  </a:lnTo>
                  <a:lnTo>
                    <a:pt x="225" y="142"/>
                  </a:lnTo>
                  <a:lnTo>
                    <a:pt x="222" y="142"/>
                  </a:lnTo>
                  <a:lnTo>
                    <a:pt x="219" y="142"/>
                  </a:lnTo>
                  <a:lnTo>
                    <a:pt x="219" y="140"/>
                  </a:lnTo>
                  <a:lnTo>
                    <a:pt x="219" y="137"/>
                  </a:lnTo>
                  <a:lnTo>
                    <a:pt x="219" y="134"/>
                  </a:lnTo>
                  <a:lnTo>
                    <a:pt x="216" y="134"/>
                  </a:lnTo>
                  <a:lnTo>
                    <a:pt x="216" y="131"/>
                  </a:lnTo>
                  <a:lnTo>
                    <a:pt x="214" y="131"/>
                  </a:lnTo>
                  <a:lnTo>
                    <a:pt x="211" y="131"/>
                  </a:lnTo>
                  <a:lnTo>
                    <a:pt x="208" y="131"/>
                  </a:lnTo>
                  <a:lnTo>
                    <a:pt x="208" y="128"/>
                  </a:lnTo>
                  <a:lnTo>
                    <a:pt x="211" y="125"/>
                  </a:lnTo>
                  <a:lnTo>
                    <a:pt x="208" y="125"/>
                  </a:lnTo>
                  <a:lnTo>
                    <a:pt x="211" y="125"/>
                  </a:lnTo>
                  <a:lnTo>
                    <a:pt x="208" y="122"/>
                  </a:lnTo>
                  <a:lnTo>
                    <a:pt x="205" y="122"/>
                  </a:lnTo>
                  <a:lnTo>
                    <a:pt x="202" y="122"/>
                  </a:lnTo>
                  <a:lnTo>
                    <a:pt x="205" y="122"/>
                  </a:lnTo>
                  <a:lnTo>
                    <a:pt x="205" y="125"/>
                  </a:lnTo>
                  <a:lnTo>
                    <a:pt x="202" y="125"/>
                  </a:lnTo>
                  <a:lnTo>
                    <a:pt x="199" y="125"/>
                  </a:lnTo>
                  <a:lnTo>
                    <a:pt x="199" y="122"/>
                  </a:lnTo>
                  <a:lnTo>
                    <a:pt x="197" y="122"/>
                  </a:lnTo>
                  <a:lnTo>
                    <a:pt x="199" y="120"/>
                  </a:lnTo>
                  <a:lnTo>
                    <a:pt x="197" y="120"/>
                  </a:lnTo>
                  <a:lnTo>
                    <a:pt x="194" y="120"/>
                  </a:lnTo>
                  <a:lnTo>
                    <a:pt x="197" y="120"/>
                  </a:lnTo>
                  <a:lnTo>
                    <a:pt x="199" y="120"/>
                  </a:lnTo>
                  <a:lnTo>
                    <a:pt x="199" y="117"/>
                  </a:lnTo>
                  <a:lnTo>
                    <a:pt x="197" y="117"/>
                  </a:lnTo>
                  <a:lnTo>
                    <a:pt x="199" y="117"/>
                  </a:lnTo>
                  <a:lnTo>
                    <a:pt x="202" y="117"/>
                  </a:lnTo>
                  <a:lnTo>
                    <a:pt x="205" y="117"/>
                  </a:lnTo>
                  <a:lnTo>
                    <a:pt x="202" y="114"/>
                  </a:lnTo>
                  <a:lnTo>
                    <a:pt x="199" y="117"/>
                  </a:lnTo>
                  <a:lnTo>
                    <a:pt x="197" y="114"/>
                  </a:lnTo>
                  <a:lnTo>
                    <a:pt x="194" y="114"/>
                  </a:lnTo>
                  <a:lnTo>
                    <a:pt x="191" y="117"/>
                  </a:lnTo>
                  <a:lnTo>
                    <a:pt x="188" y="117"/>
                  </a:lnTo>
                  <a:lnTo>
                    <a:pt x="185" y="117"/>
                  </a:lnTo>
                  <a:lnTo>
                    <a:pt x="185" y="120"/>
                  </a:lnTo>
                  <a:lnTo>
                    <a:pt x="179" y="120"/>
                  </a:lnTo>
                  <a:lnTo>
                    <a:pt x="179" y="122"/>
                  </a:lnTo>
                  <a:lnTo>
                    <a:pt x="174" y="122"/>
                  </a:lnTo>
                  <a:lnTo>
                    <a:pt x="171" y="122"/>
                  </a:lnTo>
                  <a:lnTo>
                    <a:pt x="174" y="120"/>
                  </a:lnTo>
                  <a:lnTo>
                    <a:pt x="171" y="117"/>
                  </a:lnTo>
                  <a:lnTo>
                    <a:pt x="174" y="114"/>
                  </a:lnTo>
                  <a:lnTo>
                    <a:pt x="177" y="114"/>
                  </a:lnTo>
                  <a:lnTo>
                    <a:pt x="179" y="114"/>
                  </a:lnTo>
                  <a:lnTo>
                    <a:pt x="182" y="114"/>
                  </a:lnTo>
                  <a:lnTo>
                    <a:pt x="185" y="114"/>
                  </a:lnTo>
                  <a:lnTo>
                    <a:pt x="185" y="111"/>
                  </a:lnTo>
                  <a:lnTo>
                    <a:pt x="182" y="108"/>
                  </a:lnTo>
                  <a:lnTo>
                    <a:pt x="179" y="108"/>
                  </a:lnTo>
                  <a:lnTo>
                    <a:pt x="177" y="108"/>
                  </a:lnTo>
                  <a:lnTo>
                    <a:pt x="177" y="105"/>
                  </a:lnTo>
                  <a:lnTo>
                    <a:pt x="174" y="105"/>
                  </a:lnTo>
                  <a:lnTo>
                    <a:pt x="174" y="103"/>
                  </a:lnTo>
                  <a:lnTo>
                    <a:pt x="171" y="103"/>
                  </a:lnTo>
                  <a:lnTo>
                    <a:pt x="168" y="103"/>
                  </a:lnTo>
                  <a:lnTo>
                    <a:pt x="168" y="100"/>
                  </a:lnTo>
                  <a:lnTo>
                    <a:pt x="168" y="103"/>
                  </a:lnTo>
                  <a:lnTo>
                    <a:pt x="165" y="103"/>
                  </a:lnTo>
                  <a:lnTo>
                    <a:pt x="165" y="100"/>
                  </a:lnTo>
                  <a:lnTo>
                    <a:pt x="168" y="100"/>
                  </a:lnTo>
                  <a:lnTo>
                    <a:pt x="171" y="100"/>
                  </a:lnTo>
                  <a:lnTo>
                    <a:pt x="168" y="97"/>
                  </a:lnTo>
                  <a:lnTo>
                    <a:pt x="165" y="97"/>
                  </a:lnTo>
                  <a:lnTo>
                    <a:pt x="165" y="94"/>
                  </a:lnTo>
                  <a:lnTo>
                    <a:pt x="162" y="97"/>
                  </a:lnTo>
                  <a:lnTo>
                    <a:pt x="162" y="100"/>
                  </a:lnTo>
                  <a:lnTo>
                    <a:pt x="160" y="97"/>
                  </a:lnTo>
                  <a:lnTo>
                    <a:pt x="160" y="94"/>
                  </a:lnTo>
                  <a:lnTo>
                    <a:pt x="160" y="91"/>
                  </a:lnTo>
                  <a:lnTo>
                    <a:pt x="160" y="88"/>
                  </a:lnTo>
                  <a:lnTo>
                    <a:pt x="157" y="86"/>
                  </a:lnTo>
                  <a:lnTo>
                    <a:pt x="157" y="88"/>
                  </a:lnTo>
                  <a:lnTo>
                    <a:pt x="154" y="88"/>
                  </a:lnTo>
                  <a:lnTo>
                    <a:pt x="154" y="86"/>
                  </a:lnTo>
                  <a:lnTo>
                    <a:pt x="151" y="86"/>
                  </a:lnTo>
                  <a:lnTo>
                    <a:pt x="151" y="88"/>
                  </a:lnTo>
                  <a:lnTo>
                    <a:pt x="148" y="88"/>
                  </a:lnTo>
                  <a:lnTo>
                    <a:pt x="148" y="86"/>
                  </a:lnTo>
                  <a:lnTo>
                    <a:pt x="145" y="83"/>
                  </a:lnTo>
                  <a:lnTo>
                    <a:pt x="143" y="83"/>
                  </a:lnTo>
                  <a:lnTo>
                    <a:pt x="140" y="80"/>
                  </a:lnTo>
                  <a:lnTo>
                    <a:pt x="140" y="83"/>
                  </a:lnTo>
                  <a:lnTo>
                    <a:pt x="137" y="83"/>
                  </a:lnTo>
                  <a:lnTo>
                    <a:pt x="134" y="83"/>
                  </a:lnTo>
                  <a:lnTo>
                    <a:pt x="137" y="86"/>
                  </a:lnTo>
                  <a:lnTo>
                    <a:pt x="140" y="86"/>
                  </a:lnTo>
                  <a:lnTo>
                    <a:pt x="143" y="86"/>
                  </a:lnTo>
                  <a:lnTo>
                    <a:pt x="143" y="88"/>
                  </a:lnTo>
                  <a:lnTo>
                    <a:pt x="145" y="88"/>
                  </a:lnTo>
                  <a:lnTo>
                    <a:pt x="143" y="91"/>
                  </a:lnTo>
                  <a:lnTo>
                    <a:pt x="145" y="91"/>
                  </a:lnTo>
                  <a:lnTo>
                    <a:pt x="145" y="94"/>
                  </a:lnTo>
                  <a:lnTo>
                    <a:pt x="140" y="94"/>
                  </a:lnTo>
                  <a:lnTo>
                    <a:pt x="134" y="94"/>
                  </a:lnTo>
                  <a:lnTo>
                    <a:pt x="134" y="97"/>
                  </a:lnTo>
                  <a:lnTo>
                    <a:pt x="131" y="97"/>
                  </a:lnTo>
                  <a:lnTo>
                    <a:pt x="131" y="94"/>
                  </a:lnTo>
                  <a:lnTo>
                    <a:pt x="128" y="91"/>
                  </a:lnTo>
                  <a:lnTo>
                    <a:pt x="125" y="91"/>
                  </a:lnTo>
                  <a:lnTo>
                    <a:pt x="125" y="94"/>
                  </a:lnTo>
                  <a:lnTo>
                    <a:pt x="123" y="94"/>
                  </a:lnTo>
                  <a:lnTo>
                    <a:pt x="120" y="91"/>
                  </a:lnTo>
                  <a:lnTo>
                    <a:pt x="117" y="91"/>
                  </a:lnTo>
                  <a:lnTo>
                    <a:pt x="114" y="91"/>
                  </a:lnTo>
                  <a:lnTo>
                    <a:pt x="106" y="91"/>
                  </a:lnTo>
                  <a:lnTo>
                    <a:pt x="106" y="88"/>
                  </a:lnTo>
                  <a:lnTo>
                    <a:pt x="106" y="91"/>
                  </a:lnTo>
                  <a:lnTo>
                    <a:pt x="108" y="91"/>
                  </a:lnTo>
                  <a:lnTo>
                    <a:pt x="111" y="94"/>
                  </a:lnTo>
                  <a:lnTo>
                    <a:pt x="111" y="91"/>
                  </a:lnTo>
                  <a:lnTo>
                    <a:pt x="114" y="94"/>
                  </a:lnTo>
                  <a:lnTo>
                    <a:pt x="114" y="97"/>
                  </a:lnTo>
                  <a:lnTo>
                    <a:pt x="117" y="97"/>
                  </a:lnTo>
                  <a:lnTo>
                    <a:pt x="120" y="97"/>
                  </a:lnTo>
                  <a:lnTo>
                    <a:pt x="117" y="97"/>
                  </a:lnTo>
                  <a:lnTo>
                    <a:pt x="117" y="100"/>
                  </a:lnTo>
                  <a:lnTo>
                    <a:pt x="114" y="100"/>
                  </a:lnTo>
                  <a:lnTo>
                    <a:pt x="114" y="97"/>
                  </a:lnTo>
                  <a:lnTo>
                    <a:pt x="111" y="97"/>
                  </a:lnTo>
                  <a:lnTo>
                    <a:pt x="114" y="94"/>
                  </a:lnTo>
                  <a:lnTo>
                    <a:pt x="111" y="94"/>
                  </a:lnTo>
                  <a:lnTo>
                    <a:pt x="108" y="94"/>
                  </a:lnTo>
                  <a:lnTo>
                    <a:pt x="106" y="94"/>
                  </a:lnTo>
                  <a:lnTo>
                    <a:pt x="106" y="97"/>
                  </a:lnTo>
                  <a:lnTo>
                    <a:pt x="103" y="97"/>
                  </a:lnTo>
                  <a:lnTo>
                    <a:pt x="103" y="94"/>
                  </a:lnTo>
                  <a:lnTo>
                    <a:pt x="100" y="97"/>
                  </a:lnTo>
                  <a:lnTo>
                    <a:pt x="103" y="97"/>
                  </a:lnTo>
                  <a:lnTo>
                    <a:pt x="100" y="97"/>
                  </a:lnTo>
                  <a:lnTo>
                    <a:pt x="100" y="94"/>
                  </a:lnTo>
                  <a:lnTo>
                    <a:pt x="97" y="97"/>
                  </a:lnTo>
                  <a:lnTo>
                    <a:pt x="94" y="97"/>
                  </a:lnTo>
                  <a:lnTo>
                    <a:pt x="91" y="94"/>
                  </a:lnTo>
                  <a:lnTo>
                    <a:pt x="89" y="91"/>
                  </a:lnTo>
                  <a:lnTo>
                    <a:pt x="86" y="94"/>
                  </a:lnTo>
                  <a:lnTo>
                    <a:pt x="83" y="94"/>
                  </a:lnTo>
                  <a:lnTo>
                    <a:pt x="80" y="94"/>
                  </a:lnTo>
                  <a:lnTo>
                    <a:pt x="77" y="94"/>
                  </a:lnTo>
                  <a:lnTo>
                    <a:pt x="71" y="94"/>
                  </a:lnTo>
                  <a:lnTo>
                    <a:pt x="66" y="91"/>
                  </a:lnTo>
                  <a:lnTo>
                    <a:pt x="63" y="91"/>
                  </a:lnTo>
                  <a:lnTo>
                    <a:pt x="60" y="91"/>
                  </a:lnTo>
                  <a:lnTo>
                    <a:pt x="57" y="91"/>
                  </a:lnTo>
                  <a:lnTo>
                    <a:pt x="54" y="91"/>
                  </a:lnTo>
                  <a:lnTo>
                    <a:pt x="60" y="91"/>
                  </a:lnTo>
                  <a:lnTo>
                    <a:pt x="63" y="94"/>
                  </a:lnTo>
                  <a:lnTo>
                    <a:pt x="60" y="94"/>
                  </a:lnTo>
                  <a:lnTo>
                    <a:pt x="54" y="91"/>
                  </a:lnTo>
                  <a:lnTo>
                    <a:pt x="52" y="91"/>
                  </a:lnTo>
                  <a:lnTo>
                    <a:pt x="49" y="88"/>
                  </a:lnTo>
                  <a:lnTo>
                    <a:pt x="46" y="88"/>
                  </a:lnTo>
                  <a:lnTo>
                    <a:pt x="46" y="86"/>
                  </a:lnTo>
                  <a:lnTo>
                    <a:pt x="43" y="86"/>
                  </a:lnTo>
                  <a:lnTo>
                    <a:pt x="46" y="83"/>
                  </a:lnTo>
                  <a:lnTo>
                    <a:pt x="43" y="83"/>
                  </a:lnTo>
                  <a:lnTo>
                    <a:pt x="43" y="86"/>
                  </a:lnTo>
                  <a:lnTo>
                    <a:pt x="40" y="83"/>
                  </a:lnTo>
                  <a:lnTo>
                    <a:pt x="37" y="83"/>
                  </a:lnTo>
                  <a:lnTo>
                    <a:pt x="40" y="86"/>
                  </a:lnTo>
                  <a:lnTo>
                    <a:pt x="37" y="86"/>
                  </a:lnTo>
                  <a:lnTo>
                    <a:pt x="32" y="86"/>
                  </a:lnTo>
                  <a:lnTo>
                    <a:pt x="29" y="86"/>
                  </a:lnTo>
                  <a:lnTo>
                    <a:pt x="26" y="86"/>
                  </a:lnTo>
                  <a:lnTo>
                    <a:pt x="29" y="86"/>
                  </a:lnTo>
                  <a:lnTo>
                    <a:pt x="26" y="86"/>
                  </a:lnTo>
                  <a:lnTo>
                    <a:pt x="23" y="86"/>
                  </a:lnTo>
                  <a:lnTo>
                    <a:pt x="26" y="86"/>
                  </a:lnTo>
                  <a:lnTo>
                    <a:pt x="26" y="83"/>
                  </a:lnTo>
                  <a:lnTo>
                    <a:pt x="23" y="83"/>
                  </a:lnTo>
                  <a:lnTo>
                    <a:pt x="20" y="83"/>
                  </a:lnTo>
                  <a:lnTo>
                    <a:pt x="17" y="80"/>
                  </a:lnTo>
                  <a:lnTo>
                    <a:pt x="15" y="80"/>
                  </a:lnTo>
                  <a:lnTo>
                    <a:pt x="15" y="77"/>
                  </a:lnTo>
                  <a:lnTo>
                    <a:pt x="9" y="74"/>
                  </a:lnTo>
                  <a:lnTo>
                    <a:pt x="9" y="71"/>
                  </a:lnTo>
                  <a:lnTo>
                    <a:pt x="12" y="71"/>
                  </a:lnTo>
                  <a:lnTo>
                    <a:pt x="15" y="71"/>
                  </a:lnTo>
                  <a:lnTo>
                    <a:pt x="12" y="68"/>
                  </a:lnTo>
                  <a:lnTo>
                    <a:pt x="9" y="68"/>
                  </a:lnTo>
                  <a:lnTo>
                    <a:pt x="12" y="68"/>
                  </a:lnTo>
                  <a:lnTo>
                    <a:pt x="15" y="68"/>
                  </a:lnTo>
                  <a:lnTo>
                    <a:pt x="17" y="68"/>
                  </a:lnTo>
                  <a:lnTo>
                    <a:pt x="20" y="68"/>
                  </a:lnTo>
                  <a:lnTo>
                    <a:pt x="20" y="71"/>
                  </a:lnTo>
                  <a:lnTo>
                    <a:pt x="29" y="71"/>
                  </a:lnTo>
                  <a:lnTo>
                    <a:pt x="35" y="71"/>
                  </a:lnTo>
                  <a:lnTo>
                    <a:pt x="35" y="68"/>
                  </a:lnTo>
                  <a:lnTo>
                    <a:pt x="37" y="68"/>
                  </a:lnTo>
                  <a:lnTo>
                    <a:pt x="35" y="68"/>
                  </a:lnTo>
                  <a:lnTo>
                    <a:pt x="32" y="68"/>
                  </a:lnTo>
                  <a:lnTo>
                    <a:pt x="29" y="66"/>
                  </a:lnTo>
                  <a:lnTo>
                    <a:pt x="26" y="63"/>
                  </a:lnTo>
                  <a:lnTo>
                    <a:pt x="29" y="63"/>
                  </a:lnTo>
                  <a:lnTo>
                    <a:pt x="26" y="63"/>
                  </a:lnTo>
                  <a:lnTo>
                    <a:pt x="26" y="66"/>
                  </a:lnTo>
                  <a:lnTo>
                    <a:pt x="23" y="66"/>
                  </a:lnTo>
                  <a:lnTo>
                    <a:pt x="20" y="63"/>
                  </a:lnTo>
                  <a:lnTo>
                    <a:pt x="15" y="63"/>
                  </a:lnTo>
                  <a:lnTo>
                    <a:pt x="9" y="63"/>
                  </a:lnTo>
                  <a:lnTo>
                    <a:pt x="3" y="60"/>
                  </a:lnTo>
                  <a:lnTo>
                    <a:pt x="0" y="57"/>
                  </a:lnTo>
                  <a:lnTo>
                    <a:pt x="0" y="54"/>
                  </a:lnTo>
                  <a:lnTo>
                    <a:pt x="3" y="51"/>
                  </a:lnTo>
                  <a:lnTo>
                    <a:pt x="0" y="49"/>
                  </a:lnTo>
                  <a:lnTo>
                    <a:pt x="0" y="46"/>
                  </a:lnTo>
                  <a:lnTo>
                    <a:pt x="3" y="46"/>
                  </a:lnTo>
                  <a:lnTo>
                    <a:pt x="3" y="43"/>
                  </a:lnTo>
                  <a:lnTo>
                    <a:pt x="6" y="43"/>
                  </a:lnTo>
                  <a:lnTo>
                    <a:pt x="6" y="40"/>
                  </a:lnTo>
                  <a:lnTo>
                    <a:pt x="3" y="40"/>
                  </a:lnTo>
                  <a:lnTo>
                    <a:pt x="3" y="37"/>
                  </a:lnTo>
                  <a:lnTo>
                    <a:pt x="3" y="34"/>
                  </a:lnTo>
                  <a:lnTo>
                    <a:pt x="3" y="32"/>
                  </a:lnTo>
                  <a:lnTo>
                    <a:pt x="3" y="29"/>
                  </a:lnTo>
                  <a:lnTo>
                    <a:pt x="6" y="32"/>
                  </a:lnTo>
                  <a:lnTo>
                    <a:pt x="6" y="29"/>
                  </a:lnTo>
                  <a:lnTo>
                    <a:pt x="6" y="26"/>
                  </a:lnTo>
                  <a:lnTo>
                    <a:pt x="9" y="29"/>
                  </a:lnTo>
                  <a:lnTo>
                    <a:pt x="9" y="26"/>
                  </a:lnTo>
                  <a:lnTo>
                    <a:pt x="9" y="23"/>
                  </a:lnTo>
                  <a:lnTo>
                    <a:pt x="12" y="20"/>
                  </a:lnTo>
                  <a:lnTo>
                    <a:pt x="12" y="17"/>
                  </a:lnTo>
                  <a:lnTo>
                    <a:pt x="15" y="14"/>
                  </a:lnTo>
                  <a:lnTo>
                    <a:pt x="17" y="14"/>
                  </a:lnTo>
                  <a:lnTo>
                    <a:pt x="17" y="12"/>
                  </a:lnTo>
                  <a:lnTo>
                    <a:pt x="20" y="9"/>
                  </a:lnTo>
                  <a:lnTo>
                    <a:pt x="23" y="9"/>
                  </a:lnTo>
                  <a:lnTo>
                    <a:pt x="26" y="6"/>
                  </a:lnTo>
                  <a:lnTo>
                    <a:pt x="35" y="3"/>
                  </a:lnTo>
                  <a:lnTo>
                    <a:pt x="40" y="3"/>
                  </a:lnTo>
                  <a:lnTo>
                    <a:pt x="43" y="0"/>
                  </a:lnTo>
                  <a:lnTo>
                    <a:pt x="46" y="0"/>
                  </a:lnTo>
                  <a:lnTo>
                    <a:pt x="52" y="0"/>
                  </a:lnTo>
                  <a:lnTo>
                    <a:pt x="57" y="0"/>
                  </a:lnTo>
                  <a:lnTo>
                    <a:pt x="63" y="0"/>
                  </a:lnTo>
                  <a:lnTo>
                    <a:pt x="63" y="3"/>
                  </a:lnTo>
                  <a:lnTo>
                    <a:pt x="66" y="3"/>
                  </a:lnTo>
                  <a:lnTo>
                    <a:pt x="63" y="6"/>
                  </a:lnTo>
                  <a:lnTo>
                    <a:pt x="60" y="6"/>
                  </a:lnTo>
                  <a:lnTo>
                    <a:pt x="57" y="9"/>
                  </a:lnTo>
                  <a:lnTo>
                    <a:pt x="54" y="12"/>
                  </a:lnTo>
                  <a:lnTo>
                    <a:pt x="52" y="12"/>
                  </a:lnTo>
                  <a:lnTo>
                    <a:pt x="52" y="14"/>
                  </a:lnTo>
                  <a:lnTo>
                    <a:pt x="52" y="17"/>
                  </a:lnTo>
                  <a:lnTo>
                    <a:pt x="46" y="23"/>
                  </a:lnTo>
                  <a:lnTo>
                    <a:pt x="43" y="29"/>
                  </a:lnTo>
                  <a:lnTo>
                    <a:pt x="46" y="32"/>
                  </a:lnTo>
                  <a:lnTo>
                    <a:pt x="49" y="34"/>
                  </a:lnTo>
                  <a:lnTo>
                    <a:pt x="49" y="37"/>
                  </a:lnTo>
                  <a:lnTo>
                    <a:pt x="46" y="40"/>
                  </a:lnTo>
                  <a:lnTo>
                    <a:pt x="46" y="43"/>
                  </a:lnTo>
                  <a:lnTo>
                    <a:pt x="46" y="46"/>
                  </a:lnTo>
                  <a:lnTo>
                    <a:pt x="52" y="51"/>
                  </a:lnTo>
                  <a:lnTo>
                    <a:pt x="54" y="54"/>
                  </a:lnTo>
                  <a:lnTo>
                    <a:pt x="60" y="57"/>
                  </a:lnTo>
                  <a:lnTo>
                    <a:pt x="63" y="60"/>
                  </a:lnTo>
                  <a:lnTo>
                    <a:pt x="66" y="60"/>
                  </a:lnTo>
                  <a:lnTo>
                    <a:pt x="63" y="63"/>
                  </a:lnTo>
                  <a:lnTo>
                    <a:pt x="60" y="63"/>
                  </a:lnTo>
                  <a:lnTo>
                    <a:pt x="57" y="66"/>
                  </a:lnTo>
                  <a:lnTo>
                    <a:pt x="54" y="66"/>
                  </a:lnTo>
                  <a:lnTo>
                    <a:pt x="52" y="66"/>
                  </a:lnTo>
                  <a:lnTo>
                    <a:pt x="49" y="66"/>
                  </a:lnTo>
                  <a:lnTo>
                    <a:pt x="43" y="68"/>
                  </a:lnTo>
                  <a:lnTo>
                    <a:pt x="49" y="68"/>
                  </a:lnTo>
                  <a:lnTo>
                    <a:pt x="52" y="66"/>
                  </a:lnTo>
                  <a:lnTo>
                    <a:pt x="54" y="66"/>
                  </a:lnTo>
                  <a:lnTo>
                    <a:pt x="57" y="66"/>
                  </a:lnTo>
                  <a:lnTo>
                    <a:pt x="60" y="66"/>
                  </a:lnTo>
                  <a:lnTo>
                    <a:pt x="63" y="66"/>
                  </a:lnTo>
                  <a:lnTo>
                    <a:pt x="66" y="66"/>
                  </a:lnTo>
                  <a:lnTo>
                    <a:pt x="63" y="66"/>
                  </a:lnTo>
                  <a:lnTo>
                    <a:pt x="66" y="68"/>
                  </a:lnTo>
                  <a:lnTo>
                    <a:pt x="63" y="68"/>
                  </a:lnTo>
                  <a:lnTo>
                    <a:pt x="63" y="71"/>
                  </a:lnTo>
                  <a:lnTo>
                    <a:pt x="66" y="71"/>
                  </a:lnTo>
                  <a:lnTo>
                    <a:pt x="66" y="68"/>
                  </a:lnTo>
                  <a:lnTo>
                    <a:pt x="69" y="66"/>
                  </a:lnTo>
                  <a:lnTo>
                    <a:pt x="66" y="63"/>
                  </a:lnTo>
                  <a:lnTo>
                    <a:pt x="66" y="60"/>
                  </a:lnTo>
                  <a:lnTo>
                    <a:pt x="69" y="57"/>
                  </a:lnTo>
                  <a:lnTo>
                    <a:pt x="69" y="54"/>
                  </a:lnTo>
                  <a:lnTo>
                    <a:pt x="66" y="54"/>
                  </a:lnTo>
                  <a:lnTo>
                    <a:pt x="60" y="54"/>
                  </a:lnTo>
                  <a:lnTo>
                    <a:pt x="57" y="51"/>
                  </a:lnTo>
                  <a:lnTo>
                    <a:pt x="57" y="49"/>
                  </a:lnTo>
                  <a:lnTo>
                    <a:pt x="54" y="49"/>
                  </a:lnTo>
                  <a:lnTo>
                    <a:pt x="54" y="46"/>
                  </a:lnTo>
                  <a:lnTo>
                    <a:pt x="57" y="49"/>
                  </a:lnTo>
                  <a:lnTo>
                    <a:pt x="54" y="46"/>
                  </a:lnTo>
                  <a:lnTo>
                    <a:pt x="52" y="46"/>
                  </a:lnTo>
                  <a:lnTo>
                    <a:pt x="54" y="46"/>
                  </a:lnTo>
                  <a:lnTo>
                    <a:pt x="57" y="43"/>
                  </a:lnTo>
                  <a:lnTo>
                    <a:pt x="57" y="40"/>
                  </a:lnTo>
                  <a:lnTo>
                    <a:pt x="60" y="40"/>
                  </a:lnTo>
                  <a:lnTo>
                    <a:pt x="63" y="40"/>
                  </a:lnTo>
                  <a:lnTo>
                    <a:pt x="69" y="43"/>
                  </a:lnTo>
                  <a:lnTo>
                    <a:pt x="71" y="46"/>
                  </a:lnTo>
                  <a:lnTo>
                    <a:pt x="74" y="46"/>
                  </a:lnTo>
                  <a:lnTo>
                    <a:pt x="71" y="43"/>
                  </a:lnTo>
                  <a:lnTo>
                    <a:pt x="69" y="40"/>
                  </a:lnTo>
                  <a:lnTo>
                    <a:pt x="66" y="37"/>
                  </a:lnTo>
                  <a:lnTo>
                    <a:pt x="69" y="37"/>
                  </a:lnTo>
                  <a:lnTo>
                    <a:pt x="71" y="37"/>
                  </a:lnTo>
                  <a:lnTo>
                    <a:pt x="66" y="37"/>
                  </a:lnTo>
                  <a:lnTo>
                    <a:pt x="66" y="34"/>
                  </a:lnTo>
                  <a:lnTo>
                    <a:pt x="69" y="34"/>
                  </a:lnTo>
                  <a:lnTo>
                    <a:pt x="66" y="34"/>
                  </a:lnTo>
                  <a:lnTo>
                    <a:pt x="63" y="37"/>
                  </a:lnTo>
                  <a:lnTo>
                    <a:pt x="60" y="34"/>
                  </a:lnTo>
                  <a:lnTo>
                    <a:pt x="57" y="34"/>
                  </a:lnTo>
                  <a:lnTo>
                    <a:pt x="57" y="32"/>
                  </a:lnTo>
                  <a:lnTo>
                    <a:pt x="54" y="23"/>
                  </a:lnTo>
                  <a:lnTo>
                    <a:pt x="57" y="23"/>
                  </a:lnTo>
                  <a:lnTo>
                    <a:pt x="60" y="23"/>
                  </a:lnTo>
                  <a:lnTo>
                    <a:pt x="60" y="20"/>
                  </a:lnTo>
                  <a:lnTo>
                    <a:pt x="63" y="23"/>
                  </a:lnTo>
                  <a:lnTo>
                    <a:pt x="66" y="23"/>
                  </a:lnTo>
                  <a:lnTo>
                    <a:pt x="69" y="26"/>
                  </a:lnTo>
                  <a:lnTo>
                    <a:pt x="71" y="26"/>
                  </a:lnTo>
                  <a:lnTo>
                    <a:pt x="74" y="26"/>
                  </a:lnTo>
                  <a:lnTo>
                    <a:pt x="77" y="26"/>
                  </a:lnTo>
                  <a:lnTo>
                    <a:pt x="80" y="29"/>
                  </a:lnTo>
                  <a:lnTo>
                    <a:pt x="77" y="26"/>
                  </a:lnTo>
                  <a:lnTo>
                    <a:pt x="74" y="26"/>
                  </a:lnTo>
                  <a:lnTo>
                    <a:pt x="71" y="23"/>
                  </a:lnTo>
                  <a:lnTo>
                    <a:pt x="66" y="23"/>
                  </a:lnTo>
                  <a:lnTo>
                    <a:pt x="66" y="20"/>
                  </a:lnTo>
                  <a:lnTo>
                    <a:pt x="60" y="20"/>
                  </a:lnTo>
                  <a:lnTo>
                    <a:pt x="57" y="20"/>
                  </a:lnTo>
                  <a:lnTo>
                    <a:pt x="60" y="20"/>
                  </a:lnTo>
                  <a:lnTo>
                    <a:pt x="60" y="17"/>
                  </a:lnTo>
                  <a:lnTo>
                    <a:pt x="63" y="20"/>
                  </a:lnTo>
                  <a:lnTo>
                    <a:pt x="66" y="20"/>
                  </a:lnTo>
                  <a:lnTo>
                    <a:pt x="63" y="17"/>
                  </a:lnTo>
                  <a:lnTo>
                    <a:pt x="66" y="17"/>
                  </a:lnTo>
                  <a:lnTo>
                    <a:pt x="69" y="20"/>
                  </a:lnTo>
                  <a:lnTo>
                    <a:pt x="74" y="20"/>
                  </a:lnTo>
                  <a:lnTo>
                    <a:pt x="80" y="20"/>
                  </a:lnTo>
                  <a:lnTo>
                    <a:pt x="80" y="23"/>
                  </a:lnTo>
                  <a:lnTo>
                    <a:pt x="80" y="20"/>
                  </a:lnTo>
                  <a:lnTo>
                    <a:pt x="77" y="20"/>
                  </a:lnTo>
                  <a:lnTo>
                    <a:pt x="71" y="17"/>
                  </a:lnTo>
                  <a:lnTo>
                    <a:pt x="69" y="17"/>
                  </a:lnTo>
                  <a:lnTo>
                    <a:pt x="66" y="14"/>
                  </a:lnTo>
                  <a:lnTo>
                    <a:pt x="63" y="14"/>
                  </a:lnTo>
                  <a:lnTo>
                    <a:pt x="66" y="12"/>
                  </a:lnTo>
                  <a:lnTo>
                    <a:pt x="69" y="14"/>
                  </a:lnTo>
                  <a:lnTo>
                    <a:pt x="71" y="14"/>
                  </a:lnTo>
                  <a:lnTo>
                    <a:pt x="74" y="17"/>
                  </a:lnTo>
                  <a:lnTo>
                    <a:pt x="74" y="14"/>
                  </a:lnTo>
                  <a:lnTo>
                    <a:pt x="71" y="12"/>
                  </a:lnTo>
                  <a:lnTo>
                    <a:pt x="74" y="9"/>
                  </a:lnTo>
                  <a:lnTo>
                    <a:pt x="77" y="9"/>
                  </a:lnTo>
                  <a:lnTo>
                    <a:pt x="77" y="12"/>
                  </a:lnTo>
                  <a:lnTo>
                    <a:pt x="80" y="12"/>
                  </a:lnTo>
                  <a:lnTo>
                    <a:pt x="83" y="12"/>
                  </a:lnTo>
                  <a:lnTo>
                    <a:pt x="83" y="14"/>
                  </a:lnTo>
                  <a:lnTo>
                    <a:pt x="86" y="12"/>
                  </a:lnTo>
                  <a:lnTo>
                    <a:pt x="83" y="12"/>
                  </a:lnTo>
                  <a:lnTo>
                    <a:pt x="83" y="9"/>
                  </a:lnTo>
                  <a:lnTo>
                    <a:pt x="80" y="9"/>
                  </a:lnTo>
                  <a:lnTo>
                    <a:pt x="86" y="6"/>
                  </a:lnTo>
                  <a:lnTo>
                    <a:pt x="89" y="6"/>
                  </a:lnTo>
                  <a:lnTo>
                    <a:pt x="91" y="6"/>
                  </a:lnTo>
                  <a:lnTo>
                    <a:pt x="94" y="6"/>
                  </a:lnTo>
                  <a:lnTo>
                    <a:pt x="94" y="3"/>
                  </a:lnTo>
                  <a:lnTo>
                    <a:pt x="97" y="3"/>
                  </a:lnTo>
                  <a:lnTo>
                    <a:pt x="106" y="3"/>
                  </a:lnTo>
                  <a:lnTo>
                    <a:pt x="108" y="3"/>
                  </a:lnTo>
                  <a:lnTo>
                    <a:pt x="114" y="9"/>
                  </a:lnTo>
                  <a:lnTo>
                    <a:pt x="114" y="14"/>
                  </a:lnTo>
                  <a:lnTo>
                    <a:pt x="111" y="14"/>
                  </a:lnTo>
                  <a:lnTo>
                    <a:pt x="114" y="14"/>
                  </a:lnTo>
                  <a:lnTo>
                    <a:pt x="117" y="17"/>
                  </a:lnTo>
                  <a:lnTo>
                    <a:pt x="120" y="17"/>
                  </a:lnTo>
                  <a:lnTo>
                    <a:pt x="123" y="17"/>
                  </a:lnTo>
                  <a:lnTo>
                    <a:pt x="123" y="20"/>
                  </a:lnTo>
                  <a:lnTo>
                    <a:pt x="120" y="23"/>
                  </a:lnTo>
                  <a:lnTo>
                    <a:pt x="117" y="23"/>
                  </a:lnTo>
                  <a:lnTo>
                    <a:pt x="120" y="23"/>
                  </a:lnTo>
                  <a:lnTo>
                    <a:pt x="123" y="26"/>
                  </a:lnTo>
                  <a:lnTo>
                    <a:pt x="125" y="26"/>
                  </a:lnTo>
                  <a:lnTo>
                    <a:pt x="125" y="29"/>
                  </a:lnTo>
                  <a:lnTo>
                    <a:pt x="123" y="32"/>
                  </a:lnTo>
                  <a:lnTo>
                    <a:pt x="120" y="34"/>
                  </a:lnTo>
                  <a:lnTo>
                    <a:pt x="111" y="40"/>
                  </a:lnTo>
                  <a:lnTo>
                    <a:pt x="114" y="40"/>
                  </a:lnTo>
                  <a:lnTo>
                    <a:pt x="117" y="37"/>
                  </a:lnTo>
                  <a:lnTo>
                    <a:pt x="120" y="34"/>
                  </a:lnTo>
                  <a:lnTo>
                    <a:pt x="123" y="34"/>
                  </a:lnTo>
                  <a:lnTo>
                    <a:pt x="123" y="37"/>
                  </a:lnTo>
                  <a:lnTo>
                    <a:pt x="120" y="40"/>
                  </a:lnTo>
                  <a:lnTo>
                    <a:pt x="117" y="40"/>
                  </a:lnTo>
                  <a:lnTo>
                    <a:pt x="120" y="43"/>
                  </a:lnTo>
                  <a:lnTo>
                    <a:pt x="123" y="43"/>
                  </a:lnTo>
                  <a:lnTo>
                    <a:pt x="120" y="43"/>
                  </a:lnTo>
                  <a:lnTo>
                    <a:pt x="117" y="43"/>
                  </a:lnTo>
                  <a:lnTo>
                    <a:pt x="114" y="46"/>
                  </a:lnTo>
                  <a:lnTo>
                    <a:pt x="117" y="46"/>
                  </a:lnTo>
                  <a:lnTo>
                    <a:pt x="120" y="46"/>
                  </a:lnTo>
                  <a:lnTo>
                    <a:pt x="117" y="49"/>
                  </a:lnTo>
                  <a:lnTo>
                    <a:pt x="120" y="46"/>
                  </a:lnTo>
                  <a:lnTo>
                    <a:pt x="125" y="46"/>
                  </a:lnTo>
                  <a:lnTo>
                    <a:pt x="125" y="43"/>
                  </a:lnTo>
                  <a:lnTo>
                    <a:pt x="123" y="40"/>
                  </a:lnTo>
                  <a:lnTo>
                    <a:pt x="125" y="40"/>
                  </a:lnTo>
                  <a:lnTo>
                    <a:pt x="128" y="37"/>
                  </a:lnTo>
                  <a:lnTo>
                    <a:pt x="128" y="40"/>
                  </a:lnTo>
                  <a:lnTo>
                    <a:pt x="131" y="40"/>
                  </a:lnTo>
                  <a:lnTo>
                    <a:pt x="128" y="37"/>
                  </a:lnTo>
                  <a:lnTo>
                    <a:pt x="131" y="34"/>
                  </a:lnTo>
                  <a:lnTo>
                    <a:pt x="131" y="32"/>
                  </a:lnTo>
                  <a:lnTo>
                    <a:pt x="134" y="34"/>
                  </a:lnTo>
                  <a:lnTo>
                    <a:pt x="131" y="37"/>
                  </a:lnTo>
                  <a:lnTo>
                    <a:pt x="134" y="37"/>
                  </a:lnTo>
                  <a:lnTo>
                    <a:pt x="134" y="40"/>
                  </a:lnTo>
                  <a:lnTo>
                    <a:pt x="137" y="40"/>
                  </a:lnTo>
                  <a:lnTo>
                    <a:pt x="137" y="37"/>
                  </a:lnTo>
                  <a:lnTo>
                    <a:pt x="137" y="34"/>
                  </a:lnTo>
                  <a:lnTo>
                    <a:pt x="143" y="40"/>
                  </a:lnTo>
                  <a:lnTo>
                    <a:pt x="143" y="43"/>
                  </a:lnTo>
                  <a:lnTo>
                    <a:pt x="140" y="46"/>
                  </a:lnTo>
                  <a:lnTo>
                    <a:pt x="143" y="46"/>
                  </a:lnTo>
                  <a:lnTo>
                    <a:pt x="145" y="49"/>
                  </a:lnTo>
                  <a:lnTo>
                    <a:pt x="145" y="46"/>
                  </a:lnTo>
                  <a:lnTo>
                    <a:pt x="148" y="46"/>
                  </a:lnTo>
                  <a:lnTo>
                    <a:pt x="145" y="46"/>
                  </a:lnTo>
                  <a:lnTo>
                    <a:pt x="143" y="46"/>
                  </a:lnTo>
                  <a:lnTo>
                    <a:pt x="143" y="43"/>
                  </a:lnTo>
                  <a:lnTo>
                    <a:pt x="145" y="43"/>
                  </a:lnTo>
                  <a:lnTo>
                    <a:pt x="143" y="43"/>
                  </a:lnTo>
                  <a:lnTo>
                    <a:pt x="145" y="43"/>
                  </a:lnTo>
                  <a:lnTo>
                    <a:pt x="148" y="43"/>
                  </a:lnTo>
                  <a:lnTo>
                    <a:pt x="145" y="40"/>
                  </a:lnTo>
                  <a:lnTo>
                    <a:pt x="145" y="37"/>
                  </a:lnTo>
                  <a:lnTo>
                    <a:pt x="151" y="37"/>
                  </a:lnTo>
                  <a:lnTo>
                    <a:pt x="154" y="37"/>
                  </a:lnTo>
                  <a:lnTo>
                    <a:pt x="151" y="34"/>
                  </a:lnTo>
                  <a:lnTo>
                    <a:pt x="148" y="34"/>
                  </a:lnTo>
                  <a:lnTo>
                    <a:pt x="148" y="32"/>
                  </a:lnTo>
                  <a:lnTo>
                    <a:pt x="151" y="32"/>
                  </a:lnTo>
                  <a:lnTo>
                    <a:pt x="151" y="29"/>
                  </a:lnTo>
                  <a:lnTo>
                    <a:pt x="154" y="29"/>
                  </a:lnTo>
                  <a:lnTo>
                    <a:pt x="157" y="29"/>
                  </a:lnTo>
                  <a:lnTo>
                    <a:pt x="160" y="29"/>
                  </a:lnTo>
                  <a:lnTo>
                    <a:pt x="168" y="29"/>
                  </a:lnTo>
                  <a:lnTo>
                    <a:pt x="171" y="29"/>
                  </a:lnTo>
                  <a:lnTo>
                    <a:pt x="174" y="29"/>
                  </a:lnTo>
                  <a:lnTo>
                    <a:pt x="171" y="29"/>
                  </a:lnTo>
                  <a:lnTo>
                    <a:pt x="174" y="32"/>
                  </a:lnTo>
                  <a:lnTo>
                    <a:pt x="179" y="32"/>
                  </a:lnTo>
                  <a:lnTo>
                    <a:pt x="179" y="34"/>
                  </a:lnTo>
                  <a:lnTo>
                    <a:pt x="182" y="34"/>
                  </a:lnTo>
                  <a:lnTo>
                    <a:pt x="179" y="34"/>
                  </a:lnTo>
                  <a:lnTo>
                    <a:pt x="182" y="32"/>
                  </a:lnTo>
                  <a:lnTo>
                    <a:pt x="185" y="32"/>
                  </a:lnTo>
                  <a:lnTo>
                    <a:pt x="188" y="32"/>
                  </a:lnTo>
                  <a:lnTo>
                    <a:pt x="185" y="32"/>
                  </a:lnTo>
                  <a:lnTo>
                    <a:pt x="188" y="34"/>
                  </a:lnTo>
                  <a:lnTo>
                    <a:pt x="191" y="32"/>
                  </a:lnTo>
                  <a:lnTo>
                    <a:pt x="194" y="32"/>
                  </a:lnTo>
                  <a:lnTo>
                    <a:pt x="191" y="34"/>
                  </a:lnTo>
                  <a:lnTo>
                    <a:pt x="188" y="34"/>
                  </a:lnTo>
                  <a:lnTo>
                    <a:pt x="191" y="34"/>
                  </a:lnTo>
                  <a:lnTo>
                    <a:pt x="197" y="37"/>
                  </a:lnTo>
                  <a:lnTo>
                    <a:pt x="194" y="40"/>
                  </a:lnTo>
                  <a:lnTo>
                    <a:pt x="194" y="43"/>
                  </a:lnTo>
                  <a:lnTo>
                    <a:pt x="188" y="43"/>
                  </a:lnTo>
                  <a:lnTo>
                    <a:pt x="185" y="43"/>
                  </a:lnTo>
                  <a:lnTo>
                    <a:pt x="179" y="43"/>
                  </a:lnTo>
                  <a:lnTo>
                    <a:pt x="185" y="43"/>
                  </a:lnTo>
                  <a:lnTo>
                    <a:pt x="191" y="43"/>
                  </a:lnTo>
                  <a:lnTo>
                    <a:pt x="194" y="43"/>
                  </a:lnTo>
                  <a:lnTo>
                    <a:pt x="194" y="46"/>
                  </a:lnTo>
                  <a:lnTo>
                    <a:pt x="191" y="46"/>
                  </a:lnTo>
                  <a:lnTo>
                    <a:pt x="191" y="49"/>
                  </a:lnTo>
                  <a:lnTo>
                    <a:pt x="188" y="49"/>
                  </a:lnTo>
                  <a:lnTo>
                    <a:pt x="191" y="49"/>
                  </a:lnTo>
                  <a:lnTo>
                    <a:pt x="194" y="46"/>
                  </a:lnTo>
                  <a:lnTo>
                    <a:pt x="197" y="43"/>
                  </a:lnTo>
                  <a:lnTo>
                    <a:pt x="199" y="43"/>
                  </a:lnTo>
                  <a:lnTo>
                    <a:pt x="202" y="46"/>
                  </a:lnTo>
                  <a:lnTo>
                    <a:pt x="202" y="49"/>
                  </a:lnTo>
                  <a:lnTo>
                    <a:pt x="199" y="49"/>
                  </a:lnTo>
                  <a:lnTo>
                    <a:pt x="199" y="51"/>
                  </a:lnTo>
                  <a:lnTo>
                    <a:pt x="197" y="51"/>
                  </a:lnTo>
                  <a:lnTo>
                    <a:pt x="194" y="51"/>
                  </a:lnTo>
                  <a:lnTo>
                    <a:pt x="194" y="54"/>
                  </a:lnTo>
                  <a:lnTo>
                    <a:pt x="197" y="54"/>
                  </a:lnTo>
                  <a:lnTo>
                    <a:pt x="197" y="51"/>
                  </a:lnTo>
                  <a:lnTo>
                    <a:pt x="197" y="54"/>
                  </a:lnTo>
                  <a:lnTo>
                    <a:pt x="194" y="54"/>
                  </a:lnTo>
                  <a:lnTo>
                    <a:pt x="197" y="54"/>
                  </a:lnTo>
                  <a:lnTo>
                    <a:pt x="197" y="57"/>
                  </a:lnTo>
                  <a:lnTo>
                    <a:pt x="199" y="57"/>
                  </a:lnTo>
                  <a:lnTo>
                    <a:pt x="199" y="54"/>
                  </a:lnTo>
                  <a:lnTo>
                    <a:pt x="202" y="51"/>
                  </a:lnTo>
                  <a:lnTo>
                    <a:pt x="205" y="51"/>
                  </a:lnTo>
                  <a:lnTo>
                    <a:pt x="208" y="51"/>
                  </a:lnTo>
                  <a:lnTo>
                    <a:pt x="211" y="51"/>
                  </a:lnTo>
                  <a:lnTo>
                    <a:pt x="214" y="51"/>
                  </a:lnTo>
                  <a:lnTo>
                    <a:pt x="211" y="51"/>
                  </a:lnTo>
                  <a:lnTo>
                    <a:pt x="211" y="54"/>
                  </a:lnTo>
                  <a:lnTo>
                    <a:pt x="208" y="54"/>
                  </a:lnTo>
                  <a:lnTo>
                    <a:pt x="205" y="57"/>
                  </a:lnTo>
                  <a:lnTo>
                    <a:pt x="202" y="60"/>
                  </a:lnTo>
                  <a:lnTo>
                    <a:pt x="205" y="57"/>
                  </a:lnTo>
                  <a:lnTo>
                    <a:pt x="208" y="57"/>
                  </a:lnTo>
                  <a:lnTo>
                    <a:pt x="205" y="60"/>
                  </a:lnTo>
                  <a:lnTo>
                    <a:pt x="208" y="60"/>
                  </a:lnTo>
                  <a:lnTo>
                    <a:pt x="208" y="57"/>
                  </a:lnTo>
                  <a:lnTo>
                    <a:pt x="211" y="57"/>
                  </a:lnTo>
                  <a:lnTo>
                    <a:pt x="211" y="54"/>
                  </a:lnTo>
                  <a:lnTo>
                    <a:pt x="214" y="57"/>
                  </a:lnTo>
                  <a:lnTo>
                    <a:pt x="211" y="57"/>
                  </a:lnTo>
                  <a:lnTo>
                    <a:pt x="214" y="60"/>
                  </a:lnTo>
                  <a:lnTo>
                    <a:pt x="214" y="63"/>
                  </a:lnTo>
                  <a:lnTo>
                    <a:pt x="211" y="63"/>
                  </a:lnTo>
                  <a:lnTo>
                    <a:pt x="214" y="63"/>
                  </a:lnTo>
                  <a:lnTo>
                    <a:pt x="214" y="60"/>
                  </a:lnTo>
                  <a:lnTo>
                    <a:pt x="216" y="63"/>
                  </a:lnTo>
                  <a:lnTo>
                    <a:pt x="219" y="63"/>
                  </a:lnTo>
                  <a:lnTo>
                    <a:pt x="216" y="60"/>
                  </a:lnTo>
                  <a:lnTo>
                    <a:pt x="214" y="57"/>
                  </a:lnTo>
                  <a:lnTo>
                    <a:pt x="216" y="57"/>
                  </a:lnTo>
                  <a:lnTo>
                    <a:pt x="216" y="54"/>
                  </a:lnTo>
                  <a:lnTo>
                    <a:pt x="219" y="57"/>
                  </a:lnTo>
                  <a:lnTo>
                    <a:pt x="222" y="57"/>
                  </a:lnTo>
                  <a:lnTo>
                    <a:pt x="225" y="57"/>
                  </a:lnTo>
                  <a:lnTo>
                    <a:pt x="222" y="57"/>
                  </a:lnTo>
                  <a:lnTo>
                    <a:pt x="222" y="54"/>
                  </a:lnTo>
                  <a:lnTo>
                    <a:pt x="222" y="57"/>
                  </a:lnTo>
                  <a:lnTo>
                    <a:pt x="225" y="57"/>
                  </a:lnTo>
                  <a:lnTo>
                    <a:pt x="225" y="54"/>
                  </a:lnTo>
                  <a:lnTo>
                    <a:pt x="225" y="51"/>
                  </a:lnTo>
                  <a:lnTo>
                    <a:pt x="228" y="51"/>
                  </a:lnTo>
                  <a:lnTo>
                    <a:pt x="231" y="54"/>
                  </a:lnTo>
                  <a:lnTo>
                    <a:pt x="236" y="57"/>
                  </a:lnTo>
                  <a:lnTo>
                    <a:pt x="239" y="57"/>
                  </a:lnTo>
                  <a:lnTo>
                    <a:pt x="239" y="60"/>
                  </a:lnTo>
                  <a:lnTo>
                    <a:pt x="242" y="60"/>
                  </a:lnTo>
                  <a:lnTo>
                    <a:pt x="245" y="63"/>
                  </a:lnTo>
                  <a:lnTo>
                    <a:pt x="242" y="66"/>
                  </a:lnTo>
                  <a:lnTo>
                    <a:pt x="239" y="68"/>
                  </a:lnTo>
                  <a:lnTo>
                    <a:pt x="236" y="66"/>
                  </a:lnTo>
                  <a:lnTo>
                    <a:pt x="233" y="66"/>
                  </a:lnTo>
                  <a:lnTo>
                    <a:pt x="228" y="68"/>
                  </a:lnTo>
                  <a:lnTo>
                    <a:pt x="231" y="68"/>
                  </a:lnTo>
                  <a:lnTo>
                    <a:pt x="233" y="68"/>
                  </a:lnTo>
                  <a:lnTo>
                    <a:pt x="236" y="68"/>
                  </a:lnTo>
                  <a:lnTo>
                    <a:pt x="239" y="68"/>
                  </a:lnTo>
                  <a:lnTo>
                    <a:pt x="239" y="71"/>
                  </a:lnTo>
                  <a:lnTo>
                    <a:pt x="242" y="71"/>
                  </a:lnTo>
                  <a:lnTo>
                    <a:pt x="242" y="68"/>
                  </a:lnTo>
                  <a:lnTo>
                    <a:pt x="245" y="68"/>
                  </a:lnTo>
                  <a:lnTo>
                    <a:pt x="248" y="66"/>
                  </a:lnTo>
                  <a:lnTo>
                    <a:pt x="248" y="68"/>
                  </a:lnTo>
                  <a:lnTo>
                    <a:pt x="251" y="68"/>
                  </a:lnTo>
                  <a:lnTo>
                    <a:pt x="251" y="71"/>
                  </a:lnTo>
                  <a:lnTo>
                    <a:pt x="248" y="71"/>
                  </a:lnTo>
                  <a:lnTo>
                    <a:pt x="248" y="74"/>
                  </a:lnTo>
                  <a:lnTo>
                    <a:pt x="245" y="77"/>
                  </a:lnTo>
                  <a:lnTo>
                    <a:pt x="242" y="77"/>
                  </a:lnTo>
                  <a:lnTo>
                    <a:pt x="236" y="77"/>
                  </a:lnTo>
                  <a:lnTo>
                    <a:pt x="236" y="80"/>
                  </a:lnTo>
                  <a:lnTo>
                    <a:pt x="233" y="83"/>
                  </a:lnTo>
                  <a:lnTo>
                    <a:pt x="236" y="80"/>
                  </a:lnTo>
                  <a:lnTo>
                    <a:pt x="239" y="80"/>
                  </a:lnTo>
                  <a:lnTo>
                    <a:pt x="242" y="80"/>
                  </a:lnTo>
                  <a:lnTo>
                    <a:pt x="239" y="83"/>
                  </a:lnTo>
                  <a:lnTo>
                    <a:pt x="242" y="83"/>
                  </a:lnTo>
                  <a:lnTo>
                    <a:pt x="242" y="80"/>
                  </a:lnTo>
                  <a:lnTo>
                    <a:pt x="245" y="77"/>
                  </a:lnTo>
                  <a:lnTo>
                    <a:pt x="248" y="77"/>
                  </a:lnTo>
                  <a:lnTo>
                    <a:pt x="251" y="74"/>
                  </a:lnTo>
                  <a:lnTo>
                    <a:pt x="253" y="74"/>
                  </a:lnTo>
                  <a:lnTo>
                    <a:pt x="259" y="71"/>
                  </a:lnTo>
                  <a:lnTo>
                    <a:pt x="256" y="74"/>
                  </a:lnTo>
                  <a:lnTo>
                    <a:pt x="256" y="77"/>
                  </a:lnTo>
                  <a:lnTo>
                    <a:pt x="251" y="77"/>
                  </a:lnTo>
                  <a:lnTo>
                    <a:pt x="251" y="80"/>
                  </a:lnTo>
                  <a:lnTo>
                    <a:pt x="248" y="83"/>
                  </a:lnTo>
                  <a:lnTo>
                    <a:pt x="251" y="83"/>
                  </a:lnTo>
                  <a:lnTo>
                    <a:pt x="251" y="80"/>
                  </a:lnTo>
                  <a:lnTo>
                    <a:pt x="253" y="80"/>
                  </a:lnTo>
                  <a:lnTo>
                    <a:pt x="253" y="77"/>
                  </a:lnTo>
                  <a:lnTo>
                    <a:pt x="256" y="80"/>
                  </a:lnTo>
                  <a:lnTo>
                    <a:pt x="256" y="77"/>
                  </a:lnTo>
                  <a:lnTo>
                    <a:pt x="259" y="77"/>
                  </a:lnTo>
                  <a:lnTo>
                    <a:pt x="259" y="74"/>
                  </a:lnTo>
                  <a:lnTo>
                    <a:pt x="262" y="74"/>
                  </a:lnTo>
                  <a:lnTo>
                    <a:pt x="265" y="74"/>
                  </a:lnTo>
                  <a:lnTo>
                    <a:pt x="270" y="77"/>
                  </a:lnTo>
                  <a:lnTo>
                    <a:pt x="276" y="77"/>
                  </a:lnTo>
                  <a:lnTo>
                    <a:pt x="276" y="80"/>
                  </a:lnTo>
                  <a:lnTo>
                    <a:pt x="276" y="83"/>
                  </a:lnTo>
                  <a:lnTo>
                    <a:pt x="273" y="83"/>
                  </a:lnTo>
                  <a:lnTo>
                    <a:pt x="273" y="86"/>
                  </a:lnTo>
                  <a:lnTo>
                    <a:pt x="262" y="88"/>
                  </a:lnTo>
                  <a:lnTo>
                    <a:pt x="259" y="91"/>
                  </a:lnTo>
                  <a:lnTo>
                    <a:pt x="253" y="91"/>
                  </a:lnTo>
                  <a:lnTo>
                    <a:pt x="256" y="91"/>
                  </a:lnTo>
                  <a:lnTo>
                    <a:pt x="259" y="91"/>
                  </a:lnTo>
                  <a:lnTo>
                    <a:pt x="256" y="94"/>
                  </a:lnTo>
                  <a:lnTo>
                    <a:pt x="253" y="94"/>
                  </a:lnTo>
                  <a:lnTo>
                    <a:pt x="259" y="94"/>
                  </a:lnTo>
                  <a:lnTo>
                    <a:pt x="259" y="91"/>
                  </a:lnTo>
                  <a:lnTo>
                    <a:pt x="262" y="88"/>
                  </a:lnTo>
                  <a:lnTo>
                    <a:pt x="265" y="88"/>
                  </a:lnTo>
                  <a:lnTo>
                    <a:pt x="268" y="88"/>
                  </a:lnTo>
                  <a:lnTo>
                    <a:pt x="273" y="88"/>
                  </a:lnTo>
                  <a:lnTo>
                    <a:pt x="273" y="91"/>
                  </a:lnTo>
                  <a:lnTo>
                    <a:pt x="268" y="94"/>
                  </a:lnTo>
                  <a:lnTo>
                    <a:pt x="268" y="97"/>
                  </a:lnTo>
                  <a:lnTo>
                    <a:pt x="270" y="97"/>
                  </a:lnTo>
                  <a:lnTo>
                    <a:pt x="268" y="94"/>
                  </a:lnTo>
                  <a:lnTo>
                    <a:pt x="270" y="94"/>
                  </a:lnTo>
                  <a:lnTo>
                    <a:pt x="273" y="94"/>
                  </a:lnTo>
                  <a:lnTo>
                    <a:pt x="273" y="97"/>
                  </a:lnTo>
                  <a:lnTo>
                    <a:pt x="273" y="94"/>
                  </a:lnTo>
                  <a:lnTo>
                    <a:pt x="279" y="91"/>
                  </a:lnTo>
                  <a:lnTo>
                    <a:pt x="279" y="88"/>
                  </a:lnTo>
                  <a:lnTo>
                    <a:pt x="282" y="86"/>
                  </a:lnTo>
                  <a:lnTo>
                    <a:pt x="285" y="86"/>
                  </a:lnTo>
                  <a:lnTo>
                    <a:pt x="293" y="91"/>
                  </a:lnTo>
                  <a:lnTo>
                    <a:pt x="293" y="94"/>
                  </a:lnTo>
                  <a:lnTo>
                    <a:pt x="296" y="94"/>
                  </a:lnTo>
                  <a:lnTo>
                    <a:pt x="296" y="97"/>
                  </a:lnTo>
                  <a:lnTo>
                    <a:pt x="290" y="97"/>
                  </a:lnTo>
                  <a:lnTo>
                    <a:pt x="287" y="97"/>
                  </a:lnTo>
                  <a:lnTo>
                    <a:pt x="285" y="97"/>
                  </a:lnTo>
                  <a:lnTo>
                    <a:pt x="282" y="97"/>
                  </a:lnTo>
                  <a:lnTo>
                    <a:pt x="279" y="100"/>
                  </a:lnTo>
                  <a:lnTo>
                    <a:pt x="276" y="100"/>
                  </a:lnTo>
                  <a:lnTo>
                    <a:pt x="273" y="100"/>
                  </a:lnTo>
                  <a:lnTo>
                    <a:pt x="270" y="103"/>
                  </a:lnTo>
                  <a:lnTo>
                    <a:pt x="273" y="103"/>
                  </a:lnTo>
                  <a:lnTo>
                    <a:pt x="279" y="103"/>
                  </a:lnTo>
                  <a:lnTo>
                    <a:pt x="279" y="105"/>
                  </a:lnTo>
                  <a:lnTo>
                    <a:pt x="282" y="103"/>
                  </a:lnTo>
                  <a:lnTo>
                    <a:pt x="285" y="105"/>
                  </a:lnTo>
                  <a:lnTo>
                    <a:pt x="287" y="105"/>
                  </a:lnTo>
                  <a:lnTo>
                    <a:pt x="287" y="103"/>
                  </a:lnTo>
                  <a:lnTo>
                    <a:pt x="290" y="103"/>
                  </a:lnTo>
                  <a:lnTo>
                    <a:pt x="290" y="105"/>
                  </a:lnTo>
                  <a:lnTo>
                    <a:pt x="296" y="105"/>
                  </a:lnTo>
                  <a:lnTo>
                    <a:pt x="299" y="105"/>
                  </a:lnTo>
                  <a:lnTo>
                    <a:pt x="302" y="108"/>
                  </a:lnTo>
                  <a:lnTo>
                    <a:pt x="302" y="111"/>
                  </a:lnTo>
                  <a:lnTo>
                    <a:pt x="299" y="111"/>
                  </a:lnTo>
                  <a:lnTo>
                    <a:pt x="293" y="111"/>
                  </a:lnTo>
                  <a:lnTo>
                    <a:pt x="287" y="111"/>
                  </a:lnTo>
                  <a:lnTo>
                    <a:pt x="282" y="108"/>
                  </a:lnTo>
                  <a:lnTo>
                    <a:pt x="276" y="108"/>
                  </a:lnTo>
                  <a:lnTo>
                    <a:pt x="273" y="108"/>
                  </a:lnTo>
                  <a:lnTo>
                    <a:pt x="276" y="108"/>
                  </a:lnTo>
                  <a:lnTo>
                    <a:pt x="282" y="108"/>
                  </a:lnTo>
                  <a:lnTo>
                    <a:pt x="282" y="111"/>
                  </a:lnTo>
                  <a:lnTo>
                    <a:pt x="279" y="111"/>
                  </a:lnTo>
                  <a:lnTo>
                    <a:pt x="270" y="111"/>
                  </a:lnTo>
                  <a:lnTo>
                    <a:pt x="276" y="111"/>
                  </a:lnTo>
                  <a:lnTo>
                    <a:pt x="270" y="114"/>
                  </a:lnTo>
                  <a:lnTo>
                    <a:pt x="276" y="114"/>
                  </a:lnTo>
                  <a:lnTo>
                    <a:pt x="276" y="111"/>
                  </a:lnTo>
                  <a:lnTo>
                    <a:pt x="279" y="111"/>
                  </a:lnTo>
                  <a:lnTo>
                    <a:pt x="285" y="111"/>
                  </a:lnTo>
                  <a:lnTo>
                    <a:pt x="285" y="114"/>
                  </a:lnTo>
                  <a:lnTo>
                    <a:pt x="287" y="114"/>
                  </a:lnTo>
                  <a:lnTo>
                    <a:pt x="285" y="117"/>
                  </a:lnTo>
                  <a:lnTo>
                    <a:pt x="282" y="117"/>
                  </a:lnTo>
                  <a:lnTo>
                    <a:pt x="279" y="114"/>
                  </a:lnTo>
                  <a:lnTo>
                    <a:pt x="279" y="117"/>
                  </a:lnTo>
                  <a:lnTo>
                    <a:pt x="282" y="117"/>
                  </a:lnTo>
                  <a:lnTo>
                    <a:pt x="282" y="120"/>
                  </a:lnTo>
                  <a:lnTo>
                    <a:pt x="276" y="117"/>
                  </a:lnTo>
                  <a:lnTo>
                    <a:pt x="279" y="117"/>
                  </a:lnTo>
                  <a:lnTo>
                    <a:pt x="282" y="120"/>
                  </a:lnTo>
                  <a:lnTo>
                    <a:pt x="285" y="120"/>
                  </a:lnTo>
                  <a:lnTo>
                    <a:pt x="287" y="120"/>
                  </a:lnTo>
                  <a:lnTo>
                    <a:pt x="287" y="122"/>
                  </a:lnTo>
                  <a:lnTo>
                    <a:pt x="285" y="122"/>
                  </a:lnTo>
                  <a:lnTo>
                    <a:pt x="279" y="120"/>
                  </a:lnTo>
                  <a:lnTo>
                    <a:pt x="273" y="120"/>
                  </a:lnTo>
                  <a:lnTo>
                    <a:pt x="270" y="120"/>
                  </a:lnTo>
                  <a:lnTo>
                    <a:pt x="273" y="120"/>
                  </a:lnTo>
                  <a:lnTo>
                    <a:pt x="276" y="120"/>
                  </a:lnTo>
                  <a:lnTo>
                    <a:pt x="282" y="122"/>
                  </a:lnTo>
                  <a:lnTo>
                    <a:pt x="282" y="125"/>
                  </a:lnTo>
                  <a:lnTo>
                    <a:pt x="276" y="122"/>
                  </a:lnTo>
                  <a:lnTo>
                    <a:pt x="270" y="122"/>
                  </a:lnTo>
                  <a:lnTo>
                    <a:pt x="276" y="125"/>
                  </a:lnTo>
                  <a:lnTo>
                    <a:pt x="282" y="125"/>
                  </a:lnTo>
                  <a:lnTo>
                    <a:pt x="285" y="125"/>
                  </a:lnTo>
                  <a:lnTo>
                    <a:pt x="287" y="125"/>
                  </a:lnTo>
                  <a:lnTo>
                    <a:pt x="287" y="128"/>
                  </a:lnTo>
                  <a:lnTo>
                    <a:pt x="290" y="128"/>
                  </a:lnTo>
                  <a:lnTo>
                    <a:pt x="293" y="128"/>
                  </a:lnTo>
                  <a:lnTo>
                    <a:pt x="296" y="128"/>
                  </a:lnTo>
                  <a:lnTo>
                    <a:pt x="299" y="128"/>
                  </a:lnTo>
                  <a:lnTo>
                    <a:pt x="296" y="128"/>
                  </a:lnTo>
                  <a:lnTo>
                    <a:pt x="299" y="131"/>
                  </a:lnTo>
                  <a:lnTo>
                    <a:pt x="296" y="131"/>
                  </a:lnTo>
                  <a:lnTo>
                    <a:pt x="293" y="134"/>
                  </a:lnTo>
                  <a:lnTo>
                    <a:pt x="296" y="134"/>
                  </a:lnTo>
                  <a:lnTo>
                    <a:pt x="299" y="134"/>
                  </a:lnTo>
                  <a:lnTo>
                    <a:pt x="302" y="134"/>
                  </a:lnTo>
                  <a:lnTo>
                    <a:pt x="305" y="131"/>
                  </a:lnTo>
                  <a:lnTo>
                    <a:pt x="307" y="134"/>
                  </a:lnTo>
                  <a:lnTo>
                    <a:pt x="307" y="137"/>
                  </a:lnTo>
                  <a:lnTo>
                    <a:pt x="305" y="137"/>
                  </a:lnTo>
                  <a:lnTo>
                    <a:pt x="302" y="134"/>
                  </a:lnTo>
                  <a:lnTo>
                    <a:pt x="302" y="137"/>
                  </a:lnTo>
                  <a:lnTo>
                    <a:pt x="305" y="137"/>
                  </a:lnTo>
                  <a:lnTo>
                    <a:pt x="307" y="137"/>
                  </a:lnTo>
                  <a:lnTo>
                    <a:pt x="307" y="140"/>
                  </a:lnTo>
                  <a:lnTo>
                    <a:pt x="310" y="140"/>
                  </a:lnTo>
                  <a:lnTo>
                    <a:pt x="310" y="137"/>
                  </a:lnTo>
                  <a:lnTo>
                    <a:pt x="316" y="137"/>
                  </a:lnTo>
                  <a:lnTo>
                    <a:pt x="319" y="137"/>
                  </a:lnTo>
                  <a:lnTo>
                    <a:pt x="322" y="137"/>
                  </a:lnTo>
                  <a:lnTo>
                    <a:pt x="322" y="140"/>
                  </a:lnTo>
                  <a:lnTo>
                    <a:pt x="319" y="142"/>
                  </a:lnTo>
                  <a:lnTo>
                    <a:pt x="322" y="142"/>
                  </a:lnTo>
                  <a:lnTo>
                    <a:pt x="324" y="142"/>
                  </a:lnTo>
                  <a:lnTo>
                    <a:pt x="324" y="140"/>
                  </a:lnTo>
                  <a:lnTo>
                    <a:pt x="327" y="142"/>
                  </a:lnTo>
                  <a:lnTo>
                    <a:pt x="327" y="145"/>
                  </a:lnTo>
                  <a:lnTo>
                    <a:pt x="330" y="142"/>
                  </a:lnTo>
                  <a:lnTo>
                    <a:pt x="330" y="145"/>
                  </a:lnTo>
                  <a:lnTo>
                    <a:pt x="333" y="145"/>
                  </a:lnTo>
                  <a:lnTo>
                    <a:pt x="333" y="148"/>
                  </a:lnTo>
                  <a:lnTo>
                    <a:pt x="336" y="151"/>
                  </a:lnTo>
                  <a:lnTo>
                    <a:pt x="333" y="151"/>
                  </a:lnTo>
                  <a:lnTo>
                    <a:pt x="327" y="151"/>
                  </a:lnTo>
                  <a:lnTo>
                    <a:pt x="324" y="151"/>
                  </a:lnTo>
                  <a:lnTo>
                    <a:pt x="327" y="151"/>
                  </a:lnTo>
                  <a:lnTo>
                    <a:pt x="330" y="154"/>
                  </a:lnTo>
                  <a:lnTo>
                    <a:pt x="327" y="154"/>
                  </a:lnTo>
                  <a:lnTo>
                    <a:pt x="330" y="154"/>
                  </a:lnTo>
                  <a:lnTo>
                    <a:pt x="327" y="157"/>
                  </a:lnTo>
                  <a:lnTo>
                    <a:pt x="324" y="157"/>
                  </a:lnTo>
                  <a:lnTo>
                    <a:pt x="327" y="157"/>
                  </a:lnTo>
                  <a:lnTo>
                    <a:pt x="330" y="157"/>
                  </a:lnTo>
                  <a:lnTo>
                    <a:pt x="333" y="157"/>
                  </a:lnTo>
                  <a:lnTo>
                    <a:pt x="336" y="154"/>
                  </a:lnTo>
                  <a:lnTo>
                    <a:pt x="339" y="154"/>
                  </a:lnTo>
                  <a:lnTo>
                    <a:pt x="341" y="154"/>
                  </a:lnTo>
                  <a:lnTo>
                    <a:pt x="344" y="154"/>
                  </a:lnTo>
                  <a:lnTo>
                    <a:pt x="344" y="151"/>
                  </a:lnTo>
                  <a:lnTo>
                    <a:pt x="347" y="154"/>
                  </a:lnTo>
                  <a:lnTo>
                    <a:pt x="344" y="157"/>
                  </a:lnTo>
                  <a:lnTo>
                    <a:pt x="344" y="159"/>
                  </a:lnTo>
                  <a:lnTo>
                    <a:pt x="341" y="159"/>
                  </a:lnTo>
                  <a:lnTo>
                    <a:pt x="341" y="162"/>
                  </a:lnTo>
                  <a:lnTo>
                    <a:pt x="344" y="162"/>
                  </a:lnTo>
                  <a:lnTo>
                    <a:pt x="347" y="159"/>
                  </a:lnTo>
                  <a:lnTo>
                    <a:pt x="350" y="159"/>
                  </a:lnTo>
                  <a:lnTo>
                    <a:pt x="353" y="159"/>
                  </a:lnTo>
                  <a:lnTo>
                    <a:pt x="356" y="159"/>
                  </a:lnTo>
                  <a:lnTo>
                    <a:pt x="359" y="159"/>
                  </a:lnTo>
                  <a:lnTo>
                    <a:pt x="361" y="159"/>
                  </a:lnTo>
                  <a:lnTo>
                    <a:pt x="361" y="162"/>
                  </a:lnTo>
                  <a:lnTo>
                    <a:pt x="364" y="162"/>
                  </a:lnTo>
                  <a:lnTo>
                    <a:pt x="364" y="165"/>
                  </a:lnTo>
                  <a:lnTo>
                    <a:pt x="367" y="165"/>
                  </a:lnTo>
                  <a:lnTo>
                    <a:pt x="370" y="168"/>
                  </a:lnTo>
                  <a:lnTo>
                    <a:pt x="367" y="168"/>
                  </a:lnTo>
                  <a:lnTo>
                    <a:pt x="364" y="171"/>
                  </a:lnTo>
                  <a:lnTo>
                    <a:pt x="361" y="168"/>
                  </a:lnTo>
                  <a:lnTo>
                    <a:pt x="364" y="171"/>
                  </a:lnTo>
                  <a:lnTo>
                    <a:pt x="359" y="171"/>
                  </a:lnTo>
                  <a:lnTo>
                    <a:pt x="361" y="171"/>
                  </a:lnTo>
                  <a:lnTo>
                    <a:pt x="364" y="171"/>
                  </a:lnTo>
                  <a:lnTo>
                    <a:pt x="364" y="174"/>
                  </a:lnTo>
                  <a:lnTo>
                    <a:pt x="361" y="174"/>
                  </a:lnTo>
                  <a:lnTo>
                    <a:pt x="364" y="174"/>
                  </a:lnTo>
                  <a:lnTo>
                    <a:pt x="361" y="174"/>
                  </a:lnTo>
                  <a:lnTo>
                    <a:pt x="359" y="174"/>
                  </a:lnTo>
                  <a:lnTo>
                    <a:pt x="353" y="174"/>
                  </a:lnTo>
                  <a:lnTo>
                    <a:pt x="350" y="171"/>
                  </a:lnTo>
                  <a:lnTo>
                    <a:pt x="350" y="174"/>
                  </a:lnTo>
                  <a:lnTo>
                    <a:pt x="356" y="174"/>
                  </a:lnTo>
                  <a:lnTo>
                    <a:pt x="356" y="176"/>
                  </a:lnTo>
                  <a:lnTo>
                    <a:pt x="353" y="176"/>
                  </a:lnTo>
                  <a:lnTo>
                    <a:pt x="350" y="176"/>
                  </a:lnTo>
                  <a:lnTo>
                    <a:pt x="350" y="179"/>
                  </a:lnTo>
                  <a:lnTo>
                    <a:pt x="353" y="179"/>
                  </a:lnTo>
                  <a:lnTo>
                    <a:pt x="353" y="176"/>
                  </a:lnTo>
                  <a:lnTo>
                    <a:pt x="356" y="179"/>
                  </a:lnTo>
                  <a:lnTo>
                    <a:pt x="359" y="179"/>
                  </a:lnTo>
                  <a:lnTo>
                    <a:pt x="353" y="182"/>
                  </a:lnTo>
                  <a:lnTo>
                    <a:pt x="353" y="179"/>
                  </a:lnTo>
                  <a:lnTo>
                    <a:pt x="353" y="182"/>
                  </a:lnTo>
                  <a:lnTo>
                    <a:pt x="356" y="185"/>
                  </a:lnTo>
                  <a:lnTo>
                    <a:pt x="353" y="185"/>
                  </a:lnTo>
                  <a:lnTo>
                    <a:pt x="350" y="185"/>
                  </a:lnTo>
                  <a:lnTo>
                    <a:pt x="353" y="185"/>
                  </a:lnTo>
                  <a:lnTo>
                    <a:pt x="350" y="185"/>
                  </a:lnTo>
                  <a:lnTo>
                    <a:pt x="350" y="188"/>
                  </a:lnTo>
                  <a:lnTo>
                    <a:pt x="344" y="188"/>
                  </a:lnTo>
                  <a:lnTo>
                    <a:pt x="344" y="185"/>
                  </a:lnTo>
                  <a:lnTo>
                    <a:pt x="341" y="185"/>
                  </a:lnTo>
                  <a:lnTo>
                    <a:pt x="341" y="188"/>
                  </a:lnTo>
                  <a:lnTo>
                    <a:pt x="339" y="188"/>
                  </a:lnTo>
                  <a:lnTo>
                    <a:pt x="341" y="188"/>
                  </a:lnTo>
                  <a:lnTo>
                    <a:pt x="341" y="191"/>
                  </a:lnTo>
                  <a:lnTo>
                    <a:pt x="344" y="196"/>
                  </a:lnTo>
                  <a:lnTo>
                    <a:pt x="341" y="196"/>
                  </a:lnTo>
                  <a:lnTo>
                    <a:pt x="341" y="194"/>
                  </a:lnTo>
                  <a:lnTo>
                    <a:pt x="341" y="196"/>
                  </a:lnTo>
                  <a:lnTo>
                    <a:pt x="341" y="199"/>
                  </a:lnTo>
                  <a:lnTo>
                    <a:pt x="339" y="202"/>
                  </a:lnTo>
                  <a:lnTo>
                    <a:pt x="339" y="199"/>
                  </a:lnTo>
                  <a:lnTo>
                    <a:pt x="336" y="202"/>
                  </a:lnTo>
                  <a:lnTo>
                    <a:pt x="339" y="202"/>
                  </a:lnTo>
                  <a:lnTo>
                    <a:pt x="336" y="202"/>
                  </a:lnTo>
                  <a:lnTo>
                    <a:pt x="336" y="199"/>
                  </a:lnTo>
                  <a:lnTo>
                    <a:pt x="333" y="196"/>
                  </a:lnTo>
                  <a:lnTo>
                    <a:pt x="336" y="199"/>
                  </a:lnTo>
                  <a:lnTo>
                    <a:pt x="330" y="199"/>
                  </a:lnTo>
                  <a:lnTo>
                    <a:pt x="330" y="196"/>
                  </a:lnTo>
                  <a:lnTo>
                    <a:pt x="330" y="194"/>
                  </a:lnTo>
                  <a:lnTo>
                    <a:pt x="330" y="191"/>
                  </a:lnTo>
                  <a:lnTo>
                    <a:pt x="327" y="194"/>
                  </a:lnTo>
                  <a:lnTo>
                    <a:pt x="327" y="199"/>
                  </a:lnTo>
                  <a:lnTo>
                    <a:pt x="322" y="194"/>
                  </a:lnTo>
                  <a:lnTo>
                    <a:pt x="327" y="191"/>
                  </a:lnTo>
                  <a:lnTo>
                    <a:pt x="324" y="191"/>
                  </a:lnTo>
                  <a:lnTo>
                    <a:pt x="322" y="194"/>
                  </a:lnTo>
                  <a:lnTo>
                    <a:pt x="322" y="191"/>
                  </a:lnTo>
                  <a:lnTo>
                    <a:pt x="319" y="191"/>
                  </a:lnTo>
                  <a:lnTo>
                    <a:pt x="322" y="188"/>
                  </a:lnTo>
                  <a:lnTo>
                    <a:pt x="319" y="191"/>
                  </a:lnTo>
                  <a:lnTo>
                    <a:pt x="316" y="188"/>
                  </a:lnTo>
                  <a:lnTo>
                    <a:pt x="322" y="185"/>
                  </a:lnTo>
                  <a:lnTo>
                    <a:pt x="316" y="188"/>
                  </a:lnTo>
                  <a:lnTo>
                    <a:pt x="316" y="185"/>
                  </a:lnTo>
                  <a:lnTo>
                    <a:pt x="316" y="182"/>
                  </a:lnTo>
                  <a:lnTo>
                    <a:pt x="319" y="182"/>
                  </a:lnTo>
                  <a:lnTo>
                    <a:pt x="319" y="179"/>
                  </a:lnTo>
                  <a:lnTo>
                    <a:pt x="324" y="179"/>
                  </a:lnTo>
                  <a:lnTo>
                    <a:pt x="324" y="176"/>
                  </a:lnTo>
                  <a:lnTo>
                    <a:pt x="327" y="174"/>
                  </a:lnTo>
                  <a:lnTo>
                    <a:pt x="330" y="174"/>
                  </a:lnTo>
                  <a:lnTo>
                    <a:pt x="330" y="171"/>
                  </a:lnTo>
                  <a:lnTo>
                    <a:pt x="324" y="174"/>
                  </a:lnTo>
                  <a:lnTo>
                    <a:pt x="324" y="176"/>
                  </a:lnTo>
                  <a:lnTo>
                    <a:pt x="322" y="179"/>
                  </a:lnTo>
                  <a:lnTo>
                    <a:pt x="316" y="179"/>
                  </a:lnTo>
                  <a:lnTo>
                    <a:pt x="319" y="179"/>
                  </a:lnTo>
                  <a:lnTo>
                    <a:pt x="310" y="182"/>
                  </a:lnTo>
                  <a:lnTo>
                    <a:pt x="307" y="179"/>
                  </a:lnTo>
                  <a:lnTo>
                    <a:pt x="310" y="176"/>
                  </a:lnTo>
                  <a:lnTo>
                    <a:pt x="313" y="176"/>
                  </a:lnTo>
                  <a:lnTo>
                    <a:pt x="316" y="171"/>
                  </a:lnTo>
                  <a:lnTo>
                    <a:pt x="313" y="171"/>
                  </a:lnTo>
                  <a:lnTo>
                    <a:pt x="313" y="174"/>
                  </a:lnTo>
                  <a:lnTo>
                    <a:pt x="307" y="176"/>
                  </a:lnTo>
                  <a:lnTo>
                    <a:pt x="299" y="174"/>
                  </a:lnTo>
                  <a:lnTo>
                    <a:pt x="296" y="174"/>
                  </a:lnTo>
                  <a:lnTo>
                    <a:pt x="296" y="171"/>
                  </a:lnTo>
                  <a:lnTo>
                    <a:pt x="296" y="174"/>
                  </a:lnTo>
                  <a:lnTo>
                    <a:pt x="299" y="171"/>
                  </a:lnTo>
                  <a:lnTo>
                    <a:pt x="296" y="171"/>
                  </a:lnTo>
                  <a:lnTo>
                    <a:pt x="296" y="168"/>
                  </a:lnTo>
                  <a:lnTo>
                    <a:pt x="299" y="168"/>
                  </a:lnTo>
                  <a:lnTo>
                    <a:pt x="299" y="165"/>
                  </a:lnTo>
                  <a:lnTo>
                    <a:pt x="296" y="165"/>
                  </a:lnTo>
                  <a:lnTo>
                    <a:pt x="293" y="165"/>
                  </a:lnTo>
                  <a:lnTo>
                    <a:pt x="296" y="168"/>
                  </a:lnTo>
                  <a:lnTo>
                    <a:pt x="296" y="171"/>
                  </a:lnTo>
                  <a:lnTo>
                    <a:pt x="293" y="171"/>
                  </a:lnTo>
                  <a:lnTo>
                    <a:pt x="290" y="168"/>
                  </a:lnTo>
                  <a:lnTo>
                    <a:pt x="287" y="168"/>
                  </a:lnTo>
                  <a:lnTo>
                    <a:pt x="293" y="171"/>
                  </a:lnTo>
                  <a:lnTo>
                    <a:pt x="290" y="171"/>
                  </a:lnTo>
                  <a:lnTo>
                    <a:pt x="293" y="174"/>
                  </a:lnTo>
                  <a:lnTo>
                    <a:pt x="285" y="168"/>
                  </a:lnTo>
                  <a:lnTo>
                    <a:pt x="285" y="171"/>
                  </a:lnTo>
                  <a:lnTo>
                    <a:pt x="285" y="174"/>
                  </a:lnTo>
                  <a:lnTo>
                    <a:pt x="282" y="176"/>
                  </a:lnTo>
                  <a:lnTo>
                    <a:pt x="285" y="176"/>
                  </a:lnTo>
                  <a:lnTo>
                    <a:pt x="287" y="174"/>
                  </a:lnTo>
                  <a:lnTo>
                    <a:pt x="287" y="176"/>
                  </a:lnTo>
                  <a:lnTo>
                    <a:pt x="290" y="179"/>
                  </a:lnTo>
                  <a:lnTo>
                    <a:pt x="293" y="179"/>
                  </a:lnTo>
                  <a:lnTo>
                    <a:pt x="296" y="179"/>
                  </a:lnTo>
                  <a:lnTo>
                    <a:pt x="290" y="182"/>
                  </a:lnTo>
                  <a:lnTo>
                    <a:pt x="287" y="182"/>
                  </a:lnTo>
                  <a:lnTo>
                    <a:pt x="285" y="182"/>
                  </a:lnTo>
                  <a:lnTo>
                    <a:pt x="282" y="182"/>
                  </a:lnTo>
                  <a:lnTo>
                    <a:pt x="285" y="185"/>
                  </a:lnTo>
                  <a:lnTo>
                    <a:pt x="282" y="185"/>
                  </a:lnTo>
                  <a:lnTo>
                    <a:pt x="285" y="188"/>
                  </a:lnTo>
                  <a:lnTo>
                    <a:pt x="282" y="188"/>
                  </a:lnTo>
                  <a:lnTo>
                    <a:pt x="282" y="191"/>
                  </a:lnTo>
                  <a:lnTo>
                    <a:pt x="285" y="191"/>
                  </a:lnTo>
                  <a:lnTo>
                    <a:pt x="287" y="188"/>
                  </a:lnTo>
                  <a:lnTo>
                    <a:pt x="290" y="188"/>
                  </a:lnTo>
                  <a:lnTo>
                    <a:pt x="293" y="188"/>
                  </a:lnTo>
                  <a:lnTo>
                    <a:pt x="290" y="191"/>
                  </a:lnTo>
                  <a:lnTo>
                    <a:pt x="293" y="191"/>
                  </a:lnTo>
                  <a:lnTo>
                    <a:pt x="293" y="194"/>
                  </a:lnTo>
                  <a:lnTo>
                    <a:pt x="290" y="196"/>
                  </a:lnTo>
                  <a:lnTo>
                    <a:pt x="296" y="196"/>
                  </a:lnTo>
                  <a:lnTo>
                    <a:pt x="296" y="199"/>
                  </a:lnTo>
                  <a:lnTo>
                    <a:pt x="293" y="199"/>
                  </a:lnTo>
                  <a:lnTo>
                    <a:pt x="299" y="202"/>
                  </a:lnTo>
                  <a:lnTo>
                    <a:pt x="299" y="205"/>
                  </a:lnTo>
                  <a:lnTo>
                    <a:pt x="302" y="205"/>
                  </a:lnTo>
                  <a:lnTo>
                    <a:pt x="302" y="202"/>
                  </a:lnTo>
                  <a:lnTo>
                    <a:pt x="305" y="202"/>
                  </a:lnTo>
                  <a:lnTo>
                    <a:pt x="307" y="202"/>
                  </a:lnTo>
                  <a:lnTo>
                    <a:pt x="307" y="205"/>
                  </a:lnTo>
                  <a:lnTo>
                    <a:pt x="302" y="205"/>
                  </a:lnTo>
                  <a:lnTo>
                    <a:pt x="305" y="205"/>
                  </a:lnTo>
                  <a:lnTo>
                    <a:pt x="307" y="208"/>
                  </a:lnTo>
                  <a:lnTo>
                    <a:pt x="307" y="205"/>
                  </a:lnTo>
                  <a:lnTo>
                    <a:pt x="310" y="202"/>
                  </a:lnTo>
                  <a:lnTo>
                    <a:pt x="310" y="205"/>
                  </a:lnTo>
                  <a:lnTo>
                    <a:pt x="313" y="205"/>
                  </a:lnTo>
                  <a:lnTo>
                    <a:pt x="310" y="205"/>
                  </a:lnTo>
                  <a:lnTo>
                    <a:pt x="313" y="205"/>
                  </a:lnTo>
                  <a:lnTo>
                    <a:pt x="313" y="208"/>
                  </a:lnTo>
                  <a:lnTo>
                    <a:pt x="310" y="211"/>
                  </a:lnTo>
                  <a:lnTo>
                    <a:pt x="313" y="211"/>
                  </a:lnTo>
                  <a:lnTo>
                    <a:pt x="316" y="205"/>
                  </a:lnTo>
                  <a:lnTo>
                    <a:pt x="319" y="208"/>
                  </a:lnTo>
                  <a:lnTo>
                    <a:pt x="316" y="211"/>
                  </a:lnTo>
                  <a:lnTo>
                    <a:pt x="319" y="2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3" name="Freeform 3328"/>
            <p:cNvSpPr/>
            <p:nvPr/>
          </p:nvSpPr>
          <p:spPr>
            <a:xfrm>
              <a:off x="3490920" y="240264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3" y="0"/>
                  </a:moveTo>
                  <a:lnTo>
                    <a:pt x="0" y="0"/>
                  </a:lnTo>
                  <a:lnTo>
                    <a:pt x="3" y="2"/>
                  </a:lnTo>
                  <a:lnTo>
                    <a:pt x="5" y="2"/>
                  </a:lnTo>
                  <a:lnTo>
                    <a:pt x="5" y="0"/>
                  </a:lnTo>
                  <a:lnTo>
                    <a:pt x="5"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4" name="Freeform 3329"/>
            <p:cNvSpPr/>
            <p:nvPr/>
          </p:nvSpPr>
          <p:spPr>
            <a:xfrm>
              <a:off x="3461040" y="241200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9" y="6"/>
                  </a:moveTo>
                  <a:lnTo>
                    <a:pt x="9" y="3"/>
                  </a:lnTo>
                  <a:lnTo>
                    <a:pt x="6" y="3"/>
                  </a:lnTo>
                  <a:lnTo>
                    <a:pt x="3" y="0"/>
                  </a:lnTo>
                  <a:lnTo>
                    <a:pt x="0" y="0"/>
                  </a:lnTo>
                  <a:lnTo>
                    <a:pt x="3" y="3"/>
                  </a:lnTo>
                  <a:lnTo>
                    <a:pt x="3" y="6"/>
                  </a:lnTo>
                  <a:lnTo>
                    <a:pt x="6" y="6"/>
                  </a:lnTo>
                  <a:lnTo>
                    <a:pt x="6" y="9"/>
                  </a:lnTo>
                  <a:lnTo>
                    <a:pt x="9" y="9"/>
                  </a:lnTo>
                  <a:lnTo>
                    <a:pt x="9" y="9"/>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5" name="Freeform 3330"/>
            <p:cNvSpPr/>
            <p:nvPr/>
          </p:nvSpPr>
          <p:spPr>
            <a:xfrm>
              <a:off x="3478680" y="24238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3" y="3"/>
                  </a:lnTo>
                  <a:lnTo>
                    <a:pt x="6" y="3"/>
                  </a:lnTo>
                  <a:lnTo>
                    <a:pt x="6" y="6"/>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6" name="Freeform 3331"/>
            <p:cNvSpPr/>
            <p:nvPr/>
          </p:nvSpPr>
          <p:spPr>
            <a:xfrm>
              <a:off x="3439080" y="2412000"/>
              <a:ext cx="17280" cy="22320"/>
            </a:xfrm>
            <a:custGeom>
              <a:avLst/>
              <a:gdLst>
                <a:gd name="textAreaLeft" fmla="*/ 0 w 17280"/>
                <a:gd name="textAreaRight" fmla="*/ 18000 w 17280"/>
                <a:gd name="textAreaTop" fmla="*/ 0 h 22320"/>
                <a:gd name="textAreaBottom" fmla="*/ 23040 h 22320"/>
              </a:gdLst>
              <a:ahLst/>
              <a:cxnLst/>
              <a:rect l="textAreaLeft" t="textAreaTop" r="textAreaRight" b="textAreaBottom"/>
              <a:pathLst>
                <a:path w="9" h="12">
                  <a:moveTo>
                    <a:pt x="3" y="3"/>
                  </a:moveTo>
                  <a:lnTo>
                    <a:pt x="3" y="0"/>
                  </a:lnTo>
                  <a:lnTo>
                    <a:pt x="6" y="3"/>
                  </a:lnTo>
                  <a:lnTo>
                    <a:pt x="6" y="6"/>
                  </a:lnTo>
                  <a:lnTo>
                    <a:pt x="9" y="9"/>
                  </a:lnTo>
                  <a:lnTo>
                    <a:pt x="9" y="12"/>
                  </a:lnTo>
                  <a:lnTo>
                    <a:pt x="6" y="12"/>
                  </a:lnTo>
                  <a:lnTo>
                    <a:pt x="6" y="9"/>
                  </a:lnTo>
                  <a:lnTo>
                    <a:pt x="3" y="6"/>
                  </a:lnTo>
                  <a:lnTo>
                    <a:pt x="3" y="6"/>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7" name="Freeform 3332"/>
            <p:cNvSpPr/>
            <p:nvPr/>
          </p:nvSpPr>
          <p:spPr>
            <a:xfrm>
              <a:off x="3389400" y="2417760"/>
              <a:ext cx="178200" cy="109080"/>
            </a:xfrm>
            <a:custGeom>
              <a:avLst/>
              <a:gdLst>
                <a:gd name="textAreaLeft" fmla="*/ 0 w 178200"/>
                <a:gd name="textAreaRight" fmla="*/ 178920 w 178200"/>
                <a:gd name="textAreaTop" fmla="*/ 0 h 109080"/>
                <a:gd name="textAreaBottom" fmla="*/ 109800 h 109080"/>
              </a:gdLst>
              <a:ahLst/>
              <a:cxnLst/>
              <a:rect l="textAreaLeft" t="textAreaTop" r="textAreaRight" b="textAreaBottom"/>
              <a:pathLst>
                <a:path w="90" h="57">
                  <a:moveTo>
                    <a:pt x="14" y="9"/>
                  </a:moveTo>
                  <a:lnTo>
                    <a:pt x="17" y="9"/>
                  </a:lnTo>
                  <a:lnTo>
                    <a:pt x="17" y="6"/>
                  </a:lnTo>
                  <a:lnTo>
                    <a:pt x="17" y="3"/>
                  </a:lnTo>
                  <a:lnTo>
                    <a:pt x="19" y="3"/>
                  </a:lnTo>
                  <a:lnTo>
                    <a:pt x="22" y="3"/>
                  </a:lnTo>
                  <a:lnTo>
                    <a:pt x="22" y="0"/>
                  </a:lnTo>
                  <a:lnTo>
                    <a:pt x="22" y="3"/>
                  </a:lnTo>
                  <a:lnTo>
                    <a:pt x="25" y="3"/>
                  </a:lnTo>
                  <a:lnTo>
                    <a:pt x="25" y="6"/>
                  </a:lnTo>
                  <a:lnTo>
                    <a:pt x="28" y="6"/>
                  </a:lnTo>
                  <a:lnTo>
                    <a:pt x="28" y="9"/>
                  </a:lnTo>
                  <a:lnTo>
                    <a:pt x="25" y="9"/>
                  </a:lnTo>
                  <a:lnTo>
                    <a:pt x="28" y="9"/>
                  </a:lnTo>
                  <a:lnTo>
                    <a:pt x="28" y="12"/>
                  </a:lnTo>
                  <a:lnTo>
                    <a:pt x="31" y="12"/>
                  </a:lnTo>
                  <a:lnTo>
                    <a:pt x="31" y="14"/>
                  </a:lnTo>
                  <a:lnTo>
                    <a:pt x="34" y="14"/>
                  </a:lnTo>
                  <a:lnTo>
                    <a:pt x="31" y="14"/>
                  </a:lnTo>
                  <a:lnTo>
                    <a:pt x="34" y="12"/>
                  </a:lnTo>
                  <a:lnTo>
                    <a:pt x="36" y="12"/>
                  </a:lnTo>
                  <a:lnTo>
                    <a:pt x="39" y="12"/>
                  </a:lnTo>
                  <a:lnTo>
                    <a:pt x="42" y="12"/>
                  </a:lnTo>
                  <a:lnTo>
                    <a:pt x="42" y="14"/>
                  </a:lnTo>
                  <a:lnTo>
                    <a:pt x="39" y="14"/>
                  </a:lnTo>
                  <a:lnTo>
                    <a:pt x="42" y="14"/>
                  </a:lnTo>
                  <a:lnTo>
                    <a:pt x="45" y="17"/>
                  </a:lnTo>
                  <a:lnTo>
                    <a:pt x="48" y="17"/>
                  </a:lnTo>
                  <a:lnTo>
                    <a:pt x="51" y="17"/>
                  </a:lnTo>
                  <a:lnTo>
                    <a:pt x="51" y="20"/>
                  </a:lnTo>
                  <a:lnTo>
                    <a:pt x="56" y="23"/>
                  </a:lnTo>
                  <a:lnTo>
                    <a:pt x="59" y="26"/>
                  </a:lnTo>
                  <a:lnTo>
                    <a:pt x="62" y="26"/>
                  </a:lnTo>
                  <a:lnTo>
                    <a:pt x="65" y="26"/>
                  </a:lnTo>
                  <a:lnTo>
                    <a:pt x="68" y="26"/>
                  </a:lnTo>
                  <a:lnTo>
                    <a:pt x="68" y="29"/>
                  </a:lnTo>
                  <a:lnTo>
                    <a:pt x="71" y="31"/>
                  </a:lnTo>
                  <a:lnTo>
                    <a:pt x="71" y="34"/>
                  </a:lnTo>
                  <a:lnTo>
                    <a:pt x="71" y="37"/>
                  </a:lnTo>
                  <a:lnTo>
                    <a:pt x="73" y="37"/>
                  </a:lnTo>
                  <a:lnTo>
                    <a:pt x="71" y="40"/>
                  </a:lnTo>
                  <a:lnTo>
                    <a:pt x="73" y="40"/>
                  </a:lnTo>
                  <a:lnTo>
                    <a:pt x="76" y="40"/>
                  </a:lnTo>
                  <a:lnTo>
                    <a:pt x="79" y="40"/>
                  </a:lnTo>
                  <a:lnTo>
                    <a:pt x="82" y="37"/>
                  </a:lnTo>
                  <a:lnTo>
                    <a:pt x="85" y="40"/>
                  </a:lnTo>
                  <a:lnTo>
                    <a:pt x="88" y="43"/>
                  </a:lnTo>
                  <a:lnTo>
                    <a:pt x="85" y="43"/>
                  </a:lnTo>
                  <a:lnTo>
                    <a:pt x="88" y="43"/>
                  </a:lnTo>
                  <a:lnTo>
                    <a:pt x="90" y="46"/>
                  </a:lnTo>
                  <a:lnTo>
                    <a:pt x="88" y="46"/>
                  </a:lnTo>
                  <a:lnTo>
                    <a:pt x="85" y="46"/>
                  </a:lnTo>
                  <a:lnTo>
                    <a:pt x="82" y="48"/>
                  </a:lnTo>
                  <a:lnTo>
                    <a:pt x="79" y="51"/>
                  </a:lnTo>
                  <a:lnTo>
                    <a:pt x="76" y="51"/>
                  </a:lnTo>
                  <a:lnTo>
                    <a:pt x="71" y="48"/>
                  </a:lnTo>
                  <a:lnTo>
                    <a:pt x="68" y="48"/>
                  </a:lnTo>
                  <a:lnTo>
                    <a:pt x="65" y="46"/>
                  </a:lnTo>
                  <a:lnTo>
                    <a:pt x="62" y="48"/>
                  </a:lnTo>
                  <a:lnTo>
                    <a:pt x="62" y="46"/>
                  </a:lnTo>
                  <a:lnTo>
                    <a:pt x="59" y="46"/>
                  </a:lnTo>
                  <a:lnTo>
                    <a:pt x="62" y="43"/>
                  </a:lnTo>
                  <a:lnTo>
                    <a:pt x="65" y="43"/>
                  </a:lnTo>
                  <a:lnTo>
                    <a:pt x="62" y="43"/>
                  </a:lnTo>
                  <a:lnTo>
                    <a:pt x="56" y="40"/>
                  </a:lnTo>
                  <a:lnTo>
                    <a:pt x="54" y="40"/>
                  </a:lnTo>
                  <a:lnTo>
                    <a:pt x="56" y="37"/>
                  </a:lnTo>
                  <a:lnTo>
                    <a:pt x="54" y="37"/>
                  </a:lnTo>
                  <a:lnTo>
                    <a:pt x="51" y="37"/>
                  </a:lnTo>
                  <a:lnTo>
                    <a:pt x="48" y="37"/>
                  </a:lnTo>
                  <a:lnTo>
                    <a:pt x="48" y="40"/>
                  </a:lnTo>
                  <a:lnTo>
                    <a:pt x="45" y="43"/>
                  </a:lnTo>
                  <a:lnTo>
                    <a:pt x="48" y="43"/>
                  </a:lnTo>
                  <a:lnTo>
                    <a:pt x="45" y="46"/>
                  </a:lnTo>
                  <a:lnTo>
                    <a:pt x="42" y="46"/>
                  </a:lnTo>
                  <a:lnTo>
                    <a:pt x="42" y="48"/>
                  </a:lnTo>
                  <a:lnTo>
                    <a:pt x="39" y="48"/>
                  </a:lnTo>
                  <a:lnTo>
                    <a:pt x="36" y="48"/>
                  </a:lnTo>
                  <a:lnTo>
                    <a:pt x="36" y="51"/>
                  </a:lnTo>
                  <a:lnTo>
                    <a:pt x="34" y="54"/>
                  </a:lnTo>
                  <a:lnTo>
                    <a:pt x="31" y="57"/>
                  </a:lnTo>
                  <a:lnTo>
                    <a:pt x="25" y="57"/>
                  </a:lnTo>
                  <a:lnTo>
                    <a:pt x="22" y="57"/>
                  </a:lnTo>
                  <a:lnTo>
                    <a:pt x="19" y="57"/>
                  </a:lnTo>
                  <a:lnTo>
                    <a:pt x="22" y="54"/>
                  </a:lnTo>
                  <a:lnTo>
                    <a:pt x="19" y="51"/>
                  </a:lnTo>
                  <a:lnTo>
                    <a:pt x="22" y="48"/>
                  </a:lnTo>
                  <a:lnTo>
                    <a:pt x="19" y="46"/>
                  </a:lnTo>
                  <a:lnTo>
                    <a:pt x="19" y="43"/>
                  </a:lnTo>
                  <a:lnTo>
                    <a:pt x="22" y="40"/>
                  </a:lnTo>
                  <a:lnTo>
                    <a:pt x="19" y="43"/>
                  </a:lnTo>
                  <a:lnTo>
                    <a:pt x="19" y="46"/>
                  </a:lnTo>
                  <a:lnTo>
                    <a:pt x="17" y="46"/>
                  </a:lnTo>
                  <a:lnTo>
                    <a:pt x="14" y="46"/>
                  </a:lnTo>
                  <a:lnTo>
                    <a:pt x="11" y="46"/>
                  </a:lnTo>
                  <a:lnTo>
                    <a:pt x="5" y="48"/>
                  </a:lnTo>
                  <a:lnTo>
                    <a:pt x="2" y="48"/>
                  </a:lnTo>
                  <a:lnTo>
                    <a:pt x="0" y="48"/>
                  </a:lnTo>
                  <a:lnTo>
                    <a:pt x="0" y="46"/>
                  </a:lnTo>
                  <a:lnTo>
                    <a:pt x="5" y="43"/>
                  </a:lnTo>
                  <a:lnTo>
                    <a:pt x="8" y="40"/>
                  </a:lnTo>
                  <a:lnTo>
                    <a:pt x="11" y="37"/>
                  </a:lnTo>
                  <a:lnTo>
                    <a:pt x="14" y="37"/>
                  </a:lnTo>
                  <a:lnTo>
                    <a:pt x="11" y="31"/>
                  </a:lnTo>
                  <a:lnTo>
                    <a:pt x="11" y="29"/>
                  </a:lnTo>
                  <a:lnTo>
                    <a:pt x="14" y="23"/>
                  </a:lnTo>
                  <a:lnTo>
                    <a:pt x="14" y="20"/>
                  </a:lnTo>
                  <a:lnTo>
                    <a:pt x="14" y="17"/>
                  </a:lnTo>
                  <a:lnTo>
                    <a:pt x="14" y="14"/>
                  </a:lnTo>
                  <a:lnTo>
                    <a:pt x="17" y="12"/>
                  </a:lnTo>
                  <a:lnTo>
                    <a:pt x="14"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8" name="Freeform 3333"/>
            <p:cNvSpPr/>
            <p:nvPr/>
          </p:nvSpPr>
          <p:spPr>
            <a:xfrm>
              <a:off x="3472920" y="2533680"/>
              <a:ext cx="51120" cy="32040"/>
            </a:xfrm>
            <a:custGeom>
              <a:avLst/>
              <a:gdLst>
                <a:gd name="textAreaLeft" fmla="*/ 0 w 51120"/>
                <a:gd name="textAreaRight" fmla="*/ 51840 w 51120"/>
                <a:gd name="textAreaTop" fmla="*/ 0 h 32040"/>
                <a:gd name="textAreaBottom" fmla="*/ 32760 h 32040"/>
              </a:gdLst>
              <a:ahLst/>
              <a:cxnLst/>
              <a:rect l="textAreaLeft" t="textAreaTop" r="textAreaRight" b="textAreaBottom"/>
              <a:pathLst>
                <a:path w="26" h="17">
                  <a:moveTo>
                    <a:pt x="14" y="3"/>
                  </a:moveTo>
                  <a:lnTo>
                    <a:pt x="9" y="6"/>
                  </a:lnTo>
                  <a:lnTo>
                    <a:pt x="9" y="3"/>
                  </a:lnTo>
                  <a:lnTo>
                    <a:pt x="6" y="3"/>
                  </a:lnTo>
                  <a:lnTo>
                    <a:pt x="3" y="8"/>
                  </a:lnTo>
                  <a:lnTo>
                    <a:pt x="3" y="11"/>
                  </a:lnTo>
                  <a:lnTo>
                    <a:pt x="0" y="11"/>
                  </a:lnTo>
                  <a:lnTo>
                    <a:pt x="0" y="14"/>
                  </a:lnTo>
                  <a:lnTo>
                    <a:pt x="3" y="14"/>
                  </a:lnTo>
                  <a:lnTo>
                    <a:pt x="3" y="17"/>
                  </a:lnTo>
                  <a:lnTo>
                    <a:pt x="6" y="17"/>
                  </a:lnTo>
                  <a:lnTo>
                    <a:pt x="6" y="14"/>
                  </a:lnTo>
                  <a:lnTo>
                    <a:pt x="9" y="14"/>
                  </a:lnTo>
                  <a:lnTo>
                    <a:pt x="9" y="17"/>
                  </a:lnTo>
                  <a:lnTo>
                    <a:pt x="12" y="17"/>
                  </a:lnTo>
                  <a:lnTo>
                    <a:pt x="14" y="14"/>
                  </a:lnTo>
                  <a:lnTo>
                    <a:pt x="17" y="14"/>
                  </a:lnTo>
                  <a:lnTo>
                    <a:pt x="17" y="11"/>
                  </a:lnTo>
                  <a:lnTo>
                    <a:pt x="20" y="11"/>
                  </a:lnTo>
                  <a:lnTo>
                    <a:pt x="20" y="8"/>
                  </a:lnTo>
                  <a:lnTo>
                    <a:pt x="23" y="8"/>
                  </a:lnTo>
                  <a:lnTo>
                    <a:pt x="26" y="6"/>
                  </a:lnTo>
                  <a:lnTo>
                    <a:pt x="26" y="3"/>
                  </a:lnTo>
                  <a:lnTo>
                    <a:pt x="23" y="0"/>
                  </a:lnTo>
                  <a:lnTo>
                    <a:pt x="20" y="0"/>
                  </a:lnTo>
                  <a:lnTo>
                    <a:pt x="17"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59" name="Rectangle 3334"/>
            <p:cNvSpPr/>
            <p:nvPr/>
          </p:nvSpPr>
          <p:spPr>
            <a:xfrm>
              <a:off x="3733200" y="247392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0" name="Freeform 3335"/>
            <p:cNvSpPr/>
            <p:nvPr/>
          </p:nvSpPr>
          <p:spPr>
            <a:xfrm>
              <a:off x="3619800" y="2495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3"/>
                  </a:lnTo>
                  <a:lnTo>
                    <a:pt x="0" y="0"/>
                  </a:lnTo>
                  <a:lnTo>
                    <a:pt x="3"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1" name="Freeform 3336"/>
            <p:cNvSpPr/>
            <p:nvPr/>
          </p:nvSpPr>
          <p:spPr>
            <a:xfrm>
              <a:off x="3637800" y="251028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0" y="0"/>
                  </a:moveTo>
                  <a:lnTo>
                    <a:pt x="2" y="0"/>
                  </a:lnTo>
                  <a:lnTo>
                    <a:pt x="5" y="0"/>
                  </a:lnTo>
                  <a:lnTo>
                    <a:pt x="8" y="0"/>
                  </a:lnTo>
                  <a:lnTo>
                    <a:pt x="11" y="3"/>
                  </a:lnTo>
                  <a:lnTo>
                    <a:pt x="5" y="6"/>
                  </a:lnTo>
                  <a:lnTo>
                    <a:pt x="5" y="3"/>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2" name="Freeform 3337"/>
            <p:cNvSpPr/>
            <p:nvPr/>
          </p:nvSpPr>
          <p:spPr>
            <a:xfrm>
              <a:off x="3614040" y="251604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0" y="3"/>
                  </a:moveTo>
                  <a:lnTo>
                    <a:pt x="0" y="0"/>
                  </a:lnTo>
                  <a:lnTo>
                    <a:pt x="3" y="0"/>
                  </a:lnTo>
                  <a:lnTo>
                    <a:pt x="6" y="0"/>
                  </a:lnTo>
                  <a:lnTo>
                    <a:pt x="9" y="0"/>
                  </a:lnTo>
                  <a:lnTo>
                    <a:pt x="9" y="3"/>
                  </a:lnTo>
                  <a:lnTo>
                    <a:pt x="12" y="6"/>
                  </a:lnTo>
                  <a:lnTo>
                    <a:pt x="9" y="6"/>
                  </a:lnTo>
                  <a:lnTo>
                    <a:pt x="6" y="9"/>
                  </a:lnTo>
                  <a:lnTo>
                    <a:pt x="6"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3" name="Freeform 3338"/>
            <p:cNvSpPr/>
            <p:nvPr/>
          </p:nvSpPr>
          <p:spPr>
            <a:xfrm>
              <a:off x="3739320" y="2483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4" name="Freeform 3339"/>
            <p:cNvSpPr/>
            <p:nvPr/>
          </p:nvSpPr>
          <p:spPr>
            <a:xfrm>
              <a:off x="3947760" y="257796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3" y="0"/>
                  </a:lnTo>
                  <a:lnTo>
                    <a:pt x="0" y="0"/>
                  </a:lnTo>
                  <a:lnTo>
                    <a:pt x="3" y="2"/>
                  </a:lnTo>
                  <a:lnTo>
                    <a:pt x="6"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5" name="Freeform 3340"/>
            <p:cNvSpPr/>
            <p:nvPr/>
          </p:nvSpPr>
          <p:spPr>
            <a:xfrm>
              <a:off x="3947760" y="258156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6" y="3"/>
                  </a:moveTo>
                  <a:lnTo>
                    <a:pt x="8" y="3"/>
                  </a:lnTo>
                  <a:lnTo>
                    <a:pt x="11" y="3"/>
                  </a:lnTo>
                  <a:lnTo>
                    <a:pt x="8" y="6"/>
                  </a:lnTo>
                  <a:lnTo>
                    <a:pt x="8" y="9"/>
                  </a:lnTo>
                  <a:lnTo>
                    <a:pt x="6" y="9"/>
                  </a:lnTo>
                  <a:lnTo>
                    <a:pt x="3" y="6"/>
                  </a:lnTo>
                  <a:lnTo>
                    <a:pt x="6" y="6"/>
                  </a:lnTo>
                  <a:lnTo>
                    <a:pt x="3" y="6"/>
                  </a:lnTo>
                  <a:lnTo>
                    <a:pt x="0" y="6"/>
                  </a:ln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6" name="Freeform 3341"/>
            <p:cNvSpPr/>
            <p:nvPr/>
          </p:nvSpPr>
          <p:spPr>
            <a:xfrm>
              <a:off x="3969720" y="250668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0" y="2"/>
                  </a:moveTo>
                  <a:lnTo>
                    <a:pt x="0" y="0"/>
                  </a:lnTo>
                  <a:lnTo>
                    <a:pt x="3" y="2"/>
                  </a:lnTo>
                  <a:lnTo>
                    <a:pt x="3" y="5"/>
                  </a:lnTo>
                  <a:lnTo>
                    <a:pt x="6" y="5"/>
                  </a:lnTo>
                  <a:lnTo>
                    <a:pt x="3" y="8"/>
                  </a:lnTo>
                  <a:lnTo>
                    <a:pt x="3"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7" name="Freeform 3342"/>
            <p:cNvSpPr/>
            <p:nvPr/>
          </p:nvSpPr>
          <p:spPr>
            <a:xfrm>
              <a:off x="4224240" y="29977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8" name="Freeform 3343"/>
            <p:cNvSpPr/>
            <p:nvPr/>
          </p:nvSpPr>
          <p:spPr>
            <a:xfrm>
              <a:off x="4218120" y="306540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0" y="5"/>
                  </a:moveTo>
                  <a:lnTo>
                    <a:pt x="3" y="2"/>
                  </a:lnTo>
                  <a:lnTo>
                    <a:pt x="6" y="0"/>
                  </a:lnTo>
                  <a:lnTo>
                    <a:pt x="6"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69" name="Freeform 3344"/>
            <p:cNvSpPr/>
            <p:nvPr/>
          </p:nvSpPr>
          <p:spPr>
            <a:xfrm>
              <a:off x="4230000" y="306540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5"/>
                  </a:moveTo>
                  <a:lnTo>
                    <a:pt x="0" y="0"/>
                  </a:lnTo>
                  <a:lnTo>
                    <a:pt x="3" y="2"/>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0" name="Freeform 3345"/>
            <p:cNvSpPr/>
            <p:nvPr/>
          </p:nvSpPr>
          <p:spPr>
            <a:xfrm>
              <a:off x="4174560" y="308052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6"/>
                  </a:moveTo>
                  <a:lnTo>
                    <a:pt x="0" y="3"/>
                  </a:lnTo>
                  <a:lnTo>
                    <a:pt x="0" y="0"/>
                  </a:lnTo>
                  <a:lnTo>
                    <a:pt x="0" y="3"/>
                  </a:lnTo>
                  <a:lnTo>
                    <a:pt x="0"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1" name="Rectangle 3346"/>
            <p:cNvSpPr/>
            <p:nvPr/>
          </p:nvSpPr>
          <p:spPr>
            <a:xfrm>
              <a:off x="4174560" y="309240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2" name="Freeform 3347"/>
            <p:cNvSpPr/>
            <p:nvPr/>
          </p:nvSpPr>
          <p:spPr>
            <a:xfrm>
              <a:off x="3963600" y="263196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3" name="Freeform 3348"/>
            <p:cNvSpPr/>
            <p:nvPr/>
          </p:nvSpPr>
          <p:spPr>
            <a:xfrm>
              <a:off x="3981600" y="2652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4" name="Freeform 3349"/>
            <p:cNvSpPr/>
            <p:nvPr/>
          </p:nvSpPr>
          <p:spPr>
            <a:xfrm>
              <a:off x="4055040" y="27860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2"/>
                  </a:lnTo>
                  <a:lnTo>
                    <a:pt x="0" y="0"/>
                  </a:lnTo>
                  <a:lnTo>
                    <a:pt x="3"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5" name="Freeform 3350"/>
            <p:cNvSpPr/>
            <p:nvPr/>
          </p:nvSpPr>
          <p:spPr>
            <a:xfrm>
              <a:off x="4043160" y="27568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6"/>
                  </a:moveTo>
                  <a:lnTo>
                    <a:pt x="0" y="0"/>
                  </a:lnTo>
                  <a:lnTo>
                    <a:pt x="3"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6" name="Freeform 3351"/>
            <p:cNvSpPr/>
            <p:nvPr/>
          </p:nvSpPr>
          <p:spPr>
            <a:xfrm>
              <a:off x="3558240" y="2254320"/>
              <a:ext cx="33120" cy="10800"/>
            </a:xfrm>
            <a:custGeom>
              <a:avLst/>
              <a:gdLst>
                <a:gd name="textAreaLeft" fmla="*/ 0 w 33120"/>
                <a:gd name="textAreaRight" fmla="*/ 33840 w 33120"/>
                <a:gd name="textAreaTop" fmla="*/ 0 h 10800"/>
                <a:gd name="textAreaBottom" fmla="*/ 11520 h 10800"/>
              </a:gdLst>
              <a:ahLst/>
              <a:cxnLst/>
              <a:rect l="textAreaLeft" t="textAreaTop" r="textAreaRight" b="textAreaBottom"/>
              <a:pathLst>
                <a:path w="17" h="6">
                  <a:moveTo>
                    <a:pt x="5" y="3"/>
                  </a:moveTo>
                  <a:lnTo>
                    <a:pt x="3" y="3"/>
                  </a:lnTo>
                  <a:lnTo>
                    <a:pt x="0" y="3"/>
                  </a:lnTo>
                  <a:lnTo>
                    <a:pt x="3" y="3"/>
                  </a:lnTo>
                  <a:lnTo>
                    <a:pt x="3" y="0"/>
                  </a:lnTo>
                  <a:lnTo>
                    <a:pt x="5" y="0"/>
                  </a:lnTo>
                  <a:lnTo>
                    <a:pt x="8" y="0"/>
                  </a:lnTo>
                  <a:lnTo>
                    <a:pt x="8" y="3"/>
                  </a:lnTo>
                  <a:lnTo>
                    <a:pt x="11" y="3"/>
                  </a:lnTo>
                  <a:lnTo>
                    <a:pt x="14" y="0"/>
                  </a:lnTo>
                  <a:lnTo>
                    <a:pt x="17" y="0"/>
                  </a:lnTo>
                  <a:lnTo>
                    <a:pt x="17" y="3"/>
                  </a:lnTo>
                  <a:lnTo>
                    <a:pt x="14" y="3"/>
                  </a:lnTo>
                  <a:lnTo>
                    <a:pt x="11" y="3"/>
                  </a:lnTo>
                  <a:lnTo>
                    <a:pt x="11" y="6"/>
                  </a:lnTo>
                  <a:lnTo>
                    <a:pt x="8" y="6"/>
                  </a:lnTo>
                  <a:lnTo>
                    <a:pt x="8" y="3"/>
                  </a:lnTo>
                  <a:lnTo>
                    <a:pt x="8" y="6"/>
                  </a:lnTo>
                  <a:lnTo>
                    <a:pt x="5" y="6"/>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7" name="Freeform 3352"/>
            <p:cNvSpPr/>
            <p:nvPr/>
          </p:nvSpPr>
          <p:spPr>
            <a:xfrm>
              <a:off x="3641760" y="226944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9" y="3"/>
                  </a:moveTo>
                  <a:lnTo>
                    <a:pt x="6" y="3"/>
                  </a:lnTo>
                  <a:lnTo>
                    <a:pt x="6" y="6"/>
                  </a:lnTo>
                  <a:lnTo>
                    <a:pt x="0" y="6"/>
                  </a:lnTo>
                  <a:lnTo>
                    <a:pt x="0" y="3"/>
                  </a:lnTo>
                  <a:lnTo>
                    <a:pt x="3" y="3"/>
                  </a:lnTo>
                  <a:lnTo>
                    <a:pt x="3" y="0"/>
                  </a:lnTo>
                  <a:lnTo>
                    <a:pt x="6" y="0"/>
                  </a:lnTo>
                  <a:lnTo>
                    <a:pt x="9" y="0"/>
                  </a:lnTo>
                  <a:lnTo>
                    <a:pt x="9"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8" name="Freeform 3353"/>
            <p:cNvSpPr/>
            <p:nvPr/>
          </p:nvSpPr>
          <p:spPr>
            <a:xfrm>
              <a:off x="3607920" y="2260080"/>
              <a:ext cx="23040" cy="9000"/>
            </a:xfrm>
            <a:custGeom>
              <a:avLst/>
              <a:gdLst>
                <a:gd name="textAreaLeft" fmla="*/ 0 w 23040"/>
                <a:gd name="textAreaRight" fmla="*/ 23760 w 23040"/>
                <a:gd name="textAreaTop" fmla="*/ 0 h 9000"/>
                <a:gd name="textAreaBottom" fmla="*/ 9720 h 9000"/>
              </a:gdLst>
              <a:ahLst/>
              <a:cxnLst/>
              <a:rect l="textAreaLeft" t="textAreaTop" r="textAreaRight" b="textAreaBottom"/>
              <a:pathLst>
                <a:path w="12" h="5">
                  <a:moveTo>
                    <a:pt x="6" y="3"/>
                  </a:moveTo>
                  <a:lnTo>
                    <a:pt x="3" y="3"/>
                  </a:lnTo>
                  <a:lnTo>
                    <a:pt x="0" y="5"/>
                  </a:lnTo>
                  <a:lnTo>
                    <a:pt x="0" y="3"/>
                  </a:lnTo>
                  <a:lnTo>
                    <a:pt x="3" y="3"/>
                  </a:lnTo>
                  <a:lnTo>
                    <a:pt x="3" y="0"/>
                  </a:lnTo>
                  <a:lnTo>
                    <a:pt x="6" y="0"/>
                  </a:lnTo>
                  <a:lnTo>
                    <a:pt x="12" y="0"/>
                  </a:lnTo>
                  <a:lnTo>
                    <a:pt x="9"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79" name="Freeform 3354"/>
            <p:cNvSpPr/>
            <p:nvPr/>
          </p:nvSpPr>
          <p:spPr>
            <a:xfrm>
              <a:off x="3592080" y="2269440"/>
              <a:ext cx="27000" cy="22320"/>
            </a:xfrm>
            <a:custGeom>
              <a:avLst/>
              <a:gdLst>
                <a:gd name="textAreaLeft" fmla="*/ 0 w 27000"/>
                <a:gd name="textAreaRight" fmla="*/ 27720 w 27000"/>
                <a:gd name="textAreaTop" fmla="*/ 0 h 22320"/>
                <a:gd name="textAreaBottom" fmla="*/ 23040 h 22320"/>
              </a:gdLst>
              <a:ahLst/>
              <a:cxnLst/>
              <a:rect l="textAreaLeft" t="textAreaTop" r="textAreaRight" b="textAreaBottom"/>
              <a:pathLst>
                <a:path w="14" h="12">
                  <a:moveTo>
                    <a:pt x="11" y="3"/>
                  </a:moveTo>
                  <a:lnTo>
                    <a:pt x="8" y="3"/>
                  </a:lnTo>
                  <a:lnTo>
                    <a:pt x="6" y="6"/>
                  </a:lnTo>
                  <a:lnTo>
                    <a:pt x="6" y="9"/>
                  </a:lnTo>
                  <a:lnTo>
                    <a:pt x="3" y="9"/>
                  </a:lnTo>
                  <a:lnTo>
                    <a:pt x="0" y="9"/>
                  </a:lnTo>
                  <a:lnTo>
                    <a:pt x="3" y="9"/>
                  </a:lnTo>
                  <a:lnTo>
                    <a:pt x="0" y="12"/>
                  </a:lnTo>
                  <a:lnTo>
                    <a:pt x="6" y="12"/>
                  </a:lnTo>
                  <a:lnTo>
                    <a:pt x="8" y="12"/>
                  </a:lnTo>
                  <a:lnTo>
                    <a:pt x="11" y="9"/>
                  </a:lnTo>
                  <a:lnTo>
                    <a:pt x="11" y="6"/>
                  </a:lnTo>
                  <a:lnTo>
                    <a:pt x="14" y="3"/>
                  </a:lnTo>
                  <a:lnTo>
                    <a:pt x="14" y="0"/>
                  </a:lnTo>
                  <a:lnTo>
                    <a:pt x="11" y="0"/>
                  </a:lnTo>
                  <a:lnTo>
                    <a:pt x="11"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0" name="Freeform 3355"/>
            <p:cNvSpPr/>
            <p:nvPr/>
          </p:nvSpPr>
          <p:spPr>
            <a:xfrm>
              <a:off x="3603960" y="230220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2" y="3"/>
                  </a:moveTo>
                  <a:lnTo>
                    <a:pt x="0" y="0"/>
                  </a:lnTo>
                  <a:lnTo>
                    <a:pt x="2" y="0"/>
                  </a:lnTo>
                  <a:lnTo>
                    <a:pt x="5" y="0"/>
                  </a:lnTo>
                  <a:lnTo>
                    <a:pt x="5" y="3"/>
                  </a:lnTo>
                  <a:lnTo>
                    <a:pt x="5" y="3"/>
                  </a:lnTo>
                  <a:lnTo>
                    <a:pt x="2" y="6"/>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1" name="Freeform 3356"/>
            <p:cNvSpPr/>
            <p:nvPr/>
          </p:nvSpPr>
          <p:spPr>
            <a:xfrm>
              <a:off x="3598200" y="2319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2" name="Freeform 3357"/>
            <p:cNvSpPr/>
            <p:nvPr/>
          </p:nvSpPr>
          <p:spPr>
            <a:xfrm>
              <a:off x="3641760" y="2319480"/>
              <a:ext cx="56880" cy="43560"/>
            </a:xfrm>
            <a:custGeom>
              <a:avLst/>
              <a:gdLst>
                <a:gd name="textAreaLeft" fmla="*/ 0 w 56880"/>
                <a:gd name="textAreaRight" fmla="*/ 57600 w 56880"/>
                <a:gd name="textAreaTop" fmla="*/ 0 h 43560"/>
                <a:gd name="textAreaBottom" fmla="*/ 44280 h 43560"/>
              </a:gdLst>
              <a:ahLst/>
              <a:cxnLst/>
              <a:rect l="textAreaLeft" t="textAreaTop" r="textAreaRight" b="textAreaBottom"/>
              <a:pathLst>
                <a:path w="29" h="23">
                  <a:moveTo>
                    <a:pt x="20" y="0"/>
                  </a:moveTo>
                  <a:lnTo>
                    <a:pt x="17" y="0"/>
                  </a:lnTo>
                  <a:lnTo>
                    <a:pt x="15" y="0"/>
                  </a:lnTo>
                  <a:lnTo>
                    <a:pt x="12" y="0"/>
                  </a:lnTo>
                  <a:lnTo>
                    <a:pt x="9" y="3"/>
                  </a:lnTo>
                  <a:lnTo>
                    <a:pt x="6" y="9"/>
                  </a:lnTo>
                  <a:lnTo>
                    <a:pt x="0" y="11"/>
                  </a:lnTo>
                  <a:lnTo>
                    <a:pt x="0" y="14"/>
                  </a:lnTo>
                  <a:lnTo>
                    <a:pt x="3" y="20"/>
                  </a:lnTo>
                  <a:lnTo>
                    <a:pt x="6" y="23"/>
                  </a:lnTo>
                  <a:lnTo>
                    <a:pt x="9" y="23"/>
                  </a:lnTo>
                  <a:lnTo>
                    <a:pt x="12" y="23"/>
                  </a:lnTo>
                  <a:lnTo>
                    <a:pt x="20" y="23"/>
                  </a:lnTo>
                  <a:lnTo>
                    <a:pt x="29" y="17"/>
                  </a:lnTo>
                  <a:lnTo>
                    <a:pt x="29" y="11"/>
                  </a:lnTo>
                  <a:lnTo>
                    <a:pt x="29" y="9"/>
                  </a:lnTo>
                  <a:lnTo>
                    <a:pt x="29" y="3"/>
                  </a:lnTo>
                  <a:lnTo>
                    <a:pt x="26" y="3"/>
                  </a:lnTo>
                  <a:lnTo>
                    <a:pt x="23" y="3"/>
                  </a:lnTo>
                  <a:lnTo>
                    <a:pt x="23"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3" name="Freeform 3358"/>
            <p:cNvSpPr/>
            <p:nvPr/>
          </p:nvSpPr>
          <p:spPr>
            <a:xfrm>
              <a:off x="3705480" y="2325600"/>
              <a:ext cx="38880" cy="14760"/>
            </a:xfrm>
            <a:custGeom>
              <a:avLst/>
              <a:gdLst>
                <a:gd name="textAreaLeft" fmla="*/ 0 w 38880"/>
                <a:gd name="textAreaRight" fmla="*/ 39600 w 38880"/>
                <a:gd name="textAreaTop" fmla="*/ 0 h 14760"/>
                <a:gd name="textAreaBottom" fmla="*/ 15480 h 14760"/>
              </a:gdLst>
              <a:ahLst/>
              <a:cxnLst/>
              <a:rect l="textAreaLeft" t="textAreaTop" r="textAreaRight" b="textAreaBottom"/>
              <a:pathLst>
                <a:path w="20" h="8">
                  <a:moveTo>
                    <a:pt x="3" y="3"/>
                  </a:moveTo>
                  <a:lnTo>
                    <a:pt x="5" y="3"/>
                  </a:lnTo>
                  <a:lnTo>
                    <a:pt x="5" y="0"/>
                  </a:lnTo>
                  <a:lnTo>
                    <a:pt x="8" y="0"/>
                  </a:lnTo>
                  <a:lnTo>
                    <a:pt x="8" y="3"/>
                  </a:lnTo>
                  <a:lnTo>
                    <a:pt x="11" y="3"/>
                  </a:lnTo>
                  <a:lnTo>
                    <a:pt x="11" y="6"/>
                  </a:lnTo>
                  <a:lnTo>
                    <a:pt x="14" y="6"/>
                  </a:lnTo>
                  <a:lnTo>
                    <a:pt x="14" y="3"/>
                  </a:lnTo>
                  <a:lnTo>
                    <a:pt x="17" y="3"/>
                  </a:lnTo>
                  <a:lnTo>
                    <a:pt x="17" y="6"/>
                  </a:lnTo>
                  <a:lnTo>
                    <a:pt x="20" y="8"/>
                  </a:lnTo>
                  <a:lnTo>
                    <a:pt x="17" y="8"/>
                  </a:lnTo>
                  <a:lnTo>
                    <a:pt x="14" y="8"/>
                  </a:lnTo>
                  <a:lnTo>
                    <a:pt x="8" y="8"/>
                  </a:lnTo>
                  <a:lnTo>
                    <a:pt x="5" y="8"/>
                  </a:lnTo>
                  <a:lnTo>
                    <a:pt x="0" y="6"/>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4" name="Freeform 3359"/>
            <p:cNvSpPr/>
            <p:nvPr/>
          </p:nvSpPr>
          <p:spPr>
            <a:xfrm>
              <a:off x="3715200" y="23079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0" y="0"/>
                  </a:lnTo>
                  <a:lnTo>
                    <a:pt x="0" y="3"/>
                  </a:lnTo>
                  <a:lnTo>
                    <a:pt x="3" y="6"/>
                  </a:lnTo>
                  <a:lnTo>
                    <a:pt x="0" y="6"/>
                  </a:lnTo>
                  <a:lnTo>
                    <a:pt x="3" y="6"/>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5" name="Freeform 3360"/>
            <p:cNvSpPr/>
            <p:nvPr/>
          </p:nvSpPr>
          <p:spPr>
            <a:xfrm>
              <a:off x="3687480" y="230220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0" y="0"/>
                  </a:moveTo>
                  <a:lnTo>
                    <a:pt x="3" y="0"/>
                  </a:lnTo>
                  <a:lnTo>
                    <a:pt x="6" y="0"/>
                  </a:lnTo>
                  <a:lnTo>
                    <a:pt x="9" y="3"/>
                  </a:lnTo>
                  <a:lnTo>
                    <a:pt x="9" y="6"/>
                  </a:lnTo>
                  <a:lnTo>
                    <a:pt x="12" y="6"/>
                  </a:lnTo>
                  <a:lnTo>
                    <a:pt x="9" y="9"/>
                  </a:lnTo>
                  <a:lnTo>
                    <a:pt x="6"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6" name="Freeform 3361"/>
            <p:cNvSpPr/>
            <p:nvPr/>
          </p:nvSpPr>
          <p:spPr>
            <a:xfrm>
              <a:off x="3699360" y="229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2"/>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7" name="Freeform 3362"/>
            <p:cNvSpPr/>
            <p:nvPr/>
          </p:nvSpPr>
          <p:spPr>
            <a:xfrm>
              <a:off x="3705480" y="2302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8" name="Freeform 3363"/>
            <p:cNvSpPr/>
            <p:nvPr/>
          </p:nvSpPr>
          <p:spPr>
            <a:xfrm>
              <a:off x="3580200" y="282816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6"/>
                  </a:moveTo>
                  <a:lnTo>
                    <a:pt x="0" y="3"/>
                  </a:lnTo>
                  <a:lnTo>
                    <a:pt x="3" y="3"/>
                  </a:lnTo>
                  <a:lnTo>
                    <a:pt x="6" y="3"/>
                  </a:lnTo>
                  <a:lnTo>
                    <a:pt x="9" y="0"/>
                  </a:lnTo>
                  <a:lnTo>
                    <a:pt x="9" y="3"/>
                  </a:lnTo>
                  <a:lnTo>
                    <a:pt x="6" y="3"/>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89" name="Rectangle 3364"/>
            <p:cNvSpPr/>
            <p:nvPr/>
          </p:nvSpPr>
          <p:spPr>
            <a:xfrm>
              <a:off x="3647880" y="27626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0" name="Freeform 3365"/>
            <p:cNvSpPr/>
            <p:nvPr/>
          </p:nvSpPr>
          <p:spPr>
            <a:xfrm>
              <a:off x="3637800" y="27241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1" name="Freeform 3366"/>
            <p:cNvSpPr/>
            <p:nvPr/>
          </p:nvSpPr>
          <p:spPr>
            <a:xfrm>
              <a:off x="3568320" y="276840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3" y="6"/>
                  </a:moveTo>
                  <a:lnTo>
                    <a:pt x="0" y="9"/>
                  </a:lnTo>
                  <a:lnTo>
                    <a:pt x="3" y="9"/>
                  </a:lnTo>
                  <a:lnTo>
                    <a:pt x="6" y="6"/>
                  </a:lnTo>
                  <a:lnTo>
                    <a:pt x="6" y="3"/>
                  </a:lnTo>
                  <a:lnTo>
                    <a:pt x="6" y="0"/>
                  </a:lnTo>
                  <a:lnTo>
                    <a:pt x="6"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2" name="Freeform 3367"/>
            <p:cNvSpPr/>
            <p:nvPr/>
          </p:nvSpPr>
          <p:spPr>
            <a:xfrm>
              <a:off x="3574080" y="2756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3" name="Freeform 3368"/>
            <p:cNvSpPr/>
            <p:nvPr/>
          </p:nvSpPr>
          <p:spPr>
            <a:xfrm>
              <a:off x="3580200" y="27745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4" name="Freeform 3369"/>
            <p:cNvSpPr/>
            <p:nvPr/>
          </p:nvSpPr>
          <p:spPr>
            <a:xfrm>
              <a:off x="3568320" y="2768400"/>
              <a:ext cx="34920" cy="32040"/>
            </a:xfrm>
            <a:custGeom>
              <a:avLst/>
              <a:gdLst>
                <a:gd name="textAreaLeft" fmla="*/ 0 w 34920"/>
                <a:gd name="textAreaRight" fmla="*/ 35640 w 34920"/>
                <a:gd name="textAreaTop" fmla="*/ 0 h 32040"/>
                <a:gd name="textAreaBottom" fmla="*/ 32760 h 32040"/>
              </a:gdLst>
              <a:ahLst/>
              <a:cxnLst/>
              <a:rect l="textAreaLeft" t="textAreaTop" r="textAreaRight" b="textAreaBottom"/>
              <a:pathLst>
                <a:path w="18" h="17">
                  <a:moveTo>
                    <a:pt x="3" y="11"/>
                  </a:moveTo>
                  <a:lnTo>
                    <a:pt x="6" y="9"/>
                  </a:lnTo>
                  <a:lnTo>
                    <a:pt x="9" y="6"/>
                  </a:lnTo>
                  <a:lnTo>
                    <a:pt x="9" y="3"/>
                  </a:lnTo>
                  <a:lnTo>
                    <a:pt x="9" y="6"/>
                  </a:lnTo>
                  <a:lnTo>
                    <a:pt x="9" y="9"/>
                  </a:lnTo>
                  <a:lnTo>
                    <a:pt x="12" y="6"/>
                  </a:lnTo>
                  <a:lnTo>
                    <a:pt x="12" y="3"/>
                  </a:lnTo>
                  <a:lnTo>
                    <a:pt x="12" y="0"/>
                  </a:lnTo>
                  <a:lnTo>
                    <a:pt x="15" y="0"/>
                  </a:lnTo>
                  <a:lnTo>
                    <a:pt x="12" y="3"/>
                  </a:lnTo>
                  <a:lnTo>
                    <a:pt x="15" y="3"/>
                  </a:lnTo>
                  <a:lnTo>
                    <a:pt x="12" y="3"/>
                  </a:lnTo>
                  <a:lnTo>
                    <a:pt x="15" y="3"/>
                  </a:lnTo>
                  <a:lnTo>
                    <a:pt x="18" y="6"/>
                  </a:lnTo>
                  <a:lnTo>
                    <a:pt x="18" y="9"/>
                  </a:lnTo>
                  <a:lnTo>
                    <a:pt x="15" y="9"/>
                  </a:lnTo>
                  <a:lnTo>
                    <a:pt x="15" y="14"/>
                  </a:lnTo>
                  <a:lnTo>
                    <a:pt x="15" y="17"/>
                  </a:lnTo>
                  <a:lnTo>
                    <a:pt x="12" y="17"/>
                  </a:lnTo>
                  <a:lnTo>
                    <a:pt x="12" y="14"/>
                  </a:lnTo>
                  <a:lnTo>
                    <a:pt x="15" y="11"/>
                  </a:lnTo>
                  <a:lnTo>
                    <a:pt x="15" y="9"/>
                  </a:lnTo>
                  <a:lnTo>
                    <a:pt x="15" y="6"/>
                  </a:lnTo>
                  <a:lnTo>
                    <a:pt x="12" y="9"/>
                  </a:lnTo>
                  <a:lnTo>
                    <a:pt x="12" y="11"/>
                  </a:lnTo>
                  <a:lnTo>
                    <a:pt x="12" y="14"/>
                  </a:lnTo>
                  <a:lnTo>
                    <a:pt x="9" y="14"/>
                  </a:lnTo>
                  <a:lnTo>
                    <a:pt x="6" y="17"/>
                  </a:lnTo>
                  <a:lnTo>
                    <a:pt x="6" y="14"/>
                  </a:lnTo>
                  <a:lnTo>
                    <a:pt x="9" y="11"/>
                  </a:lnTo>
                  <a:lnTo>
                    <a:pt x="9" y="9"/>
                  </a:lnTo>
                  <a:lnTo>
                    <a:pt x="9" y="11"/>
                  </a:lnTo>
                  <a:lnTo>
                    <a:pt x="6" y="11"/>
                  </a:lnTo>
                  <a:lnTo>
                    <a:pt x="6" y="14"/>
                  </a:lnTo>
                  <a:lnTo>
                    <a:pt x="3" y="14"/>
                  </a:lnTo>
                  <a:lnTo>
                    <a:pt x="0" y="14"/>
                  </a:lnTo>
                  <a:lnTo>
                    <a:pt x="3" y="14"/>
                  </a:lnTo>
                  <a:lnTo>
                    <a:pt x="6" y="14"/>
                  </a:lnTo>
                  <a:lnTo>
                    <a:pt x="6" y="11"/>
                  </a:lnTo>
                  <a:lnTo>
                    <a:pt x="3"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5" name="Freeform 3370"/>
            <p:cNvSpPr/>
            <p:nvPr/>
          </p:nvSpPr>
          <p:spPr>
            <a:xfrm>
              <a:off x="3598200" y="278028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0" y="5"/>
                  </a:moveTo>
                  <a:lnTo>
                    <a:pt x="0" y="3"/>
                  </a:lnTo>
                  <a:lnTo>
                    <a:pt x="3" y="3"/>
                  </a:lnTo>
                  <a:lnTo>
                    <a:pt x="3" y="0"/>
                  </a:lnTo>
                  <a:lnTo>
                    <a:pt x="5" y="0"/>
                  </a:lnTo>
                  <a:lnTo>
                    <a:pt x="3"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6" name="Freeform 3371"/>
            <p:cNvSpPr/>
            <p:nvPr/>
          </p:nvSpPr>
          <p:spPr>
            <a:xfrm>
              <a:off x="3598200" y="27896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3" y="3"/>
                  </a:lnTo>
                  <a:lnTo>
                    <a:pt x="0" y="6"/>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7" name="Freeform 3372"/>
            <p:cNvSpPr/>
            <p:nvPr/>
          </p:nvSpPr>
          <p:spPr>
            <a:xfrm>
              <a:off x="3580200" y="292860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0" y="0"/>
                  </a:moveTo>
                  <a:lnTo>
                    <a:pt x="0" y="2"/>
                  </a:lnTo>
                  <a:lnTo>
                    <a:pt x="3" y="2"/>
                  </a:lnTo>
                  <a:lnTo>
                    <a:pt x="6" y="0"/>
                  </a:ln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8" name="Freeform 3373"/>
            <p:cNvSpPr/>
            <p:nvPr/>
          </p:nvSpPr>
          <p:spPr>
            <a:xfrm>
              <a:off x="3574080" y="2884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999" name="Freeform 3374"/>
            <p:cNvSpPr/>
            <p:nvPr/>
          </p:nvSpPr>
          <p:spPr>
            <a:xfrm>
              <a:off x="3518640" y="2890080"/>
              <a:ext cx="33120" cy="14760"/>
            </a:xfrm>
            <a:custGeom>
              <a:avLst/>
              <a:gdLst>
                <a:gd name="textAreaLeft" fmla="*/ 0 w 33120"/>
                <a:gd name="textAreaRight" fmla="*/ 33840 w 33120"/>
                <a:gd name="textAreaTop" fmla="*/ 0 h 14760"/>
                <a:gd name="textAreaBottom" fmla="*/ 15480 h 14760"/>
              </a:gdLst>
              <a:ahLst/>
              <a:cxnLst/>
              <a:rect l="textAreaLeft" t="textAreaTop" r="textAreaRight" b="textAreaBottom"/>
              <a:pathLst>
                <a:path w="17" h="8">
                  <a:moveTo>
                    <a:pt x="0" y="2"/>
                  </a:moveTo>
                  <a:lnTo>
                    <a:pt x="3" y="2"/>
                  </a:lnTo>
                  <a:lnTo>
                    <a:pt x="3" y="0"/>
                  </a:lnTo>
                  <a:lnTo>
                    <a:pt x="6" y="0"/>
                  </a:lnTo>
                  <a:lnTo>
                    <a:pt x="6" y="2"/>
                  </a:lnTo>
                  <a:lnTo>
                    <a:pt x="6" y="0"/>
                  </a:lnTo>
                  <a:lnTo>
                    <a:pt x="8" y="0"/>
                  </a:lnTo>
                  <a:lnTo>
                    <a:pt x="11" y="0"/>
                  </a:lnTo>
                  <a:lnTo>
                    <a:pt x="14" y="2"/>
                  </a:lnTo>
                  <a:lnTo>
                    <a:pt x="17" y="2"/>
                  </a:lnTo>
                  <a:lnTo>
                    <a:pt x="17" y="5"/>
                  </a:lnTo>
                  <a:lnTo>
                    <a:pt x="17" y="8"/>
                  </a:lnTo>
                  <a:lnTo>
                    <a:pt x="14" y="8"/>
                  </a:lnTo>
                  <a:lnTo>
                    <a:pt x="11" y="8"/>
                  </a:lnTo>
                  <a:lnTo>
                    <a:pt x="8" y="5"/>
                  </a:lnTo>
                  <a:lnTo>
                    <a:pt x="6" y="5"/>
                  </a:lnTo>
                  <a:lnTo>
                    <a:pt x="6" y="2"/>
                  </a:lnTo>
                  <a:lnTo>
                    <a:pt x="6" y="5"/>
                  </a:lnTo>
                  <a:lnTo>
                    <a:pt x="3" y="5"/>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0" name="Freeform 3375"/>
            <p:cNvSpPr/>
            <p:nvPr/>
          </p:nvSpPr>
          <p:spPr>
            <a:xfrm>
              <a:off x="3003840" y="2067120"/>
              <a:ext cx="152280" cy="120600"/>
            </a:xfrm>
            <a:custGeom>
              <a:avLst/>
              <a:gdLst>
                <a:gd name="textAreaLeft" fmla="*/ 0 w 152280"/>
                <a:gd name="textAreaRight" fmla="*/ 153000 w 152280"/>
                <a:gd name="textAreaTop" fmla="*/ 0 h 120600"/>
                <a:gd name="textAreaBottom" fmla="*/ 121320 h 120600"/>
              </a:gdLst>
              <a:ahLst/>
              <a:cxnLst/>
              <a:rect l="textAreaLeft" t="textAreaTop" r="textAreaRight" b="textAreaBottom"/>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1" name="Freeform 3376"/>
            <p:cNvSpPr/>
            <p:nvPr/>
          </p:nvSpPr>
          <p:spPr>
            <a:xfrm>
              <a:off x="3138840" y="20941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0" y="0"/>
                  </a:lnTo>
                  <a:lnTo>
                    <a:pt x="3"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2" name="Freeform 3377"/>
            <p:cNvSpPr/>
            <p:nvPr/>
          </p:nvSpPr>
          <p:spPr>
            <a:xfrm>
              <a:off x="3138840" y="20998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0"/>
                  </a:lnTo>
                  <a:lnTo>
                    <a:pt x="0" y="3"/>
                  </a:lnTo>
                  <a:lnTo>
                    <a:pt x="0" y="6"/>
                  </a:lnTo>
                  <a:lnTo>
                    <a:pt x="3" y="6"/>
                  </a:lnTo>
                  <a:lnTo>
                    <a:pt x="6"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3" name="Rectangle 3378"/>
            <p:cNvSpPr/>
            <p:nvPr/>
          </p:nvSpPr>
          <p:spPr>
            <a:xfrm>
              <a:off x="3144960" y="21175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4" name="Freeform 3379"/>
            <p:cNvSpPr/>
            <p:nvPr/>
          </p:nvSpPr>
          <p:spPr>
            <a:xfrm>
              <a:off x="2856960" y="237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5" name="Rectangle 3380"/>
            <p:cNvSpPr/>
            <p:nvPr/>
          </p:nvSpPr>
          <p:spPr>
            <a:xfrm>
              <a:off x="2856960" y="2346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6" name="Freeform 3381"/>
            <p:cNvSpPr/>
            <p:nvPr/>
          </p:nvSpPr>
          <p:spPr>
            <a:xfrm>
              <a:off x="2936160" y="230796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6" y="0"/>
                  </a:moveTo>
                  <a:lnTo>
                    <a:pt x="3" y="0"/>
                  </a:lnTo>
                  <a:lnTo>
                    <a:pt x="0" y="0"/>
                  </a:lnTo>
                  <a:lnTo>
                    <a:pt x="0" y="3"/>
                  </a:lnTo>
                  <a:lnTo>
                    <a:pt x="3" y="3"/>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7" name="Freeform 3382"/>
            <p:cNvSpPr/>
            <p:nvPr/>
          </p:nvSpPr>
          <p:spPr>
            <a:xfrm>
              <a:off x="2405520" y="2028600"/>
              <a:ext cx="269640" cy="168840"/>
            </a:xfrm>
            <a:custGeom>
              <a:avLst/>
              <a:gdLst>
                <a:gd name="textAreaLeft" fmla="*/ 0 w 269640"/>
                <a:gd name="textAreaRight" fmla="*/ 270360 w 269640"/>
                <a:gd name="textAreaTop" fmla="*/ 0 h 168840"/>
                <a:gd name="textAreaBottom" fmla="*/ 169560 h 168840"/>
              </a:gdLst>
              <a:ahLst/>
              <a:cxnLst/>
              <a:rect l="textAreaLeft" t="textAreaTop" r="textAreaRight" b="textAreaBottom"/>
              <a:pathLst>
                <a:path w="136" h="88">
                  <a:moveTo>
                    <a:pt x="20" y="71"/>
                  </a:moveTo>
                  <a:lnTo>
                    <a:pt x="17" y="71"/>
                  </a:lnTo>
                  <a:lnTo>
                    <a:pt x="17" y="69"/>
                  </a:lnTo>
                  <a:lnTo>
                    <a:pt x="17" y="71"/>
                  </a:lnTo>
                  <a:lnTo>
                    <a:pt x="17" y="69"/>
                  </a:lnTo>
                  <a:lnTo>
                    <a:pt x="14" y="69"/>
                  </a:lnTo>
                  <a:lnTo>
                    <a:pt x="14" y="71"/>
                  </a:lnTo>
                  <a:lnTo>
                    <a:pt x="11" y="69"/>
                  </a:lnTo>
                  <a:lnTo>
                    <a:pt x="11" y="66"/>
                  </a:lnTo>
                  <a:lnTo>
                    <a:pt x="9" y="66"/>
                  </a:lnTo>
                  <a:lnTo>
                    <a:pt x="6" y="66"/>
                  </a:lnTo>
                  <a:lnTo>
                    <a:pt x="3" y="69"/>
                  </a:lnTo>
                  <a:lnTo>
                    <a:pt x="0" y="69"/>
                  </a:lnTo>
                  <a:lnTo>
                    <a:pt x="0" y="66"/>
                  </a:lnTo>
                  <a:lnTo>
                    <a:pt x="3" y="66"/>
                  </a:lnTo>
                  <a:lnTo>
                    <a:pt x="9" y="63"/>
                  </a:lnTo>
                  <a:lnTo>
                    <a:pt x="6" y="63"/>
                  </a:lnTo>
                  <a:lnTo>
                    <a:pt x="3" y="63"/>
                  </a:lnTo>
                  <a:lnTo>
                    <a:pt x="3" y="60"/>
                  </a:lnTo>
                  <a:lnTo>
                    <a:pt x="6" y="60"/>
                  </a:lnTo>
                  <a:lnTo>
                    <a:pt x="6" y="57"/>
                  </a:lnTo>
                  <a:lnTo>
                    <a:pt x="3" y="57"/>
                  </a:lnTo>
                  <a:lnTo>
                    <a:pt x="6" y="57"/>
                  </a:lnTo>
                  <a:lnTo>
                    <a:pt x="6" y="54"/>
                  </a:lnTo>
                  <a:lnTo>
                    <a:pt x="9" y="54"/>
                  </a:lnTo>
                  <a:lnTo>
                    <a:pt x="11" y="54"/>
                  </a:lnTo>
                  <a:lnTo>
                    <a:pt x="9" y="52"/>
                  </a:lnTo>
                  <a:lnTo>
                    <a:pt x="11" y="52"/>
                  </a:lnTo>
                  <a:lnTo>
                    <a:pt x="11" y="49"/>
                  </a:lnTo>
                  <a:lnTo>
                    <a:pt x="11" y="43"/>
                  </a:lnTo>
                  <a:lnTo>
                    <a:pt x="17" y="43"/>
                  </a:lnTo>
                  <a:lnTo>
                    <a:pt x="17" y="40"/>
                  </a:lnTo>
                  <a:lnTo>
                    <a:pt x="14" y="40"/>
                  </a:lnTo>
                  <a:lnTo>
                    <a:pt x="14" y="37"/>
                  </a:lnTo>
                  <a:lnTo>
                    <a:pt x="17" y="37"/>
                  </a:lnTo>
                  <a:lnTo>
                    <a:pt x="14" y="34"/>
                  </a:lnTo>
                  <a:lnTo>
                    <a:pt x="17" y="34"/>
                  </a:lnTo>
                  <a:lnTo>
                    <a:pt x="20" y="32"/>
                  </a:lnTo>
                  <a:lnTo>
                    <a:pt x="20" y="29"/>
                  </a:lnTo>
                  <a:lnTo>
                    <a:pt x="23" y="26"/>
                  </a:lnTo>
                  <a:lnTo>
                    <a:pt x="23" y="23"/>
                  </a:lnTo>
                  <a:lnTo>
                    <a:pt x="26" y="20"/>
                  </a:lnTo>
                  <a:lnTo>
                    <a:pt x="23" y="17"/>
                  </a:lnTo>
                  <a:lnTo>
                    <a:pt x="20" y="12"/>
                  </a:lnTo>
                  <a:lnTo>
                    <a:pt x="23" y="12"/>
                  </a:lnTo>
                  <a:lnTo>
                    <a:pt x="23" y="9"/>
                  </a:lnTo>
                  <a:lnTo>
                    <a:pt x="20" y="9"/>
                  </a:lnTo>
                  <a:lnTo>
                    <a:pt x="17" y="6"/>
                  </a:lnTo>
                  <a:lnTo>
                    <a:pt x="20" y="6"/>
                  </a:lnTo>
                  <a:lnTo>
                    <a:pt x="23" y="6"/>
                  </a:lnTo>
                  <a:lnTo>
                    <a:pt x="28" y="6"/>
                  </a:lnTo>
                  <a:lnTo>
                    <a:pt x="28" y="3"/>
                  </a:lnTo>
                  <a:lnTo>
                    <a:pt x="31" y="3"/>
                  </a:lnTo>
                  <a:lnTo>
                    <a:pt x="31" y="6"/>
                  </a:lnTo>
                  <a:lnTo>
                    <a:pt x="34" y="3"/>
                  </a:lnTo>
                  <a:lnTo>
                    <a:pt x="37" y="6"/>
                  </a:lnTo>
                  <a:lnTo>
                    <a:pt x="37" y="3"/>
                  </a:lnTo>
                  <a:lnTo>
                    <a:pt x="48" y="3"/>
                  </a:lnTo>
                  <a:lnTo>
                    <a:pt x="51" y="3"/>
                  </a:lnTo>
                  <a:lnTo>
                    <a:pt x="54" y="3"/>
                  </a:lnTo>
                  <a:lnTo>
                    <a:pt x="57" y="0"/>
                  </a:lnTo>
                  <a:lnTo>
                    <a:pt x="60" y="3"/>
                  </a:lnTo>
                  <a:lnTo>
                    <a:pt x="63" y="3"/>
                  </a:lnTo>
                  <a:lnTo>
                    <a:pt x="65" y="3"/>
                  </a:lnTo>
                  <a:lnTo>
                    <a:pt x="68" y="6"/>
                  </a:lnTo>
                  <a:lnTo>
                    <a:pt x="68" y="9"/>
                  </a:lnTo>
                  <a:lnTo>
                    <a:pt x="68" y="6"/>
                  </a:lnTo>
                  <a:lnTo>
                    <a:pt x="71" y="6"/>
                  </a:lnTo>
                  <a:lnTo>
                    <a:pt x="74" y="9"/>
                  </a:lnTo>
                  <a:lnTo>
                    <a:pt x="77" y="9"/>
                  </a:lnTo>
                  <a:lnTo>
                    <a:pt x="80" y="12"/>
                  </a:lnTo>
                  <a:lnTo>
                    <a:pt x="80" y="15"/>
                  </a:lnTo>
                  <a:lnTo>
                    <a:pt x="82" y="12"/>
                  </a:lnTo>
                  <a:lnTo>
                    <a:pt x="85" y="12"/>
                  </a:lnTo>
                  <a:lnTo>
                    <a:pt x="88" y="15"/>
                  </a:lnTo>
                  <a:lnTo>
                    <a:pt x="85" y="17"/>
                  </a:lnTo>
                  <a:lnTo>
                    <a:pt x="88" y="17"/>
                  </a:lnTo>
                  <a:lnTo>
                    <a:pt x="88" y="15"/>
                  </a:lnTo>
                  <a:lnTo>
                    <a:pt x="91" y="15"/>
                  </a:lnTo>
                  <a:lnTo>
                    <a:pt x="91" y="12"/>
                  </a:lnTo>
                  <a:lnTo>
                    <a:pt x="94" y="12"/>
                  </a:lnTo>
                  <a:lnTo>
                    <a:pt x="94" y="9"/>
                  </a:lnTo>
                  <a:lnTo>
                    <a:pt x="99" y="9"/>
                  </a:lnTo>
                  <a:lnTo>
                    <a:pt x="102" y="9"/>
                  </a:lnTo>
                  <a:lnTo>
                    <a:pt x="105" y="9"/>
                  </a:lnTo>
                  <a:lnTo>
                    <a:pt x="111" y="12"/>
                  </a:lnTo>
                  <a:lnTo>
                    <a:pt x="119" y="17"/>
                  </a:lnTo>
                  <a:lnTo>
                    <a:pt x="122" y="17"/>
                  </a:lnTo>
                  <a:lnTo>
                    <a:pt x="131" y="23"/>
                  </a:lnTo>
                  <a:lnTo>
                    <a:pt x="134" y="26"/>
                  </a:lnTo>
                  <a:lnTo>
                    <a:pt x="136" y="26"/>
                  </a:lnTo>
                  <a:lnTo>
                    <a:pt x="136" y="29"/>
                  </a:lnTo>
                  <a:lnTo>
                    <a:pt x="134" y="32"/>
                  </a:lnTo>
                  <a:lnTo>
                    <a:pt x="131" y="32"/>
                  </a:lnTo>
                  <a:lnTo>
                    <a:pt x="114" y="37"/>
                  </a:lnTo>
                  <a:lnTo>
                    <a:pt x="111" y="37"/>
                  </a:lnTo>
                  <a:lnTo>
                    <a:pt x="111" y="40"/>
                  </a:lnTo>
                  <a:lnTo>
                    <a:pt x="108" y="40"/>
                  </a:lnTo>
                  <a:lnTo>
                    <a:pt x="99" y="46"/>
                  </a:lnTo>
                  <a:lnTo>
                    <a:pt x="97" y="46"/>
                  </a:lnTo>
                  <a:lnTo>
                    <a:pt x="88" y="49"/>
                  </a:lnTo>
                  <a:lnTo>
                    <a:pt x="85" y="57"/>
                  </a:lnTo>
                  <a:lnTo>
                    <a:pt x="80" y="60"/>
                  </a:lnTo>
                  <a:lnTo>
                    <a:pt x="77" y="60"/>
                  </a:lnTo>
                  <a:lnTo>
                    <a:pt x="74" y="60"/>
                  </a:lnTo>
                  <a:lnTo>
                    <a:pt x="77" y="60"/>
                  </a:lnTo>
                  <a:lnTo>
                    <a:pt x="74" y="60"/>
                  </a:lnTo>
                  <a:lnTo>
                    <a:pt x="71" y="60"/>
                  </a:lnTo>
                  <a:lnTo>
                    <a:pt x="74" y="60"/>
                  </a:lnTo>
                  <a:lnTo>
                    <a:pt x="74" y="63"/>
                  </a:lnTo>
                  <a:lnTo>
                    <a:pt x="71" y="66"/>
                  </a:lnTo>
                  <a:lnTo>
                    <a:pt x="68" y="66"/>
                  </a:lnTo>
                  <a:lnTo>
                    <a:pt x="68" y="69"/>
                  </a:lnTo>
                  <a:lnTo>
                    <a:pt x="68" y="74"/>
                  </a:lnTo>
                  <a:lnTo>
                    <a:pt x="68" y="77"/>
                  </a:lnTo>
                  <a:lnTo>
                    <a:pt x="63" y="80"/>
                  </a:lnTo>
                  <a:lnTo>
                    <a:pt x="60" y="80"/>
                  </a:lnTo>
                  <a:lnTo>
                    <a:pt x="57" y="80"/>
                  </a:lnTo>
                  <a:lnTo>
                    <a:pt x="54" y="80"/>
                  </a:lnTo>
                  <a:lnTo>
                    <a:pt x="57" y="80"/>
                  </a:lnTo>
                  <a:lnTo>
                    <a:pt x="54" y="77"/>
                  </a:lnTo>
                  <a:lnTo>
                    <a:pt x="51" y="77"/>
                  </a:lnTo>
                  <a:lnTo>
                    <a:pt x="54" y="77"/>
                  </a:lnTo>
                  <a:lnTo>
                    <a:pt x="54" y="80"/>
                  </a:lnTo>
                  <a:lnTo>
                    <a:pt x="51" y="80"/>
                  </a:lnTo>
                  <a:lnTo>
                    <a:pt x="45" y="83"/>
                  </a:lnTo>
                  <a:lnTo>
                    <a:pt x="43" y="86"/>
                  </a:lnTo>
                  <a:lnTo>
                    <a:pt x="40" y="86"/>
                  </a:lnTo>
                  <a:lnTo>
                    <a:pt x="37" y="88"/>
                  </a:lnTo>
                  <a:lnTo>
                    <a:pt x="34" y="88"/>
                  </a:lnTo>
                  <a:lnTo>
                    <a:pt x="34" y="86"/>
                  </a:lnTo>
                  <a:lnTo>
                    <a:pt x="31" y="86"/>
                  </a:lnTo>
                  <a:lnTo>
                    <a:pt x="28" y="80"/>
                  </a:lnTo>
                  <a:lnTo>
                    <a:pt x="28" y="77"/>
                  </a:lnTo>
                  <a:lnTo>
                    <a:pt x="26" y="74"/>
                  </a:lnTo>
                  <a:lnTo>
                    <a:pt x="23" y="71"/>
                  </a:lnTo>
                  <a:lnTo>
                    <a:pt x="20" y="7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8" name="Freeform 3383"/>
            <p:cNvSpPr/>
            <p:nvPr/>
          </p:nvSpPr>
          <p:spPr>
            <a:xfrm>
              <a:off x="2580480" y="2090520"/>
              <a:ext cx="462240" cy="222840"/>
            </a:xfrm>
            <a:custGeom>
              <a:avLst/>
              <a:gdLst>
                <a:gd name="textAreaLeft" fmla="*/ 0 w 462240"/>
                <a:gd name="textAreaRight" fmla="*/ 462960 w 462240"/>
                <a:gd name="textAreaTop" fmla="*/ 0 h 222840"/>
                <a:gd name="textAreaBottom" fmla="*/ 223560 h 222840"/>
              </a:gdLst>
              <a:ahLst/>
              <a:cxnLst/>
              <a:rect l="textAreaLeft" t="textAreaTop" r="textAreaRight" b="textAreaBottom"/>
              <a:pathLst>
                <a:path w="233" h="116">
                  <a:moveTo>
                    <a:pt x="182" y="39"/>
                  </a:moveTo>
                  <a:lnTo>
                    <a:pt x="182" y="37"/>
                  </a:lnTo>
                  <a:lnTo>
                    <a:pt x="182" y="34"/>
                  </a:lnTo>
                  <a:lnTo>
                    <a:pt x="176" y="22"/>
                  </a:lnTo>
                  <a:lnTo>
                    <a:pt x="179" y="22"/>
                  </a:lnTo>
                  <a:lnTo>
                    <a:pt x="176" y="22"/>
                  </a:lnTo>
                  <a:lnTo>
                    <a:pt x="176" y="20"/>
                  </a:lnTo>
                  <a:lnTo>
                    <a:pt x="176" y="17"/>
                  </a:lnTo>
                  <a:lnTo>
                    <a:pt x="173" y="17"/>
                  </a:lnTo>
                  <a:lnTo>
                    <a:pt x="176" y="17"/>
                  </a:lnTo>
                  <a:lnTo>
                    <a:pt x="176" y="14"/>
                  </a:lnTo>
                  <a:lnTo>
                    <a:pt x="173" y="11"/>
                  </a:lnTo>
                  <a:lnTo>
                    <a:pt x="173" y="14"/>
                  </a:lnTo>
                  <a:lnTo>
                    <a:pt x="171" y="11"/>
                  </a:lnTo>
                  <a:lnTo>
                    <a:pt x="168" y="8"/>
                  </a:lnTo>
                  <a:lnTo>
                    <a:pt x="165" y="8"/>
                  </a:lnTo>
                  <a:lnTo>
                    <a:pt x="162" y="5"/>
                  </a:lnTo>
                  <a:lnTo>
                    <a:pt x="159" y="5"/>
                  </a:lnTo>
                  <a:lnTo>
                    <a:pt x="159" y="2"/>
                  </a:lnTo>
                  <a:lnTo>
                    <a:pt x="156" y="2"/>
                  </a:lnTo>
                  <a:lnTo>
                    <a:pt x="154" y="2"/>
                  </a:lnTo>
                  <a:lnTo>
                    <a:pt x="154" y="5"/>
                  </a:lnTo>
                  <a:lnTo>
                    <a:pt x="156" y="5"/>
                  </a:lnTo>
                  <a:lnTo>
                    <a:pt x="156" y="8"/>
                  </a:lnTo>
                  <a:lnTo>
                    <a:pt x="156" y="5"/>
                  </a:lnTo>
                  <a:lnTo>
                    <a:pt x="154" y="5"/>
                  </a:lnTo>
                  <a:lnTo>
                    <a:pt x="151" y="5"/>
                  </a:lnTo>
                  <a:lnTo>
                    <a:pt x="145" y="0"/>
                  </a:lnTo>
                  <a:lnTo>
                    <a:pt x="142" y="0"/>
                  </a:lnTo>
                  <a:lnTo>
                    <a:pt x="142" y="2"/>
                  </a:lnTo>
                  <a:lnTo>
                    <a:pt x="139" y="2"/>
                  </a:lnTo>
                  <a:lnTo>
                    <a:pt x="142" y="2"/>
                  </a:lnTo>
                  <a:lnTo>
                    <a:pt x="145" y="5"/>
                  </a:lnTo>
                  <a:lnTo>
                    <a:pt x="142" y="5"/>
                  </a:lnTo>
                  <a:lnTo>
                    <a:pt x="139" y="5"/>
                  </a:lnTo>
                  <a:lnTo>
                    <a:pt x="139" y="8"/>
                  </a:lnTo>
                  <a:lnTo>
                    <a:pt x="142" y="8"/>
                  </a:lnTo>
                  <a:lnTo>
                    <a:pt x="139" y="8"/>
                  </a:lnTo>
                  <a:lnTo>
                    <a:pt x="139" y="11"/>
                  </a:lnTo>
                  <a:lnTo>
                    <a:pt x="142" y="17"/>
                  </a:lnTo>
                  <a:lnTo>
                    <a:pt x="142" y="20"/>
                  </a:lnTo>
                  <a:lnTo>
                    <a:pt x="142" y="22"/>
                  </a:lnTo>
                  <a:lnTo>
                    <a:pt x="145" y="22"/>
                  </a:lnTo>
                  <a:lnTo>
                    <a:pt x="142" y="25"/>
                  </a:lnTo>
                  <a:lnTo>
                    <a:pt x="145" y="25"/>
                  </a:lnTo>
                  <a:lnTo>
                    <a:pt x="142" y="25"/>
                  </a:lnTo>
                  <a:lnTo>
                    <a:pt x="145" y="31"/>
                  </a:lnTo>
                  <a:lnTo>
                    <a:pt x="148" y="31"/>
                  </a:lnTo>
                  <a:lnTo>
                    <a:pt x="145" y="31"/>
                  </a:lnTo>
                  <a:lnTo>
                    <a:pt x="145" y="34"/>
                  </a:lnTo>
                  <a:lnTo>
                    <a:pt x="148" y="34"/>
                  </a:lnTo>
                  <a:lnTo>
                    <a:pt x="151" y="37"/>
                  </a:lnTo>
                  <a:lnTo>
                    <a:pt x="148" y="37"/>
                  </a:lnTo>
                  <a:lnTo>
                    <a:pt x="148" y="39"/>
                  </a:lnTo>
                  <a:lnTo>
                    <a:pt x="145" y="39"/>
                  </a:lnTo>
                  <a:lnTo>
                    <a:pt x="145" y="42"/>
                  </a:lnTo>
                  <a:lnTo>
                    <a:pt x="145" y="39"/>
                  </a:lnTo>
                  <a:lnTo>
                    <a:pt x="142" y="39"/>
                  </a:lnTo>
                  <a:lnTo>
                    <a:pt x="142" y="42"/>
                  </a:lnTo>
                  <a:lnTo>
                    <a:pt x="145" y="42"/>
                  </a:lnTo>
                  <a:lnTo>
                    <a:pt x="145" y="45"/>
                  </a:lnTo>
                  <a:lnTo>
                    <a:pt x="142" y="42"/>
                  </a:lnTo>
                  <a:lnTo>
                    <a:pt x="139" y="42"/>
                  </a:lnTo>
                  <a:lnTo>
                    <a:pt x="142" y="42"/>
                  </a:lnTo>
                  <a:lnTo>
                    <a:pt x="142" y="39"/>
                  </a:lnTo>
                  <a:lnTo>
                    <a:pt x="137" y="39"/>
                  </a:lnTo>
                  <a:lnTo>
                    <a:pt x="137" y="42"/>
                  </a:lnTo>
                  <a:lnTo>
                    <a:pt x="137" y="39"/>
                  </a:lnTo>
                  <a:lnTo>
                    <a:pt x="137" y="37"/>
                  </a:lnTo>
                  <a:lnTo>
                    <a:pt x="139" y="37"/>
                  </a:lnTo>
                  <a:lnTo>
                    <a:pt x="139" y="34"/>
                  </a:lnTo>
                  <a:lnTo>
                    <a:pt x="137" y="34"/>
                  </a:lnTo>
                  <a:lnTo>
                    <a:pt x="137" y="37"/>
                  </a:lnTo>
                  <a:lnTo>
                    <a:pt x="137" y="34"/>
                  </a:lnTo>
                  <a:lnTo>
                    <a:pt x="137" y="28"/>
                  </a:lnTo>
                  <a:lnTo>
                    <a:pt x="134" y="28"/>
                  </a:lnTo>
                  <a:lnTo>
                    <a:pt x="134" y="31"/>
                  </a:lnTo>
                  <a:lnTo>
                    <a:pt x="134" y="28"/>
                  </a:lnTo>
                  <a:lnTo>
                    <a:pt x="134" y="25"/>
                  </a:lnTo>
                  <a:lnTo>
                    <a:pt x="134" y="22"/>
                  </a:lnTo>
                  <a:lnTo>
                    <a:pt x="131" y="20"/>
                  </a:lnTo>
                  <a:lnTo>
                    <a:pt x="128" y="20"/>
                  </a:lnTo>
                  <a:lnTo>
                    <a:pt x="131" y="17"/>
                  </a:lnTo>
                  <a:lnTo>
                    <a:pt x="128" y="17"/>
                  </a:lnTo>
                  <a:lnTo>
                    <a:pt x="125" y="17"/>
                  </a:lnTo>
                  <a:lnTo>
                    <a:pt x="122" y="14"/>
                  </a:lnTo>
                  <a:lnTo>
                    <a:pt x="119" y="14"/>
                  </a:lnTo>
                  <a:lnTo>
                    <a:pt x="122" y="11"/>
                  </a:lnTo>
                  <a:lnTo>
                    <a:pt x="119" y="11"/>
                  </a:lnTo>
                  <a:lnTo>
                    <a:pt x="119" y="14"/>
                  </a:lnTo>
                  <a:lnTo>
                    <a:pt x="119" y="11"/>
                  </a:lnTo>
                  <a:lnTo>
                    <a:pt x="117" y="11"/>
                  </a:lnTo>
                  <a:lnTo>
                    <a:pt x="111" y="11"/>
                  </a:lnTo>
                  <a:lnTo>
                    <a:pt x="108" y="11"/>
                  </a:lnTo>
                  <a:lnTo>
                    <a:pt x="111" y="14"/>
                  </a:lnTo>
                  <a:lnTo>
                    <a:pt x="114" y="14"/>
                  </a:lnTo>
                  <a:lnTo>
                    <a:pt x="114" y="17"/>
                  </a:lnTo>
                  <a:lnTo>
                    <a:pt x="117" y="17"/>
                  </a:lnTo>
                  <a:lnTo>
                    <a:pt x="119" y="17"/>
                  </a:lnTo>
                  <a:lnTo>
                    <a:pt x="117" y="20"/>
                  </a:lnTo>
                  <a:lnTo>
                    <a:pt x="117" y="17"/>
                  </a:lnTo>
                  <a:lnTo>
                    <a:pt x="114" y="17"/>
                  </a:lnTo>
                  <a:lnTo>
                    <a:pt x="117" y="20"/>
                  </a:lnTo>
                  <a:lnTo>
                    <a:pt x="117" y="22"/>
                  </a:lnTo>
                  <a:lnTo>
                    <a:pt x="114" y="20"/>
                  </a:lnTo>
                  <a:lnTo>
                    <a:pt x="117" y="22"/>
                  </a:lnTo>
                  <a:lnTo>
                    <a:pt x="114" y="22"/>
                  </a:lnTo>
                  <a:lnTo>
                    <a:pt x="111" y="20"/>
                  </a:lnTo>
                  <a:lnTo>
                    <a:pt x="108" y="22"/>
                  </a:lnTo>
                  <a:lnTo>
                    <a:pt x="111" y="22"/>
                  </a:lnTo>
                  <a:lnTo>
                    <a:pt x="108" y="22"/>
                  </a:lnTo>
                  <a:lnTo>
                    <a:pt x="108" y="20"/>
                  </a:lnTo>
                  <a:lnTo>
                    <a:pt x="105" y="22"/>
                  </a:lnTo>
                  <a:lnTo>
                    <a:pt x="102" y="22"/>
                  </a:lnTo>
                  <a:lnTo>
                    <a:pt x="102" y="25"/>
                  </a:lnTo>
                  <a:lnTo>
                    <a:pt x="102" y="28"/>
                  </a:lnTo>
                  <a:lnTo>
                    <a:pt x="100" y="25"/>
                  </a:lnTo>
                  <a:lnTo>
                    <a:pt x="97" y="25"/>
                  </a:lnTo>
                  <a:lnTo>
                    <a:pt x="100" y="25"/>
                  </a:lnTo>
                  <a:lnTo>
                    <a:pt x="100" y="22"/>
                  </a:lnTo>
                  <a:lnTo>
                    <a:pt x="97" y="22"/>
                  </a:lnTo>
                  <a:lnTo>
                    <a:pt x="97" y="25"/>
                  </a:lnTo>
                  <a:lnTo>
                    <a:pt x="97" y="28"/>
                  </a:lnTo>
                  <a:lnTo>
                    <a:pt x="94" y="28"/>
                  </a:lnTo>
                  <a:lnTo>
                    <a:pt x="94" y="25"/>
                  </a:lnTo>
                  <a:lnTo>
                    <a:pt x="91" y="25"/>
                  </a:lnTo>
                  <a:lnTo>
                    <a:pt x="91" y="28"/>
                  </a:lnTo>
                  <a:lnTo>
                    <a:pt x="88" y="28"/>
                  </a:lnTo>
                  <a:lnTo>
                    <a:pt x="85" y="28"/>
                  </a:lnTo>
                  <a:lnTo>
                    <a:pt x="88" y="28"/>
                  </a:lnTo>
                  <a:lnTo>
                    <a:pt x="88" y="25"/>
                  </a:lnTo>
                  <a:lnTo>
                    <a:pt x="91" y="25"/>
                  </a:lnTo>
                  <a:lnTo>
                    <a:pt x="97" y="22"/>
                  </a:lnTo>
                  <a:lnTo>
                    <a:pt x="100" y="20"/>
                  </a:lnTo>
                  <a:lnTo>
                    <a:pt x="100" y="17"/>
                  </a:lnTo>
                  <a:lnTo>
                    <a:pt x="91" y="14"/>
                  </a:lnTo>
                  <a:lnTo>
                    <a:pt x="85" y="11"/>
                  </a:lnTo>
                  <a:lnTo>
                    <a:pt x="77" y="8"/>
                  </a:lnTo>
                  <a:lnTo>
                    <a:pt x="74" y="11"/>
                  </a:lnTo>
                  <a:lnTo>
                    <a:pt x="68" y="11"/>
                  </a:lnTo>
                  <a:lnTo>
                    <a:pt x="68" y="14"/>
                  </a:lnTo>
                  <a:lnTo>
                    <a:pt x="68" y="17"/>
                  </a:lnTo>
                  <a:lnTo>
                    <a:pt x="71" y="17"/>
                  </a:lnTo>
                  <a:lnTo>
                    <a:pt x="65" y="20"/>
                  </a:lnTo>
                  <a:lnTo>
                    <a:pt x="65" y="17"/>
                  </a:lnTo>
                  <a:lnTo>
                    <a:pt x="68" y="17"/>
                  </a:lnTo>
                  <a:lnTo>
                    <a:pt x="71" y="17"/>
                  </a:lnTo>
                  <a:lnTo>
                    <a:pt x="65" y="17"/>
                  </a:lnTo>
                  <a:lnTo>
                    <a:pt x="63" y="17"/>
                  </a:lnTo>
                  <a:lnTo>
                    <a:pt x="60" y="20"/>
                  </a:lnTo>
                  <a:lnTo>
                    <a:pt x="57" y="20"/>
                  </a:lnTo>
                  <a:lnTo>
                    <a:pt x="60" y="17"/>
                  </a:lnTo>
                  <a:lnTo>
                    <a:pt x="60" y="14"/>
                  </a:lnTo>
                  <a:lnTo>
                    <a:pt x="63" y="14"/>
                  </a:lnTo>
                  <a:lnTo>
                    <a:pt x="65" y="14"/>
                  </a:lnTo>
                  <a:lnTo>
                    <a:pt x="65" y="11"/>
                  </a:lnTo>
                  <a:lnTo>
                    <a:pt x="65" y="5"/>
                  </a:lnTo>
                  <a:lnTo>
                    <a:pt x="63" y="5"/>
                  </a:lnTo>
                  <a:lnTo>
                    <a:pt x="63" y="2"/>
                  </a:lnTo>
                  <a:lnTo>
                    <a:pt x="57" y="0"/>
                  </a:lnTo>
                  <a:lnTo>
                    <a:pt x="51" y="2"/>
                  </a:lnTo>
                  <a:lnTo>
                    <a:pt x="46" y="5"/>
                  </a:lnTo>
                  <a:lnTo>
                    <a:pt x="43" y="5"/>
                  </a:lnTo>
                  <a:lnTo>
                    <a:pt x="40" y="5"/>
                  </a:lnTo>
                  <a:lnTo>
                    <a:pt x="31" y="8"/>
                  </a:lnTo>
                  <a:lnTo>
                    <a:pt x="29" y="11"/>
                  </a:lnTo>
                  <a:lnTo>
                    <a:pt x="26" y="11"/>
                  </a:lnTo>
                  <a:lnTo>
                    <a:pt x="17" y="17"/>
                  </a:lnTo>
                  <a:lnTo>
                    <a:pt x="9" y="20"/>
                  </a:lnTo>
                  <a:lnTo>
                    <a:pt x="9" y="22"/>
                  </a:lnTo>
                  <a:lnTo>
                    <a:pt x="9" y="25"/>
                  </a:lnTo>
                  <a:lnTo>
                    <a:pt x="11" y="25"/>
                  </a:lnTo>
                  <a:lnTo>
                    <a:pt x="11" y="28"/>
                  </a:lnTo>
                  <a:lnTo>
                    <a:pt x="9" y="28"/>
                  </a:lnTo>
                  <a:lnTo>
                    <a:pt x="0" y="37"/>
                  </a:lnTo>
                  <a:lnTo>
                    <a:pt x="0" y="39"/>
                  </a:lnTo>
                  <a:lnTo>
                    <a:pt x="0" y="42"/>
                  </a:lnTo>
                  <a:lnTo>
                    <a:pt x="3" y="45"/>
                  </a:lnTo>
                  <a:lnTo>
                    <a:pt x="3" y="42"/>
                  </a:lnTo>
                  <a:lnTo>
                    <a:pt x="6" y="42"/>
                  </a:lnTo>
                  <a:lnTo>
                    <a:pt x="9" y="42"/>
                  </a:lnTo>
                  <a:lnTo>
                    <a:pt x="9" y="45"/>
                  </a:lnTo>
                  <a:lnTo>
                    <a:pt x="11" y="42"/>
                  </a:lnTo>
                  <a:lnTo>
                    <a:pt x="14" y="42"/>
                  </a:lnTo>
                  <a:lnTo>
                    <a:pt x="17" y="42"/>
                  </a:lnTo>
                  <a:lnTo>
                    <a:pt x="17" y="45"/>
                  </a:lnTo>
                  <a:lnTo>
                    <a:pt x="14" y="45"/>
                  </a:lnTo>
                  <a:lnTo>
                    <a:pt x="11" y="48"/>
                  </a:lnTo>
                  <a:lnTo>
                    <a:pt x="14" y="51"/>
                  </a:lnTo>
                  <a:lnTo>
                    <a:pt x="17" y="48"/>
                  </a:lnTo>
                  <a:lnTo>
                    <a:pt x="20" y="48"/>
                  </a:lnTo>
                  <a:lnTo>
                    <a:pt x="17" y="48"/>
                  </a:lnTo>
                  <a:lnTo>
                    <a:pt x="17" y="45"/>
                  </a:lnTo>
                  <a:lnTo>
                    <a:pt x="20" y="45"/>
                  </a:lnTo>
                  <a:lnTo>
                    <a:pt x="20" y="48"/>
                  </a:lnTo>
                  <a:lnTo>
                    <a:pt x="23" y="48"/>
                  </a:lnTo>
                  <a:lnTo>
                    <a:pt x="26" y="48"/>
                  </a:lnTo>
                  <a:lnTo>
                    <a:pt x="29" y="48"/>
                  </a:lnTo>
                  <a:lnTo>
                    <a:pt x="31" y="48"/>
                  </a:lnTo>
                  <a:lnTo>
                    <a:pt x="40" y="45"/>
                  </a:lnTo>
                  <a:lnTo>
                    <a:pt x="46" y="45"/>
                  </a:lnTo>
                  <a:lnTo>
                    <a:pt x="46" y="42"/>
                  </a:lnTo>
                  <a:lnTo>
                    <a:pt x="48" y="45"/>
                  </a:lnTo>
                  <a:lnTo>
                    <a:pt x="46" y="45"/>
                  </a:lnTo>
                  <a:lnTo>
                    <a:pt x="48" y="45"/>
                  </a:lnTo>
                  <a:lnTo>
                    <a:pt x="51" y="45"/>
                  </a:lnTo>
                  <a:lnTo>
                    <a:pt x="48" y="48"/>
                  </a:lnTo>
                  <a:lnTo>
                    <a:pt x="46" y="48"/>
                  </a:lnTo>
                  <a:lnTo>
                    <a:pt x="43" y="45"/>
                  </a:lnTo>
                  <a:lnTo>
                    <a:pt x="40" y="45"/>
                  </a:lnTo>
                  <a:lnTo>
                    <a:pt x="37" y="48"/>
                  </a:lnTo>
                  <a:lnTo>
                    <a:pt x="40" y="48"/>
                  </a:lnTo>
                  <a:lnTo>
                    <a:pt x="43" y="48"/>
                  </a:lnTo>
                  <a:lnTo>
                    <a:pt x="40" y="51"/>
                  </a:lnTo>
                  <a:lnTo>
                    <a:pt x="37" y="51"/>
                  </a:lnTo>
                  <a:lnTo>
                    <a:pt x="37" y="48"/>
                  </a:lnTo>
                  <a:lnTo>
                    <a:pt x="37" y="51"/>
                  </a:lnTo>
                  <a:lnTo>
                    <a:pt x="31" y="51"/>
                  </a:lnTo>
                  <a:lnTo>
                    <a:pt x="34" y="54"/>
                  </a:lnTo>
                  <a:lnTo>
                    <a:pt x="31" y="54"/>
                  </a:lnTo>
                  <a:lnTo>
                    <a:pt x="34" y="56"/>
                  </a:lnTo>
                  <a:lnTo>
                    <a:pt x="31" y="56"/>
                  </a:lnTo>
                  <a:lnTo>
                    <a:pt x="31" y="54"/>
                  </a:lnTo>
                  <a:lnTo>
                    <a:pt x="29" y="54"/>
                  </a:lnTo>
                  <a:lnTo>
                    <a:pt x="31" y="54"/>
                  </a:lnTo>
                  <a:lnTo>
                    <a:pt x="31" y="51"/>
                  </a:lnTo>
                  <a:lnTo>
                    <a:pt x="29" y="51"/>
                  </a:lnTo>
                  <a:lnTo>
                    <a:pt x="26" y="54"/>
                  </a:lnTo>
                  <a:lnTo>
                    <a:pt x="20" y="54"/>
                  </a:lnTo>
                  <a:lnTo>
                    <a:pt x="17" y="54"/>
                  </a:lnTo>
                  <a:lnTo>
                    <a:pt x="14" y="54"/>
                  </a:lnTo>
                  <a:lnTo>
                    <a:pt x="9" y="56"/>
                  </a:lnTo>
                  <a:lnTo>
                    <a:pt x="11" y="59"/>
                  </a:lnTo>
                  <a:lnTo>
                    <a:pt x="14" y="65"/>
                  </a:lnTo>
                  <a:lnTo>
                    <a:pt x="17" y="65"/>
                  </a:lnTo>
                  <a:lnTo>
                    <a:pt x="20" y="68"/>
                  </a:lnTo>
                  <a:lnTo>
                    <a:pt x="23" y="65"/>
                  </a:lnTo>
                  <a:lnTo>
                    <a:pt x="26" y="68"/>
                  </a:lnTo>
                  <a:lnTo>
                    <a:pt x="29" y="68"/>
                  </a:lnTo>
                  <a:lnTo>
                    <a:pt x="31" y="68"/>
                  </a:lnTo>
                  <a:lnTo>
                    <a:pt x="34" y="65"/>
                  </a:lnTo>
                  <a:lnTo>
                    <a:pt x="37" y="65"/>
                  </a:lnTo>
                  <a:lnTo>
                    <a:pt x="37" y="68"/>
                  </a:lnTo>
                  <a:lnTo>
                    <a:pt x="40" y="68"/>
                  </a:lnTo>
                  <a:lnTo>
                    <a:pt x="46" y="68"/>
                  </a:lnTo>
                  <a:lnTo>
                    <a:pt x="48" y="68"/>
                  </a:lnTo>
                  <a:lnTo>
                    <a:pt x="51" y="68"/>
                  </a:lnTo>
                  <a:lnTo>
                    <a:pt x="54" y="68"/>
                  </a:lnTo>
                  <a:lnTo>
                    <a:pt x="57" y="68"/>
                  </a:lnTo>
                  <a:lnTo>
                    <a:pt x="57" y="65"/>
                  </a:lnTo>
                  <a:lnTo>
                    <a:pt x="63" y="65"/>
                  </a:lnTo>
                  <a:lnTo>
                    <a:pt x="65" y="65"/>
                  </a:lnTo>
                  <a:lnTo>
                    <a:pt x="68" y="68"/>
                  </a:lnTo>
                  <a:lnTo>
                    <a:pt x="68" y="65"/>
                  </a:lnTo>
                  <a:lnTo>
                    <a:pt x="71" y="65"/>
                  </a:lnTo>
                  <a:lnTo>
                    <a:pt x="71" y="68"/>
                  </a:lnTo>
                  <a:lnTo>
                    <a:pt x="77" y="68"/>
                  </a:lnTo>
                  <a:lnTo>
                    <a:pt x="80" y="68"/>
                  </a:lnTo>
                  <a:lnTo>
                    <a:pt x="83" y="68"/>
                  </a:lnTo>
                  <a:lnTo>
                    <a:pt x="80" y="71"/>
                  </a:lnTo>
                  <a:lnTo>
                    <a:pt x="85" y="71"/>
                  </a:lnTo>
                  <a:lnTo>
                    <a:pt x="91" y="74"/>
                  </a:lnTo>
                  <a:lnTo>
                    <a:pt x="88" y="74"/>
                  </a:lnTo>
                  <a:lnTo>
                    <a:pt x="85" y="71"/>
                  </a:lnTo>
                  <a:lnTo>
                    <a:pt x="85" y="74"/>
                  </a:lnTo>
                  <a:lnTo>
                    <a:pt x="88" y="74"/>
                  </a:lnTo>
                  <a:lnTo>
                    <a:pt x="85" y="74"/>
                  </a:lnTo>
                  <a:lnTo>
                    <a:pt x="83" y="76"/>
                  </a:lnTo>
                  <a:lnTo>
                    <a:pt x="80" y="76"/>
                  </a:lnTo>
                  <a:lnTo>
                    <a:pt x="77" y="74"/>
                  </a:lnTo>
                  <a:lnTo>
                    <a:pt x="65" y="74"/>
                  </a:lnTo>
                  <a:lnTo>
                    <a:pt x="60" y="74"/>
                  </a:lnTo>
                  <a:lnTo>
                    <a:pt x="51" y="74"/>
                  </a:lnTo>
                  <a:lnTo>
                    <a:pt x="43" y="76"/>
                  </a:lnTo>
                  <a:lnTo>
                    <a:pt x="29" y="79"/>
                  </a:lnTo>
                  <a:lnTo>
                    <a:pt x="20" y="82"/>
                  </a:lnTo>
                  <a:lnTo>
                    <a:pt x="23" y="85"/>
                  </a:lnTo>
                  <a:lnTo>
                    <a:pt x="23" y="88"/>
                  </a:lnTo>
                  <a:lnTo>
                    <a:pt x="29" y="88"/>
                  </a:lnTo>
                  <a:lnTo>
                    <a:pt x="29" y="91"/>
                  </a:lnTo>
                  <a:lnTo>
                    <a:pt x="26" y="91"/>
                  </a:lnTo>
                  <a:lnTo>
                    <a:pt x="29" y="93"/>
                  </a:lnTo>
                  <a:lnTo>
                    <a:pt x="29" y="91"/>
                  </a:lnTo>
                  <a:lnTo>
                    <a:pt x="31" y="91"/>
                  </a:lnTo>
                  <a:lnTo>
                    <a:pt x="31" y="93"/>
                  </a:lnTo>
                  <a:lnTo>
                    <a:pt x="37" y="96"/>
                  </a:lnTo>
                  <a:lnTo>
                    <a:pt x="48" y="99"/>
                  </a:lnTo>
                  <a:lnTo>
                    <a:pt x="51" y="99"/>
                  </a:lnTo>
                  <a:lnTo>
                    <a:pt x="54" y="99"/>
                  </a:lnTo>
                  <a:lnTo>
                    <a:pt x="57" y="96"/>
                  </a:lnTo>
                  <a:lnTo>
                    <a:pt x="60" y="96"/>
                  </a:lnTo>
                  <a:lnTo>
                    <a:pt x="65" y="99"/>
                  </a:lnTo>
                  <a:lnTo>
                    <a:pt x="68" y="99"/>
                  </a:lnTo>
                  <a:lnTo>
                    <a:pt x="65" y="99"/>
                  </a:lnTo>
                  <a:lnTo>
                    <a:pt x="71" y="102"/>
                  </a:lnTo>
                  <a:lnTo>
                    <a:pt x="71" y="105"/>
                  </a:lnTo>
                  <a:lnTo>
                    <a:pt x="68" y="102"/>
                  </a:lnTo>
                  <a:lnTo>
                    <a:pt x="68" y="105"/>
                  </a:lnTo>
                  <a:lnTo>
                    <a:pt x="71" y="110"/>
                  </a:lnTo>
                  <a:lnTo>
                    <a:pt x="74" y="113"/>
                  </a:lnTo>
                  <a:lnTo>
                    <a:pt x="77" y="113"/>
                  </a:lnTo>
                  <a:lnTo>
                    <a:pt x="74" y="113"/>
                  </a:lnTo>
                  <a:lnTo>
                    <a:pt x="74" y="116"/>
                  </a:lnTo>
                  <a:lnTo>
                    <a:pt x="77" y="116"/>
                  </a:lnTo>
                  <a:lnTo>
                    <a:pt x="83" y="116"/>
                  </a:lnTo>
                  <a:lnTo>
                    <a:pt x="85" y="116"/>
                  </a:lnTo>
                  <a:lnTo>
                    <a:pt x="88" y="113"/>
                  </a:lnTo>
                  <a:lnTo>
                    <a:pt x="88" y="116"/>
                  </a:lnTo>
                  <a:lnTo>
                    <a:pt x="91" y="116"/>
                  </a:lnTo>
                  <a:lnTo>
                    <a:pt x="94" y="116"/>
                  </a:lnTo>
                  <a:lnTo>
                    <a:pt x="100" y="113"/>
                  </a:lnTo>
                  <a:lnTo>
                    <a:pt x="97" y="113"/>
                  </a:lnTo>
                  <a:lnTo>
                    <a:pt x="102" y="113"/>
                  </a:lnTo>
                  <a:lnTo>
                    <a:pt x="105" y="110"/>
                  </a:lnTo>
                  <a:lnTo>
                    <a:pt x="105" y="113"/>
                  </a:lnTo>
                  <a:lnTo>
                    <a:pt x="102" y="113"/>
                  </a:lnTo>
                  <a:lnTo>
                    <a:pt x="105" y="113"/>
                  </a:lnTo>
                  <a:lnTo>
                    <a:pt x="108" y="110"/>
                  </a:lnTo>
                  <a:lnTo>
                    <a:pt x="111" y="113"/>
                  </a:lnTo>
                  <a:lnTo>
                    <a:pt x="108" y="113"/>
                  </a:lnTo>
                  <a:lnTo>
                    <a:pt x="111" y="113"/>
                  </a:lnTo>
                  <a:lnTo>
                    <a:pt x="114" y="110"/>
                  </a:lnTo>
                  <a:lnTo>
                    <a:pt x="117" y="113"/>
                  </a:lnTo>
                  <a:lnTo>
                    <a:pt x="119" y="113"/>
                  </a:lnTo>
                  <a:lnTo>
                    <a:pt x="128" y="110"/>
                  </a:lnTo>
                  <a:lnTo>
                    <a:pt x="134" y="108"/>
                  </a:lnTo>
                  <a:lnTo>
                    <a:pt x="134" y="105"/>
                  </a:lnTo>
                  <a:lnTo>
                    <a:pt x="131" y="105"/>
                  </a:lnTo>
                  <a:lnTo>
                    <a:pt x="137" y="105"/>
                  </a:lnTo>
                  <a:lnTo>
                    <a:pt x="142" y="105"/>
                  </a:lnTo>
                  <a:lnTo>
                    <a:pt x="145" y="105"/>
                  </a:lnTo>
                  <a:lnTo>
                    <a:pt x="151" y="102"/>
                  </a:lnTo>
                  <a:lnTo>
                    <a:pt x="156" y="99"/>
                  </a:lnTo>
                  <a:lnTo>
                    <a:pt x="156" y="96"/>
                  </a:lnTo>
                  <a:lnTo>
                    <a:pt x="154" y="96"/>
                  </a:lnTo>
                  <a:lnTo>
                    <a:pt x="156" y="96"/>
                  </a:lnTo>
                  <a:lnTo>
                    <a:pt x="159" y="93"/>
                  </a:lnTo>
                  <a:lnTo>
                    <a:pt x="159" y="91"/>
                  </a:lnTo>
                  <a:lnTo>
                    <a:pt x="162" y="93"/>
                  </a:lnTo>
                  <a:lnTo>
                    <a:pt x="162" y="96"/>
                  </a:lnTo>
                  <a:lnTo>
                    <a:pt x="162" y="99"/>
                  </a:lnTo>
                  <a:lnTo>
                    <a:pt x="168" y="99"/>
                  </a:lnTo>
                  <a:lnTo>
                    <a:pt x="171" y="99"/>
                  </a:lnTo>
                  <a:lnTo>
                    <a:pt x="173" y="96"/>
                  </a:lnTo>
                  <a:lnTo>
                    <a:pt x="173" y="99"/>
                  </a:lnTo>
                  <a:lnTo>
                    <a:pt x="176" y="102"/>
                  </a:lnTo>
                  <a:lnTo>
                    <a:pt x="176" y="99"/>
                  </a:lnTo>
                  <a:lnTo>
                    <a:pt x="182" y="102"/>
                  </a:lnTo>
                  <a:lnTo>
                    <a:pt x="179" y="102"/>
                  </a:lnTo>
                  <a:lnTo>
                    <a:pt x="176" y="105"/>
                  </a:lnTo>
                  <a:lnTo>
                    <a:pt x="179" y="105"/>
                  </a:lnTo>
                  <a:lnTo>
                    <a:pt x="185" y="108"/>
                  </a:lnTo>
                  <a:lnTo>
                    <a:pt x="185" y="105"/>
                  </a:lnTo>
                  <a:lnTo>
                    <a:pt x="188" y="105"/>
                  </a:lnTo>
                  <a:lnTo>
                    <a:pt x="188" y="108"/>
                  </a:lnTo>
                  <a:lnTo>
                    <a:pt x="193" y="105"/>
                  </a:lnTo>
                  <a:lnTo>
                    <a:pt x="193" y="108"/>
                  </a:lnTo>
                  <a:lnTo>
                    <a:pt x="202" y="110"/>
                  </a:lnTo>
                  <a:lnTo>
                    <a:pt x="202" y="108"/>
                  </a:lnTo>
                  <a:lnTo>
                    <a:pt x="205" y="108"/>
                  </a:lnTo>
                  <a:lnTo>
                    <a:pt x="208" y="108"/>
                  </a:lnTo>
                  <a:lnTo>
                    <a:pt x="208" y="105"/>
                  </a:lnTo>
                  <a:lnTo>
                    <a:pt x="210" y="108"/>
                  </a:lnTo>
                  <a:lnTo>
                    <a:pt x="213" y="108"/>
                  </a:lnTo>
                  <a:lnTo>
                    <a:pt x="210" y="105"/>
                  </a:lnTo>
                  <a:lnTo>
                    <a:pt x="213" y="105"/>
                  </a:lnTo>
                  <a:lnTo>
                    <a:pt x="216" y="105"/>
                  </a:lnTo>
                  <a:lnTo>
                    <a:pt x="219" y="105"/>
                  </a:lnTo>
                  <a:lnTo>
                    <a:pt x="219" y="102"/>
                  </a:lnTo>
                  <a:lnTo>
                    <a:pt x="222" y="102"/>
                  </a:lnTo>
                  <a:lnTo>
                    <a:pt x="222" y="99"/>
                  </a:lnTo>
                  <a:lnTo>
                    <a:pt x="222" y="102"/>
                  </a:lnTo>
                  <a:lnTo>
                    <a:pt x="225" y="102"/>
                  </a:lnTo>
                  <a:lnTo>
                    <a:pt x="225" y="99"/>
                  </a:lnTo>
                  <a:lnTo>
                    <a:pt x="222" y="99"/>
                  </a:lnTo>
                  <a:lnTo>
                    <a:pt x="219" y="96"/>
                  </a:lnTo>
                  <a:lnTo>
                    <a:pt x="219" y="99"/>
                  </a:lnTo>
                  <a:lnTo>
                    <a:pt x="216" y="99"/>
                  </a:lnTo>
                  <a:lnTo>
                    <a:pt x="216" y="96"/>
                  </a:lnTo>
                  <a:lnTo>
                    <a:pt x="219" y="96"/>
                  </a:lnTo>
                  <a:lnTo>
                    <a:pt x="216" y="96"/>
                  </a:lnTo>
                  <a:lnTo>
                    <a:pt x="219" y="93"/>
                  </a:lnTo>
                  <a:lnTo>
                    <a:pt x="213" y="93"/>
                  </a:lnTo>
                  <a:lnTo>
                    <a:pt x="210" y="93"/>
                  </a:lnTo>
                  <a:lnTo>
                    <a:pt x="208" y="96"/>
                  </a:lnTo>
                  <a:lnTo>
                    <a:pt x="205" y="99"/>
                  </a:lnTo>
                  <a:lnTo>
                    <a:pt x="202" y="102"/>
                  </a:lnTo>
                  <a:lnTo>
                    <a:pt x="202" y="99"/>
                  </a:lnTo>
                  <a:lnTo>
                    <a:pt x="205" y="99"/>
                  </a:lnTo>
                  <a:lnTo>
                    <a:pt x="205" y="96"/>
                  </a:lnTo>
                  <a:lnTo>
                    <a:pt x="205" y="93"/>
                  </a:lnTo>
                  <a:lnTo>
                    <a:pt x="205" y="91"/>
                  </a:lnTo>
                  <a:lnTo>
                    <a:pt x="202" y="91"/>
                  </a:lnTo>
                  <a:lnTo>
                    <a:pt x="202" y="93"/>
                  </a:lnTo>
                  <a:lnTo>
                    <a:pt x="199" y="91"/>
                  </a:lnTo>
                  <a:lnTo>
                    <a:pt x="202" y="91"/>
                  </a:lnTo>
                  <a:lnTo>
                    <a:pt x="202" y="88"/>
                  </a:lnTo>
                  <a:lnTo>
                    <a:pt x="205" y="91"/>
                  </a:lnTo>
                  <a:lnTo>
                    <a:pt x="208" y="91"/>
                  </a:lnTo>
                  <a:lnTo>
                    <a:pt x="210" y="91"/>
                  </a:lnTo>
                  <a:lnTo>
                    <a:pt x="213" y="88"/>
                  </a:lnTo>
                  <a:lnTo>
                    <a:pt x="210" y="88"/>
                  </a:lnTo>
                  <a:lnTo>
                    <a:pt x="213" y="85"/>
                  </a:lnTo>
                  <a:lnTo>
                    <a:pt x="213" y="88"/>
                  </a:lnTo>
                  <a:lnTo>
                    <a:pt x="216" y="85"/>
                  </a:lnTo>
                  <a:lnTo>
                    <a:pt x="216" y="82"/>
                  </a:lnTo>
                  <a:lnTo>
                    <a:pt x="216" y="85"/>
                  </a:lnTo>
                  <a:lnTo>
                    <a:pt x="219" y="82"/>
                  </a:lnTo>
                  <a:lnTo>
                    <a:pt x="219" y="88"/>
                  </a:lnTo>
                  <a:lnTo>
                    <a:pt x="222" y="88"/>
                  </a:lnTo>
                  <a:lnTo>
                    <a:pt x="225" y="88"/>
                  </a:lnTo>
                  <a:lnTo>
                    <a:pt x="222" y="88"/>
                  </a:lnTo>
                  <a:lnTo>
                    <a:pt x="225" y="82"/>
                  </a:lnTo>
                  <a:lnTo>
                    <a:pt x="227" y="82"/>
                  </a:lnTo>
                  <a:lnTo>
                    <a:pt x="225" y="85"/>
                  </a:lnTo>
                  <a:lnTo>
                    <a:pt x="227" y="88"/>
                  </a:lnTo>
                  <a:lnTo>
                    <a:pt x="230" y="88"/>
                  </a:lnTo>
                  <a:lnTo>
                    <a:pt x="233" y="88"/>
                  </a:lnTo>
                  <a:lnTo>
                    <a:pt x="230" y="82"/>
                  </a:lnTo>
                  <a:lnTo>
                    <a:pt x="233" y="79"/>
                  </a:lnTo>
                  <a:lnTo>
                    <a:pt x="233" y="76"/>
                  </a:lnTo>
                  <a:lnTo>
                    <a:pt x="230" y="76"/>
                  </a:lnTo>
                  <a:lnTo>
                    <a:pt x="227" y="76"/>
                  </a:lnTo>
                  <a:lnTo>
                    <a:pt x="225" y="76"/>
                  </a:lnTo>
                  <a:lnTo>
                    <a:pt x="227" y="76"/>
                  </a:lnTo>
                  <a:lnTo>
                    <a:pt x="227" y="74"/>
                  </a:lnTo>
                  <a:lnTo>
                    <a:pt x="225" y="74"/>
                  </a:lnTo>
                  <a:lnTo>
                    <a:pt x="222" y="74"/>
                  </a:lnTo>
                  <a:lnTo>
                    <a:pt x="216" y="71"/>
                  </a:lnTo>
                  <a:lnTo>
                    <a:pt x="210" y="68"/>
                  </a:lnTo>
                  <a:lnTo>
                    <a:pt x="208" y="65"/>
                  </a:lnTo>
                  <a:lnTo>
                    <a:pt x="205" y="68"/>
                  </a:lnTo>
                  <a:lnTo>
                    <a:pt x="208" y="68"/>
                  </a:lnTo>
                  <a:lnTo>
                    <a:pt x="205" y="68"/>
                  </a:lnTo>
                  <a:lnTo>
                    <a:pt x="199" y="68"/>
                  </a:lnTo>
                  <a:lnTo>
                    <a:pt x="199" y="62"/>
                  </a:lnTo>
                  <a:lnTo>
                    <a:pt x="193" y="62"/>
                  </a:lnTo>
                  <a:lnTo>
                    <a:pt x="191" y="62"/>
                  </a:lnTo>
                  <a:lnTo>
                    <a:pt x="193" y="62"/>
                  </a:lnTo>
                  <a:lnTo>
                    <a:pt x="196" y="62"/>
                  </a:lnTo>
                  <a:lnTo>
                    <a:pt x="191" y="56"/>
                  </a:lnTo>
                  <a:lnTo>
                    <a:pt x="185" y="56"/>
                  </a:lnTo>
                  <a:lnTo>
                    <a:pt x="185" y="54"/>
                  </a:lnTo>
                  <a:lnTo>
                    <a:pt x="188" y="51"/>
                  </a:lnTo>
                  <a:lnTo>
                    <a:pt x="185" y="51"/>
                  </a:lnTo>
                  <a:lnTo>
                    <a:pt x="188" y="48"/>
                  </a:lnTo>
                  <a:lnTo>
                    <a:pt x="191" y="48"/>
                  </a:lnTo>
                  <a:lnTo>
                    <a:pt x="191" y="45"/>
                  </a:lnTo>
                  <a:lnTo>
                    <a:pt x="188" y="45"/>
                  </a:lnTo>
                  <a:lnTo>
                    <a:pt x="188" y="42"/>
                  </a:lnTo>
                  <a:lnTo>
                    <a:pt x="182" y="3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09" name="Freeform 3384"/>
            <p:cNvSpPr/>
            <p:nvPr/>
          </p:nvSpPr>
          <p:spPr>
            <a:xfrm>
              <a:off x="2626200" y="222156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0" name="Rectangle 3385"/>
            <p:cNvSpPr/>
            <p:nvPr/>
          </p:nvSpPr>
          <p:spPr>
            <a:xfrm>
              <a:off x="2783160" y="2307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1" name="Freeform 3386"/>
            <p:cNvSpPr/>
            <p:nvPr/>
          </p:nvSpPr>
          <p:spPr>
            <a:xfrm>
              <a:off x="2789280" y="2331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2" name="Freeform 3387"/>
            <p:cNvSpPr/>
            <p:nvPr/>
          </p:nvSpPr>
          <p:spPr>
            <a:xfrm>
              <a:off x="2801160" y="2325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3" name="Freeform 3388"/>
            <p:cNvSpPr/>
            <p:nvPr/>
          </p:nvSpPr>
          <p:spPr>
            <a:xfrm>
              <a:off x="2823120" y="23371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4" name="Freeform 3389"/>
            <p:cNvSpPr/>
            <p:nvPr/>
          </p:nvSpPr>
          <p:spPr>
            <a:xfrm>
              <a:off x="3003840" y="229860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9" y="0"/>
                  </a:moveTo>
                  <a:lnTo>
                    <a:pt x="6" y="0"/>
                  </a:lnTo>
                  <a:lnTo>
                    <a:pt x="3" y="2"/>
                  </a:lnTo>
                  <a:lnTo>
                    <a:pt x="0" y="5"/>
                  </a:lnTo>
                  <a:lnTo>
                    <a:pt x="3" y="2"/>
                  </a:lnTo>
                  <a:lnTo>
                    <a:pt x="3" y="5"/>
                  </a:lnTo>
                  <a:lnTo>
                    <a:pt x="6" y="5"/>
                  </a:lnTo>
                  <a:lnTo>
                    <a:pt x="9" y="5"/>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5" name="Freeform 3390"/>
            <p:cNvSpPr/>
            <p:nvPr/>
          </p:nvSpPr>
          <p:spPr>
            <a:xfrm>
              <a:off x="3055680" y="22809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6" y="3"/>
                  </a:lnTo>
                  <a:lnTo>
                    <a:pt x="3" y="3"/>
                  </a:lnTo>
                  <a:lnTo>
                    <a:pt x="6" y="3"/>
                  </a:lnTo>
                  <a:lnTo>
                    <a:pt x="6" y="6"/>
                  </a:lnTo>
                  <a:lnTo>
                    <a:pt x="3" y="6"/>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6" name="Freeform 3391"/>
            <p:cNvSpPr/>
            <p:nvPr/>
          </p:nvSpPr>
          <p:spPr>
            <a:xfrm>
              <a:off x="3049560" y="228708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3"/>
                  </a:moveTo>
                  <a:lnTo>
                    <a:pt x="3" y="0"/>
                  </a:lnTo>
                  <a:lnTo>
                    <a:pt x="0" y="0"/>
                  </a:lnTo>
                  <a:lnTo>
                    <a:pt x="0" y="3"/>
                  </a:lnTo>
                  <a:lnTo>
                    <a:pt x="0" y="6"/>
                  </a:lnTo>
                  <a:lnTo>
                    <a:pt x="0" y="8"/>
                  </a:lnTo>
                  <a:lnTo>
                    <a:pt x="0" y="6"/>
                  </a:lnTo>
                  <a:lnTo>
                    <a:pt x="3" y="6"/>
                  </a:lnTo>
                  <a:lnTo>
                    <a:pt x="0" y="6"/>
                  </a:lnTo>
                  <a:lnTo>
                    <a:pt x="3" y="8"/>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7" name="Freeform 3392"/>
            <p:cNvSpPr/>
            <p:nvPr/>
          </p:nvSpPr>
          <p:spPr>
            <a:xfrm>
              <a:off x="3031560" y="226584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2"/>
                  </a:moveTo>
                  <a:lnTo>
                    <a:pt x="0" y="2"/>
                  </a:lnTo>
                  <a:lnTo>
                    <a:pt x="0" y="5"/>
                  </a:lnTo>
                  <a:lnTo>
                    <a:pt x="3" y="5"/>
                  </a:lnTo>
                  <a:lnTo>
                    <a:pt x="3" y="5"/>
                  </a:lnTo>
                  <a:lnTo>
                    <a:pt x="6" y="2"/>
                  </a:lnTo>
                  <a:lnTo>
                    <a:pt x="6" y="0"/>
                  </a:lnTo>
                  <a:lnTo>
                    <a:pt x="3" y="0"/>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8" name="Freeform 3393"/>
            <p:cNvSpPr/>
            <p:nvPr/>
          </p:nvSpPr>
          <p:spPr>
            <a:xfrm>
              <a:off x="3055680" y="22154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3" y="6"/>
                  </a:lnTo>
                  <a:lnTo>
                    <a:pt x="0" y="6"/>
                  </a:lnTo>
                  <a:lnTo>
                    <a:pt x="0" y="3"/>
                  </a:lnTo>
                  <a:lnTo>
                    <a:pt x="0" y="0"/>
                  </a:lnTo>
                  <a:lnTo>
                    <a:pt x="6" y="3"/>
                  </a:lnTo>
                  <a:lnTo>
                    <a:pt x="6" y="3"/>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19" name="Freeform 3394"/>
            <p:cNvSpPr/>
            <p:nvPr/>
          </p:nvSpPr>
          <p:spPr>
            <a:xfrm>
              <a:off x="3077280" y="2248200"/>
              <a:ext cx="112680" cy="64800"/>
            </a:xfrm>
            <a:custGeom>
              <a:avLst/>
              <a:gdLst>
                <a:gd name="textAreaLeft" fmla="*/ 0 w 112680"/>
                <a:gd name="textAreaRight" fmla="*/ 113400 w 112680"/>
                <a:gd name="textAreaTop" fmla="*/ 0 h 64800"/>
                <a:gd name="textAreaBottom" fmla="*/ 65520 h 64800"/>
              </a:gdLst>
              <a:ahLst/>
              <a:cxnLst/>
              <a:rect l="textAreaLeft" t="textAreaTop" r="textAreaRight" b="textAreaBottom"/>
              <a:pathLst>
                <a:path w="57" h="34">
                  <a:moveTo>
                    <a:pt x="20" y="9"/>
                  </a:moveTo>
                  <a:lnTo>
                    <a:pt x="17" y="9"/>
                  </a:lnTo>
                  <a:lnTo>
                    <a:pt x="17" y="6"/>
                  </a:lnTo>
                  <a:lnTo>
                    <a:pt x="20" y="3"/>
                  </a:lnTo>
                  <a:lnTo>
                    <a:pt x="23" y="0"/>
                  </a:lnTo>
                  <a:lnTo>
                    <a:pt x="23" y="3"/>
                  </a:lnTo>
                  <a:lnTo>
                    <a:pt x="26" y="3"/>
                  </a:lnTo>
                  <a:lnTo>
                    <a:pt x="29" y="3"/>
                  </a:lnTo>
                  <a:lnTo>
                    <a:pt x="29" y="6"/>
                  </a:lnTo>
                  <a:lnTo>
                    <a:pt x="26" y="6"/>
                  </a:lnTo>
                  <a:lnTo>
                    <a:pt x="29" y="9"/>
                  </a:lnTo>
                  <a:lnTo>
                    <a:pt x="29" y="6"/>
                  </a:lnTo>
                  <a:lnTo>
                    <a:pt x="31" y="6"/>
                  </a:lnTo>
                  <a:lnTo>
                    <a:pt x="34" y="11"/>
                  </a:lnTo>
                  <a:lnTo>
                    <a:pt x="40" y="11"/>
                  </a:lnTo>
                  <a:lnTo>
                    <a:pt x="40" y="14"/>
                  </a:lnTo>
                  <a:lnTo>
                    <a:pt x="43" y="17"/>
                  </a:lnTo>
                  <a:lnTo>
                    <a:pt x="43" y="20"/>
                  </a:lnTo>
                  <a:lnTo>
                    <a:pt x="46" y="20"/>
                  </a:lnTo>
                  <a:lnTo>
                    <a:pt x="43" y="20"/>
                  </a:lnTo>
                  <a:lnTo>
                    <a:pt x="46" y="17"/>
                  </a:lnTo>
                  <a:lnTo>
                    <a:pt x="46" y="20"/>
                  </a:lnTo>
                  <a:lnTo>
                    <a:pt x="49" y="23"/>
                  </a:lnTo>
                  <a:lnTo>
                    <a:pt x="49" y="26"/>
                  </a:lnTo>
                  <a:lnTo>
                    <a:pt x="51" y="26"/>
                  </a:lnTo>
                  <a:lnTo>
                    <a:pt x="54" y="26"/>
                  </a:lnTo>
                  <a:lnTo>
                    <a:pt x="57" y="26"/>
                  </a:lnTo>
                  <a:lnTo>
                    <a:pt x="54" y="28"/>
                  </a:lnTo>
                  <a:lnTo>
                    <a:pt x="51" y="28"/>
                  </a:lnTo>
                  <a:lnTo>
                    <a:pt x="49" y="28"/>
                  </a:lnTo>
                  <a:lnTo>
                    <a:pt x="49" y="31"/>
                  </a:lnTo>
                  <a:lnTo>
                    <a:pt x="46" y="31"/>
                  </a:lnTo>
                  <a:lnTo>
                    <a:pt x="43" y="31"/>
                  </a:lnTo>
                  <a:lnTo>
                    <a:pt x="40" y="34"/>
                  </a:lnTo>
                  <a:lnTo>
                    <a:pt x="34" y="31"/>
                  </a:lnTo>
                  <a:lnTo>
                    <a:pt x="31" y="31"/>
                  </a:lnTo>
                  <a:lnTo>
                    <a:pt x="29" y="31"/>
                  </a:lnTo>
                  <a:lnTo>
                    <a:pt x="31" y="31"/>
                  </a:lnTo>
                  <a:lnTo>
                    <a:pt x="31" y="34"/>
                  </a:lnTo>
                  <a:lnTo>
                    <a:pt x="23" y="28"/>
                  </a:lnTo>
                  <a:lnTo>
                    <a:pt x="20" y="28"/>
                  </a:lnTo>
                  <a:lnTo>
                    <a:pt x="17" y="28"/>
                  </a:lnTo>
                  <a:lnTo>
                    <a:pt x="14" y="28"/>
                  </a:lnTo>
                  <a:lnTo>
                    <a:pt x="17" y="26"/>
                  </a:lnTo>
                  <a:lnTo>
                    <a:pt x="14" y="26"/>
                  </a:lnTo>
                  <a:lnTo>
                    <a:pt x="14" y="28"/>
                  </a:lnTo>
                  <a:lnTo>
                    <a:pt x="12" y="26"/>
                  </a:lnTo>
                  <a:lnTo>
                    <a:pt x="9" y="23"/>
                  </a:lnTo>
                  <a:lnTo>
                    <a:pt x="3" y="23"/>
                  </a:lnTo>
                  <a:lnTo>
                    <a:pt x="3" y="26"/>
                  </a:lnTo>
                  <a:lnTo>
                    <a:pt x="6" y="26"/>
                  </a:lnTo>
                  <a:lnTo>
                    <a:pt x="3" y="26"/>
                  </a:lnTo>
                  <a:lnTo>
                    <a:pt x="0" y="23"/>
                  </a:lnTo>
                  <a:lnTo>
                    <a:pt x="3" y="23"/>
                  </a:lnTo>
                  <a:lnTo>
                    <a:pt x="0" y="20"/>
                  </a:lnTo>
                  <a:lnTo>
                    <a:pt x="3" y="20"/>
                  </a:lnTo>
                  <a:lnTo>
                    <a:pt x="6" y="23"/>
                  </a:lnTo>
                  <a:lnTo>
                    <a:pt x="6" y="20"/>
                  </a:lnTo>
                  <a:lnTo>
                    <a:pt x="9" y="17"/>
                  </a:lnTo>
                  <a:lnTo>
                    <a:pt x="9" y="20"/>
                  </a:lnTo>
                  <a:lnTo>
                    <a:pt x="12" y="20"/>
                  </a:lnTo>
                  <a:lnTo>
                    <a:pt x="12" y="17"/>
                  </a:lnTo>
                  <a:lnTo>
                    <a:pt x="14" y="17"/>
                  </a:lnTo>
                  <a:lnTo>
                    <a:pt x="14" y="14"/>
                  </a:lnTo>
                  <a:lnTo>
                    <a:pt x="14" y="11"/>
                  </a:lnTo>
                  <a:lnTo>
                    <a:pt x="14" y="9"/>
                  </a:lnTo>
                  <a:lnTo>
                    <a:pt x="17" y="9"/>
                  </a:lnTo>
                  <a:lnTo>
                    <a:pt x="17" y="11"/>
                  </a:lnTo>
                  <a:lnTo>
                    <a:pt x="20" y="14"/>
                  </a:lnTo>
                  <a:lnTo>
                    <a:pt x="20" y="11"/>
                  </a:lnTo>
                  <a:lnTo>
                    <a:pt x="17" y="11"/>
                  </a:lnTo>
                  <a:lnTo>
                    <a:pt x="17" y="9"/>
                  </a:lnTo>
                  <a:lnTo>
                    <a:pt x="17" y="9"/>
                  </a:lnTo>
                  <a:lnTo>
                    <a:pt x="2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0520" rIns="90000" bIns="20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0" name="Freeform 3395"/>
            <p:cNvSpPr/>
            <p:nvPr/>
          </p:nvSpPr>
          <p:spPr>
            <a:xfrm>
              <a:off x="3151080" y="226584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3" y="2"/>
                  </a:moveTo>
                  <a:lnTo>
                    <a:pt x="3" y="0"/>
                  </a:lnTo>
                  <a:lnTo>
                    <a:pt x="0" y="0"/>
                  </a:lnTo>
                  <a:lnTo>
                    <a:pt x="0" y="2"/>
                  </a:lnTo>
                  <a:lnTo>
                    <a:pt x="0" y="2"/>
                  </a:lnTo>
                  <a:lnTo>
                    <a:pt x="3" y="5"/>
                  </a:lnTo>
                  <a:lnTo>
                    <a:pt x="9" y="5"/>
                  </a:lnTo>
                  <a:lnTo>
                    <a:pt x="6" y="2"/>
                  </a:lnTo>
                  <a:lnTo>
                    <a:pt x="9" y="2"/>
                  </a:lnTo>
                  <a:lnTo>
                    <a:pt x="6"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1" name="Freeform 3396"/>
            <p:cNvSpPr/>
            <p:nvPr/>
          </p:nvSpPr>
          <p:spPr>
            <a:xfrm>
              <a:off x="3168720" y="2265840"/>
              <a:ext cx="15120" cy="9000"/>
            </a:xfrm>
            <a:custGeom>
              <a:avLst/>
              <a:gdLst>
                <a:gd name="textAreaLeft" fmla="*/ 0 w 15120"/>
                <a:gd name="textAreaRight" fmla="*/ 15840 w 15120"/>
                <a:gd name="textAreaTop" fmla="*/ 0 h 9000"/>
                <a:gd name="textAreaBottom" fmla="*/ 9720 h 9000"/>
              </a:gdLst>
              <a:ahLst/>
              <a:cxnLst/>
              <a:rect l="textAreaLeft" t="textAreaTop" r="textAreaRight" b="textAreaBottom"/>
              <a:pathLst>
                <a:path w="8" h="5">
                  <a:moveTo>
                    <a:pt x="0" y="0"/>
                  </a:moveTo>
                  <a:lnTo>
                    <a:pt x="3" y="0"/>
                  </a:lnTo>
                  <a:lnTo>
                    <a:pt x="5" y="0"/>
                  </a:lnTo>
                  <a:lnTo>
                    <a:pt x="5" y="2"/>
                  </a:lnTo>
                  <a:lnTo>
                    <a:pt x="8" y="5"/>
                  </a:lnTo>
                  <a:lnTo>
                    <a:pt x="5" y="5"/>
                  </a:lnTo>
                  <a:lnTo>
                    <a:pt x="3" y="5"/>
                  </a:lnTo>
                  <a:lnTo>
                    <a:pt x="5" y="5"/>
                  </a:lnTo>
                  <a:lnTo>
                    <a:pt x="5" y="2"/>
                  </a:lnTo>
                  <a:lnTo>
                    <a:pt x="3" y="2"/>
                  </a:lnTo>
                  <a:lnTo>
                    <a:pt x="3" y="5"/>
                  </a:lnTo>
                  <a:lnTo>
                    <a:pt x="0"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2" name="Freeform 3397"/>
            <p:cNvSpPr/>
            <p:nvPr/>
          </p:nvSpPr>
          <p:spPr>
            <a:xfrm>
              <a:off x="3003840" y="2067120"/>
              <a:ext cx="152280" cy="120600"/>
            </a:xfrm>
            <a:custGeom>
              <a:avLst/>
              <a:gdLst>
                <a:gd name="textAreaLeft" fmla="*/ 0 w 152280"/>
                <a:gd name="textAreaRight" fmla="*/ 153000 w 152280"/>
                <a:gd name="textAreaTop" fmla="*/ 0 h 120600"/>
                <a:gd name="textAreaBottom" fmla="*/ 121320 h 120600"/>
              </a:gdLst>
              <a:ahLst/>
              <a:cxnLst/>
              <a:rect l="textAreaLeft" t="textAreaTop" r="textAreaRight" b="textAreaBottom"/>
              <a:pathLst>
                <a:path w="77" h="63">
                  <a:moveTo>
                    <a:pt x="63" y="14"/>
                  </a:moveTo>
                  <a:lnTo>
                    <a:pt x="66" y="12"/>
                  </a:lnTo>
                  <a:lnTo>
                    <a:pt x="66" y="14"/>
                  </a:lnTo>
                  <a:lnTo>
                    <a:pt x="68" y="12"/>
                  </a:lnTo>
                  <a:lnTo>
                    <a:pt x="63" y="9"/>
                  </a:lnTo>
                  <a:lnTo>
                    <a:pt x="63" y="12"/>
                  </a:lnTo>
                  <a:lnTo>
                    <a:pt x="60" y="9"/>
                  </a:lnTo>
                  <a:lnTo>
                    <a:pt x="66" y="9"/>
                  </a:lnTo>
                  <a:lnTo>
                    <a:pt x="63" y="9"/>
                  </a:lnTo>
                  <a:lnTo>
                    <a:pt x="66" y="9"/>
                  </a:lnTo>
                  <a:lnTo>
                    <a:pt x="71" y="6"/>
                  </a:lnTo>
                  <a:lnTo>
                    <a:pt x="71" y="3"/>
                  </a:lnTo>
                  <a:lnTo>
                    <a:pt x="66" y="0"/>
                  </a:lnTo>
                  <a:lnTo>
                    <a:pt x="63" y="0"/>
                  </a:lnTo>
                  <a:lnTo>
                    <a:pt x="60" y="0"/>
                  </a:lnTo>
                  <a:lnTo>
                    <a:pt x="57" y="0"/>
                  </a:lnTo>
                  <a:lnTo>
                    <a:pt x="51" y="3"/>
                  </a:lnTo>
                  <a:lnTo>
                    <a:pt x="49" y="3"/>
                  </a:lnTo>
                  <a:lnTo>
                    <a:pt x="46" y="3"/>
                  </a:lnTo>
                  <a:lnTo>
                    <a:pt x="43" y="3"/>
                  </a:lnTo>
                  <a:lnTo>
                    <a:pt x="43" y="6"/>
                  </a:lnTo>
                  <a:lnTo>
                    <a:pt x="40" y="6"/>
                  </a:lnTo>
                  <a:lnTo>
                    <a:pt x="40" y="3"/>
                  </a:lnTo>
                  <a:lnTo>
                    <a:pt x="37" y="3"/>
                  </a:lnTo>
                  <a:lnTo>
                    <a:pt x="34" y="0"/>
                  </a:lnTo>
                  <a:lnTo>
                    <a:pt x="32" y="0"/>
                  </a:lnTo>
                  <a:lnTo>
                    <a:pt x="26" y="0"/>
                  </a:lnTo>
                  <a:lnTo>
                    <a:pt x="26" y="3"/>
                  </a:lnTo>
                  <a:lnTo>
                    <a:pt x="29" y="3"/>
                  </a:lnTo>
                  <a:lnTo>
                    <a:pt x="29" y="0"/>
                  </a:lnTo>
                  <a:lnTo>
                    <a:pt x="32" y="0"/>
                  </a:lnTo>
                  <a:lnTo>
                    <a:pt x="32" y="3"/>
                  </a:lnTo>
                  <a:lnTo>
                    <a:pt x="29" y="3"/>
                  </a:lnTo>
                  <a:lnTo>
                    <a:pt x="32" y="3"/>
                  </a:lnTo>
                  <a:lnTo>
                    <a:pt x="29" y="3"/>
                  </a:lnTo>
                  <a:lnTo>
                    <a:pt x="26" y="3"/>
                  </a:lnTo>
                  <a:lnTo>
                    <a:pt x="23" y="3"/>
                  </a:lnTo>
                  <a:lnTo>
                    <a:pt x="20" y="3"/>
                  </a:lnTo>
                  <a:lnTo>
                    <a:pt x="17" y="3"/>
                  </a:lnTo>
                  <a:lnTo>
                    <a:pt x="17" y="6"/>
                  </a:lnTo>
                  <a:lnTo>
                    <a:pt x="20" y="6"/>
                  </a:lnTo>
                  <a:lnTo>
                    <a:pt x="17" y="6"/>
                  </a:lnTo>
                  <a:lnTo>
                    <a:pt x="20" y="9"/>
                  </a:lnTo>
                  <a:lnTo>
                    <a:pt x="23" y="9"/>
                  </a:lnTo>
                  <a:lnTo>
                    <a:pt x="23" y="12"/>
                  </a:lnTo>
                  <a:lnTo>
                    <a:pt x="26" y="12"/>
                  </a:lnTo>
                  <a:lnTo>
                    <a:pt x="26" y="14"/>
                  </a:lnTo>
                  <a:lnTo>
                    <a:pt x="26" y="12"/>
                  </a:lnTo>
                  <a:lnTo>
                    <a:pt x="23" y="12"/>
                  </a:lnTo>
                  <a:lnTo>
                    <a:pt x="20" y="9"/>
                  </a:lnTo>
                  <a:lnTo>
                    <a:pt x="17" y="9"/>
                  </a:lnTo>
                  <a:lnTo>
                    <a:pt x="14" y="9"/>
                  </a:lnTo>
                  <a:lnTo>
                    <a:pt x="14" y="12"/>
                  </a:lnTo>
                  <a:lnTo>
                    <a:pt x="17" y="12"/>
                  </a:lnTo>
                  <a:lnTo>
                    <a:pt x="17" y="14"/>
                  </a:lnTo>
                  <a:lnTo>
                    <a:pt x="20" y="14"/>
                  </a:lnTo>
                  <a:lnTo>
                    <a:pt x="20" y="17"/>
                  </a:lnTo>
                  <a:lnTo>
                    <a:pt x="23" y="17"/>
                  </a:lnTo>
                  <a:lnTo>
                    <a:pt x="26" y="14"/>
                  </a:lnTo>
                  <a:lnTo>
                    <a:pt x="29" y="14"/>
                  </a:lnTo>
                  <a:lnTo>
                    <a:pt x="34" y="17"/>
                  </a:lnTo>
                  <a:lnTo>
                    <a:pt x="37" y="17"/>
                  </a:lnTo>
                  <a:lnTo>
                    <a:pt x="34" y="17"/>
                  </a:lnTo>
                  <a:lnTo>
                    <a:pt x="32" y="17"/>
                  </a:lnTo>
                  <a:lnTo>
                    <a:pt x="29" y="17"/>
                  </a:lnTo>
                  <a:lnTo>
                    <a:pt x="26" y="17"/>
                  </a:lnTo>
                  <a:lnTo>
                    <a:pt x="26" y="20"/>
                  </a:lnTo>
                  <a:lnTo>
                    <a:pt x="29" y="20"/>
                  </a:lnTo>
                  <a:lnTo>
                    <a:pt x="29" y="23"/>
                  </a:lnTo>
                  <a:lnTo>
                    <a:pt x="32" y="20"/>
                  </a:lnTo>
                  <a:lnTo>
                    <a:pt x="32" y="23"/>
                  </a:lnTo>
                  <a:lnTo>
                    <a:pt x="34" y="26"/>
                  </a:lnTo>
                  <a:lnTo>
                    <a:pt x="32" y="26"/>
                  </a:lnTo>
                  <a:lnTo>
                    <a:pt x="29" y="26"/>
                  </a:lnTo>
                  <a:lnTo>
                    <a:pt x="32" y="26"/>
                  </a:lnTo>
                  <a:lnTo>
                    <a:pt x="29" y="26"/>
                  </a:lnTo>
                  <a:lnTo>
                    <a:pt x="29" y="23"/>
                  </a:lnTo>
                  <a:lnTo>
                    <a:pt x="26" y="26"/>
                  </a:lnTo>
                  <a:lnTo>
                    <a:pt x="29" y="29"/>
                  </a:lnTo>
                  <a:lnTo>
                    <a:pt x="32" y="29"/>
                  </a:lnTo>
                  <a:lnTo>
                    <a:pt x="29" y="32"/>
                  </a:lnTo>
                  <a:lnTo>
                    <a:pt x="23" y="29"/>
                  </a:lnTo>
                  <a:lnTo>
                    <a:pt x="23" y="32"/>
                  </a:lnTo>
                  <a:lnTo>
                    <a:pt x="17" y="32"/>
                  </a:lnTo>
                  <a:lnTo>
                    <a:pt x="17" y="29"/>
                  </a:lnTo>
                  <a:lnTo>
                    <a:pt x="14" y="29"/>
                  </a:lnTo>
                  <a:lnTo>
                    <a:pt x="14" y="26"/>
                  </a:lnTo>
                  <a:lnTo>
                    <a:pt x="14" y="29"/>
                  </a:lnTo>
                  <a:lnTo>
                    <a:pt x="12" y="29"/>
                  </a:lnTo>
                  <a:lnTo>
                    <a:pt x="12" y="26"/>
                  </a:lnTo>
                  <a:lnTo>
                    <a:pt x="9" y="26"/>
                  </a:lnTo>
                  <a:lnTo>
                    <a:pt x="9" y="23"/>
                  </a:lnTo>
                  <a:lnTo>
                    <a:pt x="6" y="23"/>
                  </a:lnTo>
                  <a:lnTo>
                    <a:pt x="3" y="23"/>
                  </a:lnTo>
                  <a:lnTo>
                    <a:pt x="0" y="29"/>
                  </a:lnTo>
                  <a:lnTo>
                    <a:pt x="0" y="32"/>
                  </a:lnTo>
                  <a:lnTo>
                    <a:pt x="3" y="34"/>
                  </a:lnTo>
                  <a:lnTo>
                    <a:pt x="6" y="37"/>
                  </a:lnTo>
                  <a:lnTo>
                    <a:pt x="9" y="37"/>
                  </a:lnTo>
                  <a:lnTo>
                    <a:pt x="12" y="40"/>
                  </a:lnTo>
                  <a:lnTo>
                    <a:pt x="12" y="43"/>
                  </a:lnTo>
                  <a:lnTo>
                    <a:pt x="17" y="43"/>
                  </a:lnTo>
                  <a:lnTo>
                    <a:pt x="17" y="40"/>
                  </a:lnTo>
                  <a:lnTo>
                    <a:pt x="20" y="40"/>
                  </a:lnTo>
                  <a:lnTo>
                    <a:pt x="20" y="43"/>
                  </a:lnTo>
                  <a:lnTo>
                    <a:pt x="23" y="46"/>
                  </a:lnTo>
                  <a:lnTo>
                    <a:pt x="23" y="43"/>
                  </a:lnTo>
                  <a:lnTo>
                    <a:pt x="26" y="43"/>
                  </a:lnTo>
                  <a:lnTo>
                    <a:pt x="29" y="46"/>
                  </a:lnTo>
                  <a:lnTo>
                    <a:pt x="29" y="43"/>
                  </a:lnTo>
                  <a:lnTo>
                    <a:pt x="32" y="46"/>
                  </a:lnTo>
                  <a:lnTo>
                    <a:pt x="29" y="46"/>
                  </a:lnTo>
                  <a:lnTo>
                    <a:pt x="32" y="51"/>
                  </a:lnTo>
                  <a:lnTo>
                    <a:pt x="37" y="51"/>
                  </a:lnTo>
                  <a:lnTo>
                    <a:pt x="40" y="54"/>
                  </a:lnTo>
                  <a:lnTo>
                    <a:pt x="40" y="57"/>
                  </a:lnTo>
                  <a:lnTo>
                    <a:pt x="43" y="57"/>
                  </a:lnTo>
                  <a:lnTo>
                    <a:pt x="43" y="60"/>
                  </a:lnTo>
                  <a:lnTo>
                    <a:pt x="43" y="63"/>
                  </a:lnTo>
                  <a:lnTo>
                    <a:pt x="46" y="63"/>
                  </a:lnTo>
                  <a:lnTo>
                    <a:pt x="46" y="60"/>
                  </a:lnTo>
                  <a:lnTo>
                    <a:pt x="49" y="63"/>
                  </a:lnTo>
                  <a:lnTo>
                    <a:pt x="51" y="63"/>
                  </a:lnTo>
                  <a:lnTo>
                    <a:pt x="57" y="60"/>
                  </a:lnTo>
                  <a:lnTo>
                    <a:pt x="57" y="57"/>
                  </a:lnTo>
                  <a:lnTo>
                    <a:pt x="54" y="57"/>
                  </a:lnTo>
                  <a:lnTo>
                    <a:pt x="57" y="57"/>
                  </a:lnTo>
                  <a:lnTo>
                    <a:pt x="57" y="54"/>
                  </a:lnTo>
                  <a:lnTo>
                    <a:pt x="54" y="54"/>
                  </a:lnTo>
                  <a:lnTo>
                    <a:pt x="51" y="51"/>
                  </a:lnTo>
                  <a:lnTo>
                    <a:pt x="54" y="49"/>
                  </a:lnTo>
                  <a:lnTo>
                    <a:pt x="57" y="46"/>
                  </a:lnTo>
                  <a:lnTo>
                    <a:pt x="57" y="49"/>
                  </a:lnTo>
                  <a:lnTo>
                    <a:pt x="54" y="51"/>
                  </a:lnTo>
                  <a:lnTo>
                    <a:pt x="54" y="54"/>
                  </a:lnTo>
                  <a:lnTo>
                    <a:pt x="57" y="54"/>
                  </a:lnTo>
                  <a:lnTo>
                    <a:pt x="60" y="57"/>
                  </a:lnTo>
                  <a:lnTo>
                    <a:pt x="60" y="54"/>
                  </a:lnTo>
                  <a:lnTo>
                    <a:pt x="66" y="57"/>
                  </a:lnTo>
                  <a:lnTo>
                    <a:pt x="71" y="51"/>
                  </a:lnTo>
                  <a:lnTo>
                    <a:pt x="74" y="51"/>
                  </a:lnTo>
                  <a:lnTo>
                    <a:pt x="77" y="51"/>
                  </a:lnTo>
                  <a:lnTo>
                    <a:pt x="77" y="49"/>
                  </a:lnTo>
                  <a:lnTo>
                    <a:pt x="77" y="46"/>
                  </a:lnTo>
                  <a:lnTo>
                    <a:pt x="74" y="46"/>
                  </a:lnTo>
                  <a:lnTo>
                    <a:pt x="77" y="46"/>
                  </a:lnTo>
                  <a:lnTo>
                    <a:pt x="77" y="43"/>
                  </a:lnTo>
                  <a:lnTo>
                    <a:pt x="77" y="40"/>
                  </a:lnTo>
                  <a:lnTo>
                    <a:pt x="74" y="40"/>
                  </a:lnTo>
                  <a:lnTo>
                    <a:pt x="71" y="40"/>
                  </a:lnTo>
                  <a:lnTo>
                    <a:pt x="74" y="40"/>
                  </a:lnTo>
                  <a:lnTo>
                    <a:pt x="77" y="37"/>
                  </a:lnTo>
                  <a:lnTo>
                    <a:pt x="77" y="34"/>
                  </a:lnTo>
                  <a:lnTo>
                    <a:pt x="77" y="32"/>
                  </a:lnTo>
                  <a:lnTo>
                    <a:pt x="74" y="32"/>
                  </a:lnTo>
                  <a:lnTo>
                    <a:pt x="77" y="29"/>
                  </a:lnTo>
                  <a:lnTo>
                    <a:pt x="74" y="29"/>
                  </a:lnTo>
                  <a:lnTo>
                    <a:pt x="74" y="32"/>
                  </a:lnTo>
                  <a:lnTo>
                    <a:pt x="71" y="32"/>
                  </a:lnTo>
                  <a:lnTo>
                    <a:pt x="68" y="32"/>
                  </a:lnTo>
                  <a:lnTo>
                    <a:pt x="66" y="32"/>
                  </a:lnTo>
                  <a:lnTo>
                    <a:pt x="71" y="29"/>
                  </a:lnTo>
                  <a:lnTo>
                    <a:pt x="68" y="29"/>
                  </a:lnTo>
                  <a:lnTo>
                    <a:pt x="68" y="26"/>
                  </a:lnTo>
                  <a:lnTo>
                    <a:pt x="66" y="26"/>
                  </a:lnTo>
                  <a:lnTo>
                    <a:pt x="66" y="23"/>
                  </a:lnTo>
                  <a:lnTo>
                    <a:pt x="63" y="23"/>
                  </a:lnTo>
                  <a:lnTo>
                    <a:pt x="60" y="20"/>
                  </a:lnTo>
                  <a:lnTo>
                    <a:pt x="54" y="23"/>
                  </a:lnTo>
                  <a:lnTo>
                    <a:pt x="54" y="26"/>
                  </a:lnTo>
                  <a:lnTo>
                    <a:pt x="51" y="29"/>
                  </a:lnTo>
                  <a:lnTo>
                    <a:pt x="51" y="32"/>
                  </a:lnTo>
                  <a:lnTo>
                    <a:pt x="54" y="32"/>
                  </a:lnTo>
                  <a:lnTo>
                    <a:pt x="57" y="34"/>
                  </a:lnTo>
                  <a:lnTo>
                    <a:pt x="54" y="37"/>
                  </a:lnTo>
                  <a:lnTo>
                    <a:pt x="54" y="34"/>
                  </a:lnTo>
                  <a:lnTo>
                    <a:pt x="54" y="32"/>
                  </a:lnTo>
                  <a:lnTo>
                    <a:pt x="51" y="32"/>
                  </a:lnTo>
                  <a:lnTo>
                    <a:pt x="49" y="32"/>
                  </a:lnTo>
                  <a:lnTo>
                    <a:pt x="51" y="26"/>
                  </a:lnTo>
                  <a:lnTo>
                    <a:pt x="51" y="23"/>
                  </a:lnTo>
                  <a:lnTo>
                    <a:pt x="54" y="20"/>
                  </a:lnTo>
                  <a:lnTo>
                    <a:pt x="60" y="17"/>
                  </a:lnTo>
                  <a:lnTo>
                    <a:pt x="63"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3" name="Freeform 3398"/>
            <p:cNvSpPr/>
            <p:nvPr/>
          </p:nvSpPr>
          <p:spPr>
            <a:xfrm>
              <a:off x="3083400" y="2057760"/>
              <a:ext cx="38880" cy="9000"/>
            </a:xfrm>
            <a:custGeom>
              <a:avLst/>
              <a:gdLst>
                <a:gd name="textAreaLeft" fmla="*/ 0 w 38880"/>
                <a:gd name="textAreaRight" fmla="*/ 39600 w 38880"/>
                <a:gd name="textAreaTop" fmla="*/ 0 h 9000"/>
                <a:gd name="textAreaBottom" fmla="*/ 9720 h 9000"/>
              </a:gdLst>
              <a:ahLst/>
              <a:cxnLst/>
              <a:rect l="textAreaLeft" t="textAreaTop" r="textAreaRight" b="textAreaBottom"/>
              <a:pathLst>
                <a:path w="20" h="5">
                  <a:moveTo>
                    <a:pt x="6" y="5"/>
                  </a:moveTo>
                  <a:lnTo>
                    <a:pt x="0" y="5"/>
                  </a:lnTo>
                  <a:lnTo>
                    <a:pt x="0" y="2"/>
                  </a:lnTo>
                  <a:lnTo>
                    <a:pt x="3" y="5"/>
                  </a:lnTo>
                  <a:lnTo>
                    <a:pt x="6" y="2"/>
                  </a:lnTo>
                  <a:lnTo>
                    <a:pt x="3" y="2"/>
                  </a:lnTo>
                  <a:lnTo>
                    <a:pt x="6" y="2"/>
                  </a:lnTo>
                  <a:lnTo>
                    <a:pt x="9" y="2"/>
                  </a:lnTo>
                  <a:lnTo>
                    <a:pt x="11" y="2"/>
                  </a:lnTo>
                  <a:lnTo>
                    <a:pt x="9" y="2"/>
                  </a:lnTo>
                  <a:lnTo>
                    <a:pt x="14" y="0"/>
                  </a:lnTo>
                  <a:lnTo>
                    <a:pt x="17" y="0"/>
                  </a:lnTo>
                  <a:lnTo>
                    <a:pt x="20" y="0"/>
                  </a:lnTo>
                  <a:lnTo>
                    <a:pt x="17" y="5"/>
                  </a:lnTo>
                  <a:lnTo>
                    <a:pt x="9" y="5"/>
                  </a:lnTo>
                  <a:lnTo>
                    <a:pt x="9"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4" name="Freeform 3399"/>
            <p:cNvSpPr/>
            <p:nvPr/>
          </p:nvSpPr>
          <p:spPr>
            <a:xfrm>
              <a:off x="3138840" y="20941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0" y="0"/>
                  </a:lnTo>
                  <a:lnTo>
                    <a:pt x="3"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5" name="Freeform 3400"/>
            <p:cNvSpPr/>
            <p:nvPr/>
          </p:nvSpPr>
          <p:spPr>
            <a:xfrm>
              <a:off x="3138840" y="20998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0"/>
                  </a:lnTo>
                  <a:lnTo>
                    <a:pt x="0" y="3"/>
                  </a:lnTo>
                  <a:lnTo>
                    <a:pt x="0" y="6"/>
                  </a:lnTo>
                  <a:lnTo>
                    <a:pt x="3" y="6"/>
                  </a:lnTo>
                  <a:lnTo>
                    <a:pt x="6"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6" name="Rectangle 3401"/>
            <p:cNvSpPr/>
            <p:nvPr/>
          </p:nvSpPr>
          <p:spPr>
            <a:xfrm>
              <a:off x="3144960" y="21175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7" name="Freeform 3402"/>
            <p:cNvSpPr/>
            <p:nvPr/>
          </p:nvSpPr>
          <p:spPr>
            <a:xfrm>
              <a:off x="3174840" y="2052000"/>
              <a:ext cx="140400" cy="103320"/>
            </a:xfrm>
            <a:custGeom>
              <a:avLst/>
              <a:gdLst>
                <a:gd name="textAreaLeft" fmla="*/ 0 w 140400"/>
                <a:gd name="textAreaRight" fmla="*/ 141120 w 140400"/>
                <a:gd name="textAreaTop" fmla="*/ 0 h 103320"/>
                <a:gd name="textAreaBottom" fmla="*/ 104040 h 103320"/>
              </a:gdLst>
              <a:ahLst/>
              <a:cxnLst/>
              <a:rect l="textAreaLeft" t="textAreaTop" r="textAreaRight" b="textAreaBottom"/>
              <a:pathLst>
                <a:path w="71" h="54">
                  <a:moveTo>
                    <a:pt x="19" y="34"/>
                  </a:moveTo>
                  <a:lnTo>
                    <a:pt x="17" y="34"/>
                  </a:lnTo>
                  <a:lnTo>
                    <a:pt x="14" y="34"/>
                  </a:lnTo>
                  <a:lnTo>
                    <a:pt x="14" y="37"/>
                  </a:lnTo>
                  <a:lnTo>
                    <a:pt x="17" y="37"/>
                  </a:lnTo>
                  <a:lnTo>
                    <a:pt x="14" y="37"/>
                  </a:lnTo>
                  <a:lnTo>
                    <a:pt x="17" y="37"/>
                  </a:lnTo>
                  <a:lnTo>
                    <a:pt x="19" y="37"/>
                  </a:lnTo>
                  <a:lnTo>
                    <a:pt x="22" y="37"/>
                  </a:lnTo>
                  <a:lnTo>
                    <a:pt x="25" y="37"/>
                  </a:lnTo>
                  <a:lnTo>
                    <a:pt x="28" y="40"/>
                  </a:lnTo>
                  <a:lnTo>
                    <a:pt x="31" y="42"/>
                  </a:lnTo>
                  <a:lnTo>
                    <a:pt x="28" y="42"/>
                  </a:lnTo>
                  <a:lnTo>
                    <a:pt x="28" y="45"/>
                  </a:lnTo>
                  <a:lnTo>
                    <a:pt x="25" y="45"/>
                  </a:lnTo>
                  <a:lnTo>
                    <a:pt x="22" y="48"/>
                  </a:lnTo>
                  <a:lnTo>
                    <a:pt x="22" y="51"/>
                  </a:lnTo>
                  <a:lnTo>
                    <a:pt x="22" y="54"/>
                  </a:lnTo>
                  <a:lnTo>
                    <a:pt x="19" y="51"/>
                  </a:lnTo>
                  <a:lnTo>
                    <a:pt x="19" y="54"/>
                  </a:lnTo>
                  <a:lnTo>
                    <a:pt x="17" y="54"/>
                  </a:lnTo>
                  <a:lnTo>
                    <a:pt x="14" y="54"/>
                  </a:lnTo>
                  <a:lnTo>
                    <a:pt x="11" y="54"/>
                  </a:lnTo>
                  <a:lnTo>
                    <a:pt x="8" y="54"/>
                  </a:lnTo>
                  <a:lnTo>
                    <a:pt x="8" y="51"/>
                  </a:lnTo>
                  <a:lnTo>
                    <a:pt x="11" y="51"/>
                  </a:lnTo>
                  <a:lnTo>
                    <a:pt x="8" y="51"/>
                  </a:lnTo>
                  <a:lnTo>
                    <a:pt x="5" y="51"/>
                  </a:lnTo>
                  <a:lnTo>
                    <a:pt x="5" y="48"/>
                  </a:lnTo>
                  <a:lnTo>
                    <a:pt x="8" y="45"/>
                  </a:lnTo>
                  <a:lnTo>
                    <a:pt x="8" y="42"/>
                  </a:lnTo>
                  <a:lnTo>
                    <a:pt x="11" y="42"/>
                  </a:lnTo>
                  <a:lnTo>
                    <a:pt x="11" y="40"/>
                  </a:lnTo>
                  <a:lnTo>
                    <a:pt x="8" y="40"/>
                  </a:lnTo>
                  <a:lnTo>
                    <a:pt x="5" y="42"/>
                  </a:lnTo>
                  <a:lnTo>
                    <a:pt x="5" y="40"/>
                  </a:lnTo>
                  <a:lnTo>
                    <a:pt x="2" y="40"/>
                  </a:lnTo>
                  <a:lnTo>
                    <a:pt x="0" y="34"/>
                  </a:lnTo>
                  <a:lnTo>
                    <a:pt x="2" y="34"/>
                  </a:lnTo>
                  <a:lnTo>
                    <a:pt x="0" y="28"/>
                  </a:lnTo>
                  <a:lnTo>
                    <a:pt x="2" y="28"/>
                  </a:lnTo>
                  <a:lnTo>
                    <a:pt x="2" y="14"/>
                  </a:lnTo>
                  <a:lnTo>
                    <a:pt x="0" y="11"/>
                  </a:lnTo>
                  <a:lnTo>
                    <a:pt x="2" y="11"/>
                  </a:lnTo>
                  <a:lnTo>
                    <a:pt x="2" y="8"/>
                  </a:lnTo>
                  <a:lnTo>
                    <a:pt x="5" y="11"/>
                  </a:lnTo>
                  <a:lnTo>
                    <a:pt x="8" y="14"/>
                  </a:lnTo>
                  <a:lnTo>
                    <a:pt x="11" y="11"/>
                  </a:lnTo>
                  <a:lnTo>
                    <a:pt x="11" y="14"/>
                  </a:lnTo>
                  <a:lnTo>
                    <a:pt x="14" y="14"/>
                  </a:lnTo>
                  <a:lnTo>
                    <a:pt x="17" y="14"/>
                  </a:lnTo>
                  <a:lnTo>
                    <a:pt x="17" y="11"/>
                  </a:lnTo>
                  <a:lnTo>
                    <a:pt x="14" y="11"/>
                  </a:lnTo>
                  <a:lnTo>
                    <a:pt x="11" y="11"/>
                  </a:lnTo>
                  <a:lnTo>
                    <a:pt x="5" y="5"/>
                  </a:lnTo>
                  <a:lnTo>
                    <a:pt x="5" y="3"/>
                  </a:lnTo>
                  <a:lnTo>
                    <a:pt x="11" y="3"/>
                  </a:lnTo>
                  <a:lnTo>
                    <a:pt x="14" y="0"/>
                  </a:lnTo>
                  <a:lnTo>
                    <a:pt x="14" y="3"/>
                  </a:lnTo>
                  <a:lnTo>
                    <a:pt x="17" y="3"/>
                  </a:lnTo>
                  <a:lnTo>
                    <a:pt x="19" y="0"/>
                  </a:lnTo>
                  <a:lnTo>
                    <a:pt x="22" y="0"/>
                  </a:lnTo>
                  <a:lnTo>
                    <a:pt x="25" y="0"/>
                  </a:lnTo>
                  <a:lnTo>
                    <a:pt x="25" y="3"/>
                  </a:lnTo>
                  <a:lnTo>
                    <a:pt x="25" y="0"/>
                  </a:lnTo>
                  <a:lnTo>
                    <a:pt x="31" y="0"/>
                  </a:lnTo>
                  <a:lnTo>
                    <a:pt x="34" y="0"/>
                  </a:lnTo>
                  <a:lnTo>
                    <a:pt x="39" y="0"/>
                  </a:lnTo>
                  <a:lnTo>
                    <a:pt x="39" y="3"/>
                  </a:lnTo>
                  <a:lnTo>
                    <a:pt x="39" y="0"/>
                  </a:lnTo>
                  <a:lnTo>
                    <a:pt x="42" y="3"/>
                  </a:lnTo>
                  <a:lnTo>
                    <a:pt x="45" y="3"/>
                  </a:lnTo>
                  <a:lnTo>
                    <a:pt x="45" y="5"/>
                  </a:lnTo>
                  <a:lnTo>
                    <a:pt x="48" y="5"/>
                  </a:lnTo>
                  <a:lnTo>
                    <a:pt x="48" y="3"/>
                  </a:lnTo>
                  <a:lnTo>
                    <a:pt x="54" y="3"/>
                  </a:lnTo>
                  <a:lnTo>
                    <a:pt x="59" y="5"/>
                  </a:lnTo>
                  <a:lnTo>
                    <a:pt x="68" y="5"/>
                  </a:lnTo>
                  <a:lnTo>
                    <a:pt x="71" y="5"/>
                  </a:lnTo>
                  <a:lnTo>
                    <a:pt x="71" y="8"/>
                  </a:lnTo>
                  <a:lnTo>
                    <a:pt x="71" y="5"/>
                  </a:lnTo>
                  <a:lnTo>
                    <a:pt x="68" y="5"/>
                  </a:lnTo>
                  <a:lnTo>
                    <a:pt x="68" y="8"/>
                  </a:lnTo>
                  <a:lnTo>
                    <a:pt x="68" y="11"/>
                  </a:lnTo>
                  <a:lnTo>
                    <a:pt x="65" y="14"/>
                  </a:lnTo>
                  <a:lnTo>
                    <a:pt x="62" y="14"/>
                  </a:lnTo>
                  <a:lnTo>
                    <a:pt x="59" y="14"/>
                  </a:lnTo>
                  <a:lnTo>
                    <a:pt x="62" y="17"/>
                  </a:lnTo>
                  <a:lnTo>
                    <a:pt x="59" y="20"/>
                  </a:lnTo>
                  <a:lnTo>
                    <a:pt x="56" y="22"/>
                  </a:lnTo>
                  <a:lnTo>
                    <a:pt x="51" y="25"/>
                  </a:lnTo>
                  <a:lnTo>
                    <a:pt x="54" y="22"/>
                  </a:lnTo>
                  <a:lnTo>
                    <a:pt x="56" y="22"/>
                  </a:lnTo>
                  <a:lnTo>
                    <a:pt x="56" y="25"/>
                  </a:lnTo>
                  <a:lnTo>
                    <a:pt x="48" y="37"/>
                  </a:lnTo>
                  <a:lnTo>
                    <a:pt x="45" y="37"/>
                  </a:lnTo>
                  <a:lnTo>
                    <a:pt x="39" y="37"/>
                  </a:lnTo>
                  <a:lnTo>
                    <a:pt x="31" y="34"/>
                  </a:lnTo>
                  <a:lnTo>
                    <a:pt x="22" y="34"/>
                  </a:lnTo>
                  <a:lnTo>
                    <a:pt x="19" y="3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8" name="Freeform 3403"/>
            <p:cNvSpPr/>
            <p:nvPr/>
          </p:nvSpPr>
          <p:spPr>
            <a:xfrm>
              <a:off x="3309840" y="2057760"/>
              <a:ext cx="15120" cy="3240"/>
            </a:xfrm>
            <a:custGeom>
              <a:avLst/>
              <a:gdLst>
                <a:gd name="textAreaLeft" fmla="*/ 0 w 15120"/>
                <a:gd name="textAreaRight" fmla="*/ 15840 w 15120"/>
                <a:gd name="textAreaTop" fmla="*/ 0 h 3240"/>
                <a:gd name="textAreaBottom" fmla="*/ 3960 h 3240"/>
              </a:gdLst>
              <a:ahLst/>
              <a:cxnLst/>
              <a:rect l="textAreaLeft" t="textAreaTop" r="textAreaRight" b="textAreaBottom"/>
              <a:pathLst>
                <a:path w="8" h="2">
                  <a:moveTo>
                    <a:pt x="5" y="2"/>
                  </a:moveTo>
                  <a:lnTo>
                    <a:pt x="5" y="0"/>
                  </a:lnTo>
                  <a:lnTo>
                    <a:pt x="8" y="0"/>
                  </a:lnTo>
                  <a:lnTo>
                    <a:pt x="3" y="0"/>
                  </a:lnTo>
                  <a:lnTo>
                    <a:pt x="0" y="0"/>
                  </a:lnTo>
                  <a:lnTo>
                    <a:pt x="3"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29" name="Freeform 3404"/>
            <p:cNvSpPr/>
            <p:nvPr/>
          </p:nvSpPr>
          <p:spPr>
            <a:xfrm>
              <a:off x="3174840" y="202500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0"/>
                  </a:moveTo>
                  <a:lnTo>
                    <a:pt x="2" y="2"/>
                  </a:lnTo>
                  <a:lnTo>
                    <a:pt x="5" y="5"/>
                  </a:lnTo>
                  <a:lnTo>
                    <a:pt x="2" y="5"/>
                  </a:lnTo>
                  <a:lnTo>
                    <a:pt x="0" y="5"/>
                  </a:lnTo>
                  <a:lnTo>
                    <a:pt x="2" y="5"/>
                  </a:lnTo>
                  <a:lnTo>
                    <a:pt x="0" y="5"/>
                  </a:lnTo>
                  <a:lnTo>
                    <a:pt x="0"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0" name="Freeform 3405"/>
            <p:cNvSpPr/>
            <p:nvPr/>
          </p:nvSpPr>
          <p:spPr>
            <a:xfrm>
              <a:off x="3383280" y="223668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0" y="3"/>
                  </a:moveTo>
                  <a:lnTo>
                    <a:pt x="3" y="0"/>
                  </a:lnTo>
                  <a:lnTo>
                    <a:pt x="3" y="3"/>
                  </a:lnTo>
                  <a:lnTo>
                    <a:pt x="5" y="3"/>
                  </a:lnTo>
                  <a:lnTo>
                    <a:pt x="8" y="3"/>
                  </a:lnTo>
                  <a:lnTo>
                    <a:pt x="8" y="0"/>
                  </a:lnTo>
                  <a:lnTo>
                    <a:pt x="11" y="0"/>
                  </a:lnTo>
                  <a:lnTo>
                    <a:pt x="11" y="3"/>
                  </a:lnTo>
                  <a:lnTo>
                    <a:pt x="14" y="3"/>
                  </a:lnTo>
                  <a:lnTo>
                    <a:pt x="11" y="3"/>
                  </a:lnTo>
                  <a:lnTo>
                    <a:pt x="8" y="6"/>
                  </a:lnTo>
                  <a:lnTo>
                    <a:pt x="5" y="6"/>
                  </a:lnTo>
                  <a:lnTo>
                    <a:pt x="8" y="3"/>
                  </a:lnTo>
                  <a:lnTo>
                    <a:pt x="5"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1" name="Rectangle 3406"/>
            <p:cNvSpPr/>
            <p:nvPr/>
          </p:nvSpPr>
          <p:spPr>
            <a:xfrm>
              <a:off x="3276000" y="22482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2" name="Rectangle 3407"/>
            <p:cNvSpPr/>
            <p:nvPr/>
          </p:nvSpPr>
          <p:spPr>
            <a:xfrm>
              <a:off x="3309840" y="22694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3" name="Freeform 3408"/>
            <p:cNvSpPr/>
            <p:nvPr/>
          </p:nvSpPr>
          <p:spPr>
            <a:xfrm>
              <a:off x="3399480" y="2319480"/>
              <a:ext cx="11160" cy="20520"/>
            </a:xfrm>
            <a:custGeom>
              <a:avLst/>
              <a:gdLst>
                <a:gd name="textAreaLeft" fmla="*/ 0 w 11160"/>
                <a:gd name="textAreaRight" fmla="*/ 11880 w 11160"/>
                <a:gd name="textAreaTop" fmla="*/ 0 h 20520"/>
                <a:gd name="textAreaBottom" fmla="*/ 21240 h 20520"/>
              </a:gdLst>
              <a:ahLst/>
              <a:cxnLst/>
              <a:rect l="textAreaLeft" t="textAreaTop" r="textAreaRight" b="textAreaBottom"/>
              <a:pathLst>
                <a:path w="6" h="11">
                  <a:moveTo>
                    <a:pt x="3" y="0"/>
                  </a:moveTo>
                  <a:lnTo>
                    <a:pt x="6" y="0"/>
                  </a:lnTo>
                  <a:lnTo>
                    <a:pt x="6" y="3"/>
                  </a:lnTo>
                  <a:lnTo>
                    <a:pt x="6" y="6"/>
                  </a:lnTo>
                  <a:lnTo>
                    <a:pt x="6" y="9"/>
                  </a:lnTo>
                  <a:lnTo>
                    <a:pt x="3" y="11"/>
                  </a:lnTo>
                  <a:lnTo>
                    <a:pt x="0" y="11"/>
                  </a:lnTo>
                  <a:lnTo>
                    <a:pt x="0" y="9"/>
                  </a:lnTo>
                  <a:lnTo>
                    <a:pt x="0" y="6"/>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4" name="Freeform 3409"/>
            <p:cNvSpPr/>
            <p:nvPr/>
          </p:nvSpPr>
          <p:spPr>
            <a:xfrm>
              <a:off x="3304080" y="2516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5" name="Freeform 3410"/>
            <p:cNvSpPr/>
            <p:nvPr/>
          </p:nvSpPr>
          <p:spPr>
            <a:xfrm>
              <a:off x="3286080" y="2510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6" name="Freeform 3411"/>
            <p:cNvSpPr/>
            <p:nvPr/>
          </p:nvSpPr>
          <p:spPr>
            <a:xfrm>
              <a:off x="3151080" y="1980720"/>
              <a:ext cx="84600" cy="47520"/>
            </a:xfrm>
            <a:custGeom>
              <a:avLst/>
              <a:gdLst>
                <a:gd name="textAreaLeft" fmla="*/ 0 w 84600"/>
                <a:gd name="textAreaRight" fmla="*/ 85320 w 84600"/>
                <a:gd name="textAreaTop" fmla="*/ 0 h 47520"/>
                <a:gd name="textAreaBottom" fmla="*/ 48240 h 47520"/>
              </a:gdLst>
              <a:ahLst/>
              <a:cxnLst/>
              <a:rect l="textAreaLeft" t="textAreaTop" r="textAreaRight" b="textAreaBottom"/>
              <a:pathLst>
                <a:path w="43" h="25">
                  <a:moveTo>
                    <a:pt x="3" y="11"/>
                  </a:moveTo>
                  <a:lnTo>
                    <a:pt x="3" y="14"/>
                  </a:lnTo>
                  <a:lnTo>
                    <a:pt x="0" y="14"/>
                  </a:lnTo>
                  <a:lnTo>
                    <a:pt x="6" y="14"/>
                  </a:lnTo>
                  <a:lnTo>
                    <a:pt x="3" y="17"/>
                  </a:lnTo>
                  <a:lnTo>
                    <a:pt x="6" y="17"/>
                  </a:lnTo>
                  <a:lnTo>
                    <a:pt x="6" y="14"/>
                  </a:lnTo>
                  <a:lnTo>
                    <a:pt x="9" y="17"/>
                  </a:lnTo>
                  <a:lnTo>
                    <a:pt x="12" y="20"/>
                  </a:lnTo>
                  <a:lnTo>
                    <a:pt x="9" y="20"/>
                  </a:lnTo>
                  <a:lnTo>
                    <a:pt x="12" y="20"/>
                  </a:lnTo>
                  <a:lnTo>
                    <a:pt x="14" y="20"/>
                  </a:lnTo>
                  <a:lnTo>
                    <a:pt x="14" y="23"/>
                  </a:lnTo>
                  <a:lnTo>
                    <a:pt x="17" y="23"/>
                  </a:lnTo>
                  <a:lnTo>
                    <a:pt x="17" y="20"/>
                  </a:lnTo>
                  <a:lnTo>
                    <a:pt x="20" y="23"/>
                  </a:lnTo>
                  <a:lnTo>
                    <a:pt x="23" y="23"/>
                  </a:lnTo>
                  <a:lnTo>
                    <a:pt x="26" y="25"/>
                  </a:lnTo>
                  <a:lnTo>
                    <a:pt x="29" y="23"/>
                  </a:lnTo>
                  <a:lnTo>
                    <a:pt x="31" y="25"/>
                  </a:lnTo>
                  <a:lnTo>
                    <a:pt x="34" y="25"/>
                  </a:lnTo>
                  <a:lnTo>
                    <a:pt x="40" y="25"/>
                  </a:lnTo>
                  <a:lnTo>
                    <a:pt x="43" y="23"/>
                  </a:lnTo>
                  <a:lnTo>
                    <a:pt x="40" y="20"/>
                  </a:lnTo>
                  <a:lnTo>
                    <a:pt x="43" y="20"/>
                  </a:lnTo>
                  <a:lnTo>
                    <a:pt x="40" y="20"/>
                  </a:lnTo>
                  <a:lnTo>
                    <a:pt x="43" y="17"/>
                  </a:lnTo>
                  <a:lnTo>
                    <a:pt x="40" y="14"/>
                  </a:lnTo>
                  <a:lnTo>
                    <a:pt x="40" y="11"/>
                  </a:lnTo>
                  <a:lnTo>
                    <a:pt x="43" y="11"/>
                  </a:lnTo>
                  <a:lnTo>
                    <a:pt x="43" y="8"/>
                  </a:lnTo>
                  <a:lnTo>
                    <a:pt x="37" y="8"/>
                  </a:lnTo>
                  <a:lnTo>
                    <a:pt x="34" y="8"/>
                  </a:lnTo>
                  <a:lnTo>
                    <a:pt x="34" y="5"/>
                  </a:lnTo>
                  <a:lnTo>
                    <a:pt x="31" y="5"/>
                  </a:lnTo>
                  <a:lnTo>
                    <a:pt x="31" y="3"/>
                  </a:lnTo>
                  <a:lnTo>
                    <a:pt x="26" y="0"/>
                  </a:lnTo>
                  <a:lnTo>
                    <a:pt x="23" y="0"/>
                  </a:lnTo>
                  <a:lnTo>
                    <a:pt x="20" y="0"/>
                  </a:lnTo>
                  <a:lnTo>
                    <a:pt x="14" y="0"/>
                  </a:lnTo>
                  <a:lnTo>
                    <a:pt x="14" y="3"/>
                  </a:lnTo>
                  <a:lnTo>
                    <a:pt x="12" y="3"/>
                  </a:lnTo>
                  <a:lnTo>
                    <a:pt x="9" y="5"/>
                  </a:lnTo>
                  <a:lnTo>
                    <a:pt x="9" y="8"/>
                  </a:lnTo>
                  <a:lnTo>
                    <a:pt x="12" y="8"/>
                  </a:lnTo>
                  <a:lnTo>
                    <a:pt x="12" y="11"/>
                  </a:lnTo>
                  <a:lnTo>
                    <a:pt x="6" y="11"/>
                  </a:lnTo>
                  <a:lnTo>
                    <a:pt x="6" y="11"/>
                  </a:lnTo>
                  <a:lnTo>
                    <a:pt x="3"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40" rIns="90000" bIns="3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7" name="Freeform 3412"/>
            <p:cNvSpPr/>
            <p:nvPr/>
          </p:nvSpPr>
          <p:spPr>
            <a:xfrm>
              <a:off x="3138840" y="1903320"/>
              <a:ext cx="452520" cy="136080"/>
            </a:xfrm>
            <a:custGeom>
              <a:avLst/>
              <a:gdLst>
                <a:gd name="textAreaLeft" fmla="*/ 0 w 452520"/>
                <a:gd name="textAreaRight" fmla="*/ 453240 w 452520"/>
                <a:gd name="textAreaTop" fmla="*/ 0 h 136080"/>
                <a:gd name="textAreaBottom" fmla="*/ 136800 h 136080"/>
              </a:gdLst>
              <a:ahLst/>
              <a:cxnLst/>
              <a:rect l="textAreaLeft" t="textAreaTop" r="textAreaRight" b="textAreaBottom"/>
              <a:pathLst>
                <a:path w="228" h="71">
                  <a:moveTo>
                    <a:pt x="219" y="51"/>
                  </a:moveTo>
                  <a:lnTo>
                    <a:pt x="216" y="54"/>
                  </a:lnTo>
                  <a:lnTo>
                    <a:pt x="214" y="57"/>
                  </a:lnTo>
                  <a:lnTo>
                    <a:pt x="216" y="60"/>
                  </a:lnTo>
                  <a:lnTo>
                    <a:pt x="216" y="57"/>
                  </a:lnTo>
                  <a:lnTo>
                    <a:pt x="216" y="54"/>
                  </a:lnTo>
                  <a:lnTo>
                    <a:pt x="219" y="54"/>
                  </a:lnTo>
                  <a:lnTo>
                    <a:pt x="225" y="54"/>
                  </a:lnTo>
                  <a:lnTo>
                    <a:pt x="225" y="57"/>
                  </a:lnTo>
                  <a:lnTo>
                    <a:pt x="228" y="57"/>
                  </a:lnTo>
                  <a:lnTo>
                    <a:pt x="228" y="60"/>
                  </a:lnTo>
                  <a:lnTo>
                    <a:pt x="225" y="60"/>
                  </a:lnTo>
                  <a:lnTo>
                    <a:pt x="222" y="60"/>
                  </a:lnTo>
                  <a:lnTo>
                    <a:pt x="219" y="60"/>
                  </a:lnTo>
                  <a:lnTo>
                    <a:pt x="216" y="60"/>
                  </a:lnTo>
                  <a:lnTo>
                    <a:pt x="219" y="60"/>
                  </a:lnTo>
                  <a:lnTo>
                    <a:pt x="216" y="60"/>
                  </a:lnTo>
                  <a:lnTo>
                    <a:pt x="216" y="63"/>
                  </a:lnTo>
                  <a:lnTo>
                    <a:pt x="219" y="63"/>
                  </a:lnTo>
                  <a:lnTo>
                    <a:pt x="216" y="65"/>
                  </a:lnTo>
                  <a:lnTo>
                    <a:pt x="219" y="65"/>
                  </a:lnTo>
                  <a:lnTo>
                    <a:pt x="216" y="65"/>
                  </a:lnTo>
                  <a:lnTo>
                    <a:pt x="211" y="65"/>
                  </a:lnTo>
                  <a:lnTo>
                    <a:pt x="202" y="65"/>
                  </a:lnTo>
                  <a:lnTo>
                    <a:pt x="202" y="68"/>
                  </a:lnTo>
                  <a:lnTo>
                    <a:pt x="199" y="68"/>
                  </a:lnTo>
                  <a:lnTo>
                    <a:pt x="197" y="68"/>
                  </a:lnTo>
                  <a:lnTo>
                    <a:pt x="194" y="68"/>
                  </a:lnTo>
                  <a:lnTo>
                    <a:pt x="191" y="68"/>
                  </a:lnTo>
                  <a:lnTo>
                    <a:pt x="188" y="68"/>
                  </a:lnTo>
                  <a:lnTo>
                    <a:pt x="182" y="68"/>
                  </a:lnTo>
                  <a:lnTo>
                    <a:pt x="182" y="65"/>
                  </a:lnTo>
                  <a:lnTo>
                    <a:pt x="180" y="65"/>
                  </a:lnTo>
                  <a:lnTo>
                    <a:pt x="180" y="63"/>
                  </a:lnTo>
                  <a:lnTo>
                    <a:pt x="182" y="63"/>
                  </a:lnTo>
                  <a:lnTo>
                    <a:pt x="182" y="60"/>
                  </a:lnTo>
                  <a:lnTo>
                    <a:pt x="177" y="60"/>
                  </a:lnTo>
                  <a:lnTo>
                    <a:pt x="174" y="60"/>
                  </a:lnTo>
                  <a:lnTo>
                    <a:pt x="174" y="57"/>
                  </a:lnTo>
                  <a:lnTo>
                    <a:pt x="171" y="57"/>
                  </a:lnTo>
                  <a:lnTo>
                    <a:pt x="174" y="60"/>
                  </a:lnTo>
                  <a:lnTo>
                    <a:pt x="177" y="60"/>
                  </a:lnTo>
                  <a:lnTo>
                    <a:pt x="177" y="63"/>
                  </a:lnTo>
                  <a:lnTo>
                    <a:pt x="177" y="65"/>
                  </a:lnTo>
                  <a:lnTo>
                    <a:pt x="174" y="68"/>
                  </a:lnTo>
                  <a:lnTo>
                    <a:pt x="171" y="65"/>
                  </a:lnTo>
                  <a:lnTo>
                    <a:pt x="168" y="68"/>
                  </a:lnTo>
                  <a:lnTo>
                    <a:pt x="165" y="68"/>
                  </a:lnTo>
                  <a:lnTo>
                    <a:pt x="162" y="68"/>
                  </a:lnTo>
                  <a:lnTo>
                    <a:pt x="160" y="68"/>
                  </a:lnTo>
                  <a:lnTo>
                    <a:pt x="157" y="68"/>
                  </a:lnTo>
                  <a:lnTo>
                    <a:pt x="157" y="65"/>
                  </a:lnTo>
                  <a:lnTo>
                    <a:pt x="154" y="65"/>
                  </a:lnTo>
                  <a:lnTo>
                    <a:pt x="154" y="68"/>
                  </a:lnTo>
                  <a:lnTo>
                    <a:pt x="151" y="68"/>
                  </a:lnTo>
                  <a:lnTo>
                    <a:pt x="151" y="65"/>
                  </a:lnTo>
                  <a:lnTo>
                    <a:pt x="148" y="63"/>
                  </a:lnTo>
                  <a:lnTo>
                    <a:pt x="148" y="65"/>
                  </a:lnTo>
                  <a:lnTo>
                    <a:pt x="148" y="68"/>
                  </a:lnTo>
                  <a:lnTo>
                    <a:pt x="143" y="68"/>
                  </a:lnTo>
                  <a:lnTo>
                    <a:pt x="140" y="65"/>
                  </a:lnTo>
                  <a:lnTo>
                    <a:pt x="140" y="68"/>
                  </a:lnTo>
                  <a:lnTo>
                    <a:pt x="137" y="68"/>
                  </a:lnTo>
                  <a:lnTo>
                    <a:pt x="134" y="68"/>
                  </a:lnTo>
                  <a:lnTo>
                    <a:pt x="131" y="65"/>
                  </a:lnTo>
                  <a:lnTo>
                    <a:pt x="131" y="68"/>
                  </a:lnTo>
                  <a:lnTo>
                    <a:pt x="134" y="68"/>
                  </a:lnTo>
                  <a:lnTo>
                    <a:pt x="131" y="71"/>
                  </a:lnTo>
                  <a:lnTo>
                    <a:pt x="128" y="68"/>
                  </a:lnTo>
                  <a:lnTo>
                    <a:pt x="128" y="71"/>
                  </a:lnTo>
                  <a:lnTo>
                    <a:pt x="126" y="71"/>
                  </a:lnTo>
                  <a:lnTo>
                    <a:pt x="126" y="68"/>
                  </a:lnTo>
                  <a:lnTo>
                    <a:pt x="123" y="68"/>
                  </a:lnTo>
                  <a:lnTo>
                    <a:pt x="126" y="68"/>
                  </a:lnTo>
                  <a:lnTo>
                    <a:pt x="120" y="71"/>
                  </a:lnTo>
                  <a:lnTo>
                    <a:pt x="120" y="68"/>
                  </a:lnTo>
                  <a:lnTo>
                    <a:pt x="117" y="68"/>
                  </a:lnTo>
                  <a:lnTo>
                    <a:pt x="114" y="68"/>
                  </a:lnTo>
                  <a:lnTo>
                    <a:pt x="111" y="68"/>
                  </a:lnTo>
                  <a:lnTo>
                    <a:pt x="108" y="68"/>
                  </a:lnTo>
                  <a:lnTo>
                    <a:pt x="111" y="63"/>
                  </a:lnTo>
                  <a:lnTo>
                    <a:pt x="108" y="60"/>
                  </a:lnTo>
                  <a:lnTo>
                    <a:pt x="106" y="60"/>
                  </a:lnTo>
                  <a:lnTo>
                    <a:pt x="106" y="63"/>
                  </a:lnTo>
                  <a:lnTo>
                    <a:pt x="106" y="65"/>
                  </a:lnTo>
                  <a:lnTo>
                    <a:pt x="103" y="63"/>
                  </a:lnTo>
                  <a:lnTo>
                    <a:pt x="103" y="60"/>
                  </a:lnTo>
                  <a:lnTo>
                    <a:pt x="100" y="60"/>
                  </a:lnTo>
                  <a:lnTo>
                    <a:pt x="100" y="63"/>
                  </a:lnTo>
                  <a:lnTo>
                    <a:pt x="100" y="65"/>
                  </a:lnTo>
                  <a:lnTo>
                    <a:pt x="97" y="65"/>
                  </a:lnTo>
                  <a:lnTo>
                    <a:pt x="97" y="68"/>
                  </a:lnTo>
                  <a:lnTo>
                    <a:pt x="89" y="68"/>
                  </a:lnTo>
                  <a:lnTo>
                    <a:pt x="91" y="68"/>
                  </a:lnTo>
                  <a:lnTo>
                    <a:pt x="91" y="65"/>
                  </a:lnTo>
                  <a:lnTo>
                    <a:pt x="89" y="65"/>
                  </a:lnTo>
                  <a:lnTo>
                    <a:pt x="89" y="68"/>
                  </a:lnTo>
                  <a:lnTo>
                    <a:pt x="86" y="65"/>
                  </a:lnTo>
                  <a:lnTo>
                    <a:pt x="89" y="65"/>
                  </a:lnTo>
                  <a:lnTo>
                    <a:pt x="86" y="65"/>
                  </a:lnTo>
                  <a:lnTo>
                    <a:pt x="83" y="65"/>
                  </a:lnTo>
                  <a:lnTo>
                    <a:pt x="80" y="65"/>
                  </a:lnTo>
                  <a:lnTo>
                    <a:pt x="83" y="63"/>
                  </a:lnTo>
                  <a:lnTo>
                    <a:pt x="80" y="63"/>
                  </a:lnTo>
                  <a:lnTo>
                    <a:pt x="77" y="63"/>
                  </a:lnTo>
                  <a:lnTo>
                    <a:pt x="80" y="63"/>
                  </a:lnTo>
                  <a:lnTo>
                    <a:pt x="80" y="60"/>
                  </a:lnTo>
                  <a:lnTo>
                    <a:pt x="83" y="60"/>
                  </a:lnTo>
                  <a:lnTo>
                    <a:pt x="80" y="60"/>
                  </a:lnTo>
                  <a:lnTo>
                    <a:pt x="77" y="60"/>
                  </a:lnTo>
                  <a:lnTo>
                    <a:pt x="77" y="63"/>
                  </a:lnTo>
                  <a:lnTo>
                    <a:pt x="74" y="63"/>
                  </a:lnTo>
                  <a:lnTo>
                    <a:pt x="74" y="65"/>
                  </a:lnTo>
                  <a:lnTo>
                    <a:pt x="74" y="63"/>
                  </a:lnTo>
                  <a:lnTo>
                    <a:pt x="72" y="63"/>
                  </a:lnTo>
                  <a:lnTo>
                    <a:pt x="72" y="65"/>
                  </a:lnTo>
                  <a:lnTo>
                    <a:pt x="69" y="65"/>
                  </a:lnTo>
                  <a:lnTo>
                    <a:pt x="69" y="63"/>
                  </a:lnTo>
                  <a:lnTo>
                    <a:pt x="72" y="63"/>
                  </a:lnTo>
                  <a:lnTo>
                    <a:pt x="69" y="63"/>
                  </a:lnTo>
                  <a:lnTo>
                    <a:pt x="66" y="63"/>
                  </a:lnTo>
                  <a:lnTo>
                    <a:pt x="63" y="60"/>
                  </a:lnTo>
                  <a:lnTo>
                    <a:pt x="66" y="60"/>
                  </a:lnTo>
                  <a:lnTo>
                    <a:pt x="66" y="57"/>
                  </a:lnTo>
                  <a:lnTo>
                    <a:pt x="63" y="57"/>
                  </a:lnTo>
                  <a:lnTo>
                    <a:pt x="60" y="54"/>
                  </a:lnTo>
                  <a:lnTo>
                    <a:pt x="63" y="54"/>
                  </a:lnTo>
                  <a:lnTo>
                    <a:pt x="66" y="54"/>
                  </a:lnTo>
                  <a:lnTo>
                    <a:pt x="69" y="51"/>
                  </a:lnTo>
                  <a:lnTo>
                    <a:pt x="66" y="51"/>
                  </a:lnTo>
                  <a:lnTo>
                    <a:pt x="66" y="54"/>
                  </a:lnTo>
                  <a:lnTo>
                    <a:pt x="66" y="51"/>
                  </a:lnTo>
                  <a:lnTo>
                    <a:pt x="63" y="54"/>
                  </a:lnTo>
                  <a:lnTo>
                    <a:pt x="60" y="54"/>
                  </a:lnTo>
                  <a:lnTo>
                    <a:pt x="57" y="51"/>
                  </a:lnTo>
                  <a:lnTo>
                    <a:pt x="57" y="48"/>
                  </a:lnTo>
                  <a:lnTo>
                    <a:pt x="57" y="45"/>
                  </a:lnTo>
                  <a:lnTo>
                    <a:pt x="60" y="45"/>
                  </a:lnTo>
                  <a:lnTo>
                    <a:pt x="60" y="43"/>
                  </a:lnTo>
                  <a:lnTo>
                    <a:pt x="63" y="43"/>
                  </a:lnTo>
                  <a:lnTo>
                    <a:pt x="63" y="40"/>
                  </a:lnTo>
                  <a:lnTo>
                    <a:pt x="60" y="37"/>
                  </a:lnTo>
                  <a:lnTo>
                    <a:pt x="60" y="34"/>
                  </a:lnTo>
                  <a:lnTo>
                    <a:pt x="57" y="34"/>
                  </a:lnTo>
                  <a:lnTo>
                    <a:pt x="54" y="31"/>
                  </a:lnTo>
                  <a:lnTo>
                    <a:pt x="54" y="28"/>
                  </a:lnTo>
                  <a:lnTo>
                    <a:pt x="54" y="26"/>
                  </a:lnTo>
                  <a:lnTo>
                    <a:pt x="52" y="23"/>
                  </a:lnTo>
                  <a:lnTo>
                    <a:pt x="49" y="23"/>
                  </a:lnTo>
                  <a:lnTo>
                    <a:pt x="46" y="23"/>
                  </a:lnTo>
                  <a:lnTo>
                    <a:pt x="43" y="23"/>
                  </a:lnTo>
                  <a:lnTo>
                    <a:pt x="46" y="23"/>
                  </a:lnTo>
                  <a:lnTo>
                    <a:pt x="46" y="26"/>
                  </a:lnTo>
                  <a:lnTo>
                    <a:pt x="43" y="26"/>
                  </a:lnTo>
                  <a:lnTo>
                    <a:pt x="40" y="26"/>
                  </a:lnTo>
                  <a:lnTo>
                    <a:pt x="37" y="23"/>
                  </a:lnTo>
                  <a:lnTo>
                    <a:pt x="35" y="26"/>
                  </a:lnTo>
                  <a:lnTo>
                    <a:pt x="32" y="23"/>
                  </a:lnTo>
                  <a:lnTo>
                    <a:pt x="29" y="26"/>
                  </a:lnTo>
                  <a:lnTo>
                    <a:pt x="26" y="26"/>
                  </a:lnTo>
                  <a:lnTo>
                    <a:pt x="23" y="26"/>
                  </a:lnTo>
                  <a:lnTo>
                    <a:pt x="20" y="26"/>
                  </a:lnTo>
                  <a:lnTo>
                    <a:pt x="20" y="23"/>
                  </a:lnTo>
                  <a:lnTo>
                    <a:pt x="23" y="23"/>
                  </a:lnTo>
                  <a:lnTo>
                    <a:pt x="20" y="23"/>
                  </a:lnTo>
                  <a:lnTo>
                    <a:pt x="18" y="23"/>
                  </a:lnTo>
                  <a:lnTo>
                    <a:pt x="15" y="23"/>
                  </a:lnTo>
                  <a:lnTo>
                    <a:pt x="12" y="20"/>
                  </a:lnTo>
                  <a:lnTo>
                    <a:pt x="12" y="17"/>
                  </a:lnTo>
                  <a:lnTo>
                    <a:pt x="15" y="17"/>
                  </a:lnTo>
                  <a:lnTo>
                    <a:pt x="18" y="17"/>
                  </a:lnTo>
                  <a:lnTo>
                    <a:pt x="15" y="14"/>
                  </a:lnTo>
                  <a:lnTo>
                    <a:pt x="12" y="17"/>
                  </a:lnTo>
                  <a:lnTo>
                    <a:pt x="9" y="14"/>
                  </a:lnTo>
                  <a:lnTo>
                    <a:pt x="6" y="14"/>
                  </a:lnTo>
                  <a:lnTo>
                    <a:pt x="6" y="11"/>
                  </a:lnTo>
                  <a:lnTo>
                    <a:pt x="3" y="11"/>
                  </a:lnTo>
                  <a:lnTo>
                    <a:pt x="0" y="11"/>
                  </a:lnTo>
                  <a:lnTo>
                    <a:pt x="0" y="8"/>
                  </a:lnTo>
                  <a:lnTo>
                    <a:pt x="3" y="8"/>
                  </a:lnTo>
                  <a:lnTo>
                    <a:pt x="6" y="11"/>
                  </a:lnTo>
                  <a:lnTo>
                    <a:pt x="9" y="11"/>
                  </a:lnTo>
                  <a:lnTo>
                    <a:pt x="9" y="8"/>
                  </a:lnTo>
                  <a:lnTo>
                    <a:pt x="6" y="8"/>
                  </a:lnTo>
                  <a:lnTo>
                    <a:pt x="3" y="8"/>
                  </a:lnTo>
                  <a:lnTo>
                    <a:pt x="3" y="6"/>
                  </a:lnTo>
                  <a:lnTo>
                    <a:pt x="0" y="6"/>
                  </a:lnTo>
                  <a:lnTo>
                    <a:pt x="3" y="6"/>
                  </a:lnTo>
                  <a:lnTo>
                    <a:pt x="6" y="3"/>
                  </a:lnTo>
                  <a:lnTo>
                    <a:pt x="6" y="6"/>
                  </a:lnTo>
                  <a:lnTo>
                    <a:pt x="9" y="6"/>
                  </a:lnTo>
                  <a:lnTo>
                    <a:pt x="12" y="3"/>
                  </a:lnTo>
                  <a:lnTo>
                    <a:pt x="15" y="3"/>
                  </a:lnTo>
                  <a:lnTo>
                    <a:pt x="18" y="3"/>
                  </a:lnTo>
                  <a:lnTo>
                    <a:pt x="20" y="0"/>
                  </a:lnTo>
                  <a:lnTo>
                    <a:pt x="23" y="0"/>
                  </a:lnTo>
                  <a:lnTo>
                    <a:pt x="23" y="3"/>
                  </a:lnTo>
                  <a:lnTo>
                    <a:pt x="26" y="3"/>
                  </a:lnTo>
                  <a:lnTo>
                    <a:pt x="29" y="3"/>
                  </a:lnTo>
                  <a:lnTo>
                    <a:pt x="32" y="6"/>
                  </a:lnTo>
                  <a:lnTo>
                    <a:pt x="35" y="6"/>
                  </a:lnTo>
                  <a:lnTo>
                    <a:pt x="37" y="6"/>
                  </a:lnTo>
                  <a:lnTo>
                    <a:pt x="40" y="6"/>
                  </a:lnTo>
                  <a:lnTo>
                    <a:pt x="40" y="3"/>
                  </a:lnTo>
                  <a:lnTo>
                    <a:pt x="43" y="3"/>
                  </a:lnTo>
                  <a:lnTo>
                    <a:pt x="43" y="6"/>
                  </a:lnTo>
                  <a:lnTo>
                    <a:pt x="46" y="8"/>
                  </a:lnTo>
                  <a:lnTo>
                    <a:pt x="49" y="8"/>
                  </a:lnTo>
                  <a:lnTo>
                    <a:pt x="49" y="11"/>
                  </a:lnTo>
                  <a:lnTo>
                    <a:pt x="52" y="11"/>
                  </a:lnTo>
                  <a:lnTo>
                    <a:pt x="52" y="14"/>
                  </a:lnTo>
                  <a:lnTo>
                    <a:pt x="49" y="14"/>
                  </a:lnTo>
                  <a:lnTo>
                    <a:pt x="49" y="17"/>
                  </a:lnTo>
                  <a:lnTo>
                    <a:pt x="46" y="17"/>
                  </a:lnTo>
                  <a:lnTo>
                    <a:pt x="49" y="17"/>
                  </a:lnTo>
                  <a:lnTo>
                    <a:pt x="52" y="17"/>
                  </a:lnTo>
                  <a:lnTo>
                    <a:pt x="52" y="14"/>
                  </a:lnTo>
                  <a:lnTo>
                    <a:pt x="54" y="14"/>
                  </a:lnTo>
                  <a:lnTo>
                    <a:pt x="60" y="14"/>
                  </a:lnTo>
                  <a:lnTo>
                    <a:pt x="63" y="14"/>
                  </a:lnTo>
                  <a:lnTo>
                    <a:pt x="66" y="11"/>
                  </a:lnTo>
                  <a:lnTo>
                    <a:pt x="69" y="11"/>
                  </a:lnTo>
                  <a:lnTo>
                    <a:pt x="72" y="11"/>
                  </a:lnTo>
                  <a:lnTo>
                    <a:pt x="74" y="11"/>
                  </a:lnTo>
                  <a:lnTo>
                    <a:pt x="74" y="14"/>
                  </a:lnTo>
                  <a:lnTo>
                    <a:pt x="80" y="14"/>
                  </a:lnTo>
                  <a:lnTo>
                    <a:pt x="83" y="17"/>
                  </a:lnTo>
                  <a:lnTo>
                    <a:pt x="86" y="17"/>
                  </a:lnTo>
                  <a:lnTo>
                    <a:pt x="83" y="17"/>
                  </a:lnTo>
                  <a:lnTo>
                    <a:pt x="80" y="17"/>
                  </a:lnTo>
                  <a:lnTo>
                    <a:pt x="77" y="17"/>
                  </a:lnTo>
                  <a:lnTo>
                    <a:pt x="74" y="17"/>
                  </a:lnTo>
                  <a:lnTo>
                    <a:pt x="72" y="17"/>
                  </a:lnTo>
                  <a:lnTo>
                    <a:pt x="74" y="20"/>
                  </a:lnTo>
                  <a:lnTo>
                    <a:pt x="77" y="20"/>
                  </a:lnTo>
                  <a:lnTo>
                    <a:pt x="83" y="20"/>
                  </a:lnTo>
                  <a:lnTo>
                    <a:pt x="86" y="20"/>
                  </a:lnTo>
                  <a:lnTo>
                    <a:pt x="86" y="23"/>
                  </a:lnTo>
                  <a:lnTo>
                    <a:pt x="89" y="23"/>
                  </a:lnTo>
                  <a:lnTo>
                    <a:pt x="91" y="23"/>
                  </a:lnTo>
                  <a:lnTo>
                    <a:pt x="94" y="23"/>
                  </a:lnTo>
                  <a:lnTo>
                    <a:pt x="97" y="23"/>
                  </a:lnTo>
                  <a:lnTo>
                    <a:pt x="100" y="23"/>
                  </a:lnTo>
                  <a:lnTo>
                    <a:pt x="100" y="26"/>
                  </a:lnTo>
                  <a:lnTo>
                    <a:pt x="97" y="26"/>
                  </a:lnTo>
                  <a:lnTo>
                    <a:pt x="97" y="28"/>
                  </a:lnTo>
                  <a:lnTo>
                    <a:pt x="94" y="28"/>
                  </a:lnTo>
                  <a:lnTo>
                    <a:pt x="91" y="28"/>
                  </a:lnTo>
                  <a:lnTo>
                    <a:pt x="89" y="28"/>
                  </a:lnTo>
                  <a:lnTo>
                    <a:pt x="86" y="28"/>
                  </a:lnTo>
                  <a:lnTo>
                    <a:pt x="83" y="28"/>
                  </a:lnTo>
                  <a:lnTo>
                    <a:pt x="80" y="28"/>
                  </a:lnTo>
                  <a:lnTo>
                    <a:pt x="77" y="26"/>
                  </a:lnTo>
                  <a:lnTo>
                    <a:pt x="74" y="26"/>
                  </a:lnTo>
                  <a:lnTo>
                    <a:pt x="72" y="26"/>
                  </a:lnTo>
                  <a:lnTo>
                    <a:pt x="69" y="26"/>
                  </a:lnTo>
                  <a:lnTo>
                    <a:pt x="72" y="28"/>
                  </a:lnTo>
                  <a:lnTo>
                    <a:pt x="74" y="28"/>
                  </a:lnTo>
                  <a:lnTo>
                    <a:pt x="77" y="28"/>
                  </a:lnTo>
                  <a:lnTo>
                    <a:pt x="80" y="28"/>
                  </a:lnTo>
                  <a:lnTo>
                    <a:pt x="83" y="28"/>
                  </a:lnTo>
                  <a:lnTo>
                    <a:pt x="86" y="31"/>
                  </a:lnTo>
                  <a:lnTo>
                    <a:pt x="83" y="31"/>
                  </a:lnTo>
                  <a:lnTo>
                    <a:pt x="80" y="31"/>
                  </a:lnTo>
                  <a:lnTo>
                    <a:pt x="77" y="31"/>
                  </a:lnTo>
                  <a:lnTo>
                    <a:pt x="74" y="31"/>
                  </a:lnTo>
                  <a:lnTo>
                    <a:pt x="74" y="34"/>
                  </a:lnTo>
                  <a:lnTo>
                    <a:pt x="77" y="34"/>
                  </a:lnTo>
                  <a:lnTo>
                    <a:pt x="74" y="34"/>
                  </a:lnTo>
                  <a:lnTo>
                    <a:pt x="74" y="37"/>
                  </a:lnTo>
                  <a:lnTo>
                    <a:pt x="77" y="37"/>
                  </a:lnTo>
                  <a:lnTo>
                    <a:pt x="80" y="34"/>
                  </a:lnTo>
                  <a:lnTo>
                    <a:pt x="83" y="34"/>
                  </a:lnTo>
                  <a:lnTo>
                    <a:pt x="86" y="31"/>
                  </a:lnTo>
                  <a:lnTo>
                    <a:pt x="89" y="31"/>
                  </a:lnTo>
                  <a:lnTo>
                    <a:pt x="89" y="34"/>
                  </a:lnTo>
                  <a:lnTo>
                    <a:pt x="91" y="31"/>
                  </a:lnTo>
                  <a:lnTo>
                    <a:pt x="94" y="34"/>
                  </a:lnTo>
                  <a:lnTo>
                    <a:pt x="97" y="34"/>
                  </a:lnTo>
                  <a:lnTo>
                    <a:pt x="100" y="34"/>
                  </a:lnTo>
                  <a:lnTo>
                    <a:pt x="100" y="37"/>
                  </a:lnTo>
                  <a:lnTo>
                    <a:pt x="100" y="40"/>
                  </a:lnTo>
                  <a:lnTo>
                    <a:pt x="97" y="40"/>
                  </a:lnTo>
                  <a:lnTo>
                    <a:pt x="94" y="40"/>
                  </a:lnTo>
                  <a:lnTo>
                    <a:pt x="94" y="43"/>
                  </a:lnTo>
                  <a:lnTo>
                    <a:pt x="97" y="43"/>
                  </a:lnTo>
                  <a:lnTo>
                    <a:pt x="100" y="43"/>
                  </a:lnTo>
                  <a:lnTo>
                    <a:pt x="103" y="45"/>
                  </a:lnTo>
                  <a:lnTo>
                    <a:pt x="103" y="43"/>
                  </a:lnTo>
                  <a:lnTo>
                    <a:pt x="103" y="40"/>
                  </a:lnTo>
                  <a:lnTo>
                    <a:pt x="106" y="40"/>
                  </a:lnTo>
                  <a:lnTo>
                    <a:pt x="108" y="43"/>
                  </a:lnTo>
                  <a:lnTo>
                    <a:pt x="111" y="43"/>
                  </a:lnTo>
                  <a:lnTo>
                    <a:pt x="114" y="43"/>
                  </a:lnTo>
                  <a:lnTo>
                    <a:pt x="117" y="43"/>
                  </a:lnTo>
                  <a:lnTo>
                    <a:pt x="120" y="43"/>
                  </a:lnTo>
                  <a:lnTo>
                    <a:pt x="120" y="45"/>
                  </a:lnTo>
                  <a:lnTo>
                    <a:pt x="123" y="45"/>
                  </a:lnTo>
                  <a:lnTo>
                    <a:pt x="123" y="43"/>
                  </a:lnTo>
                  <a:lnTo>
                    <a:pt x="126" y="40"/>
                  </a:lnTo>
                  <a:lnTo>
                    <a:pt x="128" y="43"/>
                  </a:lnTo>
                  <a:lnTo>
                    <a:pt x="131" y="43"/>
                  </a:lnTo>
                  <a:lnTo>
                    <a:pt x="134" y="45"/>
                  </a:lnTo>
                  <a:lnTo>
                    <a:pt x="137" y="45"/>
                  </a:lnTo>
                  <a:lnTo>
                    <a:pt x="134" y="48"/>
                  </a:lnTo>
                  <a:lnTo>
                    <a:pt x="137" y="48"/>
                  </a:lnTo>
                  <a:lnTo>
                    <a:pt x="140" y="45"/>
                  </a:lnTo>
                  <a:lnTo>
                    <a:pt x="143" y="48"/>
                  </a:lnTo>
                  <a:lnTo>
                    <a:pt x="145" y="45"/>
                  </a:lnTo>
                  <a:lnTo>
                    <a:pt x="143" y="45"/>
                  </a:lnTo>
                  <a:lnTo>
                    <a:pt x="140" y="43"/>
                  </a:lnTo>
                  <a:lnTo>
                    <a:pt x="143" y="43"/>
                  </a:lnTo>
                  <a:lnTo>
                    <a:pt x="148" y="43"/>
                  </a:lnTo>
                  <a:lnTo>
                    <a:pt x="151" y="43"/>
                  </a:lnTo>
                  <a:lnTo>
                    <a:pt x="151" y="40"/>
                  </a:lnTo>
                  <a:lnTo>
                    <a:pt x="154" y="40"/>
                  </a:lnTo>
                  <a:lnTo>
                    <a:pt x="157" y="40"/>
                  </a:lnTo>
                  <a:lnTo>
                    <a:pt x="160" y="37"/>
                  </a:lnTo>
                  <a:lnTo>
                    <a:pt x="162" y="37"/>
                  </a:lnTo>
                  <a:lnTo>
                    <a:pt x="165" y="37"/>
                  </a:lnTo>
                  <a:lnTo>
                    <a:pt x="168" y="37"/>
                  </a:lnTo>
                  <a:lnTo>
                    <a:pt x="171" y="34"/>
                  </a:lnTo>
                  <a:lnTo>
                    <a:pt x="174" y="34"/>
                  </a:lnTo>
                  <a:lnTo>
                    <a:pt x="177" y="34"/>
                  </a:lnTo>
                  <a:lnTo>
                    <a:pt x="177" y="37"/>
                  </a:lnTo>
                  <a:lnTo>
                    <a:pt x="180" y="37"/>
                  </a:lnTo>
                  <a:lnTo>
                    <a:pt x="185" y="34"/>
                  </a:lnTo>
                  <a:lnTo>
                    <a:pt x="191" y="34"/>
                  </a:lnTo>
                  <a:lnTo>
                    <a:pt x="194" y="34"/>
                  </a:lnTo>
                  <a:lnTo>
                    <a:pt x="197" y="34"/>
                  </a:lnTo>
                  <a:lnTo>
                    <a:pt x="202" y="34"/>
                  </a:lnTo>
                  <a:lnTo>
                    <a:pt x="205" y="37"/>
                  </a:lnTo>
                  <a:lnTo>
                    <a:pt x="208" y="37"/>
                  </a:lnTo>
                  <a:lnTo>
                    <a:pt x="211" y="37"/>
                  </a:lnTo>
                  <a:lnTo>
                    <a:pt x="214" y="37"/>
                  </a:lnTo>
                  <a:lnTo>
                    <a:pt x="216" y="40"/>
                  </a:lnTo>
                  <a:lnTo>
                    <a:pt x="216" y="43"/>
                  </a:lnTo>
                  <a:lnTo>
                    <a:pt x="219" y="43"/>
                  </a:lnTo>
                  <a:lnTo>
                    <a:pt x="222" y="43"/>
                  </a:lnTo>
                  <a:lnTo>
                    <a:pt x="225" y="43"/>
                  </a:lnTo>
                  <a:lnTo>
                    <a:pt x="225" y="45"/>
                  </a:lnTo>
                  <a:lnTo>
                    <a:pt x="222" y="48"/>
                  </a:lnTo>
                  <a:lnTo>
                    <a:pt x="225" y="48"/>
                  </a:lnTo>
                  <a:lnTo>
                    <a:pt x="225" y="51"/>
                  </a:lnTo>
                  <a:lnTo>
                    <a:pt x="222" y="51"/>
                  </a:lnTo>
                  <a:lnTo>
                    <a:pt x="219" y="5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8" name="Freeform 3413"/>
            <p:cNvSpPr/>
            <p:nvPr/>
          </p:nvSpPr>
          <p:spPr>
            <a:xfrm>
              <a:off x="2479320" y="1882440"/>
              <a:ext cx="186120" cy="91800"/>
            </a:xfrm>
            <a:custGeom>
              <a:avLst/>
              <a:gdLst>
                <a:gd name="textAreaLeft" fmla="*/ 0 w 186120"/>
                <a:gd name="textAreaRight" fmla="*/ 186840 w 186120"/>
                <a:gd name="textAreaTop" fmla="*/ 0 h 91800"/>
                <a:gd name="textAreaBottom" fmla="*/ 92520 h 91800"/>
              </a:gdLst>
              <a:ahLst/>
              <a:cxnLst/>
              <a:rect l="textAreaLeft" t="textAreaTop" r="textAreaRight" b="textAreaBottom"/>
              <a:pathLst>
                <a:path w="94" h="48">
                  <a:moveTo>
                    <a:pt x="80" y="28"/>
                  </a:moveTo>
                  <a:lnTo>
                    <a:pt x="85" y="25"/>
                  </a:lnTo>
                  <a:lnTo>
                    <a:pt x="88" y="25"/>
                  </a:lnTo>
                  <a:lnTo>
                    <a:pt x="88" y="22"/>
                  </a:lnTo>
                  <a:lnTo>
                    <a:pt x="88" y="19"/>
                  </a:lnTo>
                  <a:lnTo>
                    <a:pt x="88" y="17"/>
                  </a:lnTo>
                  <a:lnTo>
                    <a:pt x="85" y="14"/>
                  </a:lnTo>
                  <a:lnTo>
                    <a:pt x="82" y="14"/>
                  </a:lnTo>
                  <a:lnTo>
                    <a:pt x="85" y="14"/>
                  </a:lnTo>
                  <a:lnTo>
                    <a:pt x="82" y="11"/>
                  </a:lnTo>
                  <a:lnTo>
                    <a:pt x="85" y="11"/>
                  </a:lnTo>
                  <a:lnTo>
                    <a:pt x="88" y="11"/>
                  </a:lnTo>
                  <a:lnTo>
                    <a:pt x="91" y="8"/>
                  </a:lnTo>
                  <a:lnTo>
                    <a:pt x="94" y="8"/>
                  </a:lnTo>
                  <a:lnTo>
                    <a:pt x="94" y="5"/>
                  </a:lnTo>
                  <a:lnTo>
                    <a:pt x="88" y="5"/>
                  </a:lnTo>
                  <a:lnTo>
                    <a:pt x="88" y="2"/>
                  </a:lnTo>
                  <a:lnTo>
                    <a:pt x="82" y="2"/>
                  </a:lnTo>
                  <a:lnTo>
                    <a:pt x="77" y="0"/>
                  </a:lnTo>
                  <a:lnTo>
                    <a:pt x="74" y="2"/>
                  </a:lnTo>
                  <a:lnTo>
                    <a:pt x="71" y="2"/>
                  </a:lnTo>
                  <a:lnTo>
                    <a:pt x="74" y="5"/>
                  </a:lnTo>
                  <a:lnTo>
                    <a:pt x="74" y="8"/>
                  </a:lnTo>
                  <a:lnTo>
                    <a:pt x="71" y="5"/>
                  </a:lnTo>
                  <a:lnTo>
                    <a:pt x="71" y="8"/>
                  </a:lnTo>
                  <a:lnTo>
                    <a:pt x="68" y="5"/>
                  </a:lnTo>
                  <a:lnTo>
                    <a:pt x="62" y="5"/>
                  </a:lnTo>
                  <a:lnTo>
                    <a:pt x="60" y="5"/>
                  </a:lnTo>
                  <a:lnTo>
                    <a:pt x="54" y="5"/>
                  </a:lnTo>
                  <a:lnTo>
                    <a:pt x="51" y="5"/>
                  </a:lnTo>
                  <a:lnTo>
                    <a:pt x="48" y="5"/>
                  </a:lnTo>
                  <a:lnTo>
                    <a:pt x="43" y="8"/>
                  </a:lnTo>
                  <a:lnTo>
                    <a:pt x="43" y="11"/>
                  </a:lnTo>
                  <a:lnTo>
                    <a:pt x="37" y="11"/>
                  </a:lnTo>
                  <a:lnTo>
                    <a:pt x="37" y="14"/>
                  </a:lnTo>
                  <a:lnTo>
                    <a:pt x="34" y="14"/>
                  </a:lnTo>
                  <a:lnTo>
                    <a:pt x="31" y="17"/>
                  </a:lnTo>
                  <a:lnTo>
                    <a:pt x="28" y="17"/>
                  </a:lnTo>
                  <a:lnTo>
                    <a:pt x="31" y="19"/>
                  </a:lnTo>
                  <a:lnTo>
                    <a:pt x="28" y="22"/>
                  </a:lnTo>
                  <a:lnTo>
                    <a:pt x="26" y="22"/>
                  </a:lnTo>
                  <a:lnTo>
                    <a:pt x="23" y="22"/>
                  </a:lnTo>
                  <a:lnTo>
                    <a:pt x="20" y="25"/>
                  </a:lnTo>
                  <a:lnTo>
                    <a:pt x="20" y="28"/>
                  </a:lnTo>
                  <a:lnTo>
                    <a:pt x="17" y="28"/>
                  </a:lnTo>
                  <a:lnTo>
                    <a:pt x="20" y="28"/>
                  </a:lnTo>
                  <a:lnTo>
                    <a:pt x="20" y="31"/>
                  </a:lnTo>
                  <a:lnTo>
                    <a:pt x="11" y="31"/>
                  </a:lnTo>
                  <a:lnTo>
                    <a:pt x="8" y="31"/>
                  </a:lnTo>
                  <a:lnTo>
                    <a:pt x="3" y="34"/>
                  </a:lnTo>
                  <a:lnTo>
                    <a:pt x="0" y="37"/>
                  </a:lnTo>
                  <a:lnTo>
                    <a:pt x="0" y="39"/>
                  </a:lnTo>
                  <a:lnTo>
                    <a:pt x="3" y="39"/>
                  </a:lnTo>
                  <a:lnTo>
                    <a:pt x="3" y="42"/>
                  </a:lnTo>
                  <a:lnTo>
                    <a:pt x="0" y="42"/>
                  </a:lnTo>
                  <a:lnTo>
                    <a:pt x="3" y="45"/>
                  </a:lnTo>
                  <a:lnTo>
                    <a:pt x="6" y="45"/>
                  </a:lnTo>
                  <a:lnTo>
                    <a:pt x="8" y="42"/>
                  </a:lnTo>
                  <a:lnTo>
                    <a:pt x="11" y="42"/>
                  </a:lnTo>
                  <a:lnTo>
                    <a:pt x="11" y="39"/>
                  </a:lnTo>
                  <a:lnTo>
                    <a:pt x="14" y="39"/>
                  </a:lnTo>
                  <a:lnTo>
                    <a:pt x="14" y="42"/>
                  </a:lnTo>
                  <a:lnTo>
                    <a:pt x="17" y="42"/>
                  </a:lnTo>
                  <a:lnTo>
                    <a:pt x="20" y="42"/>
                  </a:lnTo>
                  <a:lnTo>
                    <a:pt x="23" y="39"/>
                  </a:lnTo>
                  <a:lnTo>
                    <a:pt x="26" y="39"/>
                  </a:lnTo>
                  <a:lnTo>
                    <a:pt x="26" y="42"/>
                  </a:lnTo>
                  <a:lnTo>
                    <a:pt x="28" y="42"/>
                  </a:lnTo>
                  <a:lnTo>
                    <a:pt x="28" y="45"/>
                  </a:lnTo>
                  <a:lnTo>
                    <a:pt x="31" y="48"/>
                  </a:lnTo>
                  <a:lnTo>
                    <a:pt x="37" y="48"/>
                  </a:lnTo>
                  <a:lnTo>
                    <a:pt x="40" y="45"/>
                  </a:lnTo>
                  <a:lnTo>
                    <a:pt x="40" y="42"/>
                  </a:lnTo>
                  <a:lnTo>
                    <a:pt x="43" y="42"/>
                  </a:lnTo>
                  <a:lnTo>
                    <a:pt x="40" y="39"/>
                  </a:lnTo>
                  <a:lnTo>
                    <a:pt x="40" y="37"/>
                  </a:lnTo>
                  <a:lnTo>
                    <a:pt x="43" y="37"/>
                  </a:lnTo>
                  <a:lnTo>
                    <a:pt x="43" y="39"/>
                  </a:lnTo>
                  <a:lnTo>
                    <a:pt x="48" y="39"/>
                  </a:lnTo>
                  <a:lnTo>
                    <a:pt x="51" y="37"/>
                  </a:lnTo>
                  <a:lnTo>
                    <a:pt x="51" y="34"/>
                  </a:lnTo>
                  <a:lnTo>
                    <a:pt x="54" y="34"/>
                  </a:lnTo>
                  <a:lnTo>
                    <a:pt x="51" y="31"/>
                  </a:lnTo>
                  <a:lnTo>
                    <a:pt x="51" y="28"/>
                  </a:lnTo>
                  <a:lnTo>
                    <a:pt x="57" y="28"/>
                  </a:lnTo>
                  <a:lnTo>
                    <a:pt x="57" y="25"/>
                  </a:lnTo>
                  <a:lnTo>
                    <a:pt x="60" y="22"/>
                  </a:lnTo>
                  <a:lnTo>
                    <a:pt x="62" y="22"/>
                  </a:lnTo>
                  <a:lnTo>
                    <a:pt x="62" y="25"/>
                  </a:lnTo>
                  <a:lnTo>
                    <a:pt x="62" y="28"/>
                  </a:lnTo>
                  <a:lnTo>
                    <a:pt x="60" y="31"/>
                  </a:lnTo>
                  <a:lnTo>
                    <a:pt x="62" y="34"/>
                  </a:lnTo>
                  <a:lnTo>
                    <a:pt x="65" y="34"/>
                  </a:lnTo>
                  <a:lnTo>
                    <a:pt x="71" y="37"/>
                  </a:lnTo>
                  <a:lnTo>
                    <a:pt x="71" y="34"/>
                  </a:lnTo>
                  <a:lnTo>
                    <a:pt x="74" y="34"/>
                  </a:lnTo>
                  <a:lnTo>
                    <a:pt x="74" y="31"/>
                  </a:lnTo>
                  <a:lnTo>
                    <a:pt x="74" y="28"/>
                  </a:lnTo>
                  <a:lnTo>
                    <a:pt x="77" y="28"/>
                  </a:lnTo>
                  <a:lnTo>
                    <a:pt x="77" y="28"/>
                  </a:lnTo>
                  <a:lnTo>
                    <a:pt x="80" y="2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39" name="Freeform 3414"/>
            <p:cNvSpPr/>
            <p:nvPr/>
          </p:nvSpPr>
          <p:spPr>
            <a:xfrm>
              <a:off x="2513160" y="196884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3" y="0"/>
                  </a:moveTo>
                  <a:lnTo>
                    <a:pt x="6" y="0"/>
                  </a:lnTo>
                  <a:lnTo>
                    <a:pt x="9" y="0"/>
                  </a:lnTo>
                  <a:lnTo>
                    <a:pt x="9" y="3"/>
                  </a:lnTo>
                  <a:lnTo>
                    <a:pt x="6" y="3"/>
                  </a:ln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0" name="Freeform 3415"/>
            <p:cNvSpPr/>
            <p:nvPr/>
          </p:nvSpPr>
          <p:spPr>
            <a:xfrm>
              <a:off x="2564640" y="1957320"/>
              <a:ext cx="48960" cy="32040"/>
            </a:xfrm>
            <a:custGeom>
              <a:avLst/>
              <a:gdLst>
                <a:gd name="textAreaLeft" fmla="*/ 0 w 48960"/>
                <a:gd name="textAreaRight" fmla="*/ 49680 w 48960"/>
                <a:gd name="textAreaTop" fmla="*/ 0 h 32040"/>
                <a:gd name="textAreaBottom" fmla="*/ 32760 h 32040"/>
              </a:gdLst>
              <a:ahLst/>
              <a:cxnLst/>
              <a:rect l="textAreaLeft" t="textAreaTop" r="textAreaRight" b="textAreaBottom"/>
              <a:pathLst>
                <a:path w="25" h="17">
                  <a:moveTo>
                    <a:pt x="17" y="0"/>
                  </a:moveTo>
                  <a:lnTo>
                    <a:pt x="19" y="0"/>
                  </a:lnTo>
                  <a:lnTo>
                    <a:pt x="22" y="0"/>
                  </a:lnTo>
                  <a:lnTo>
                    <a:pt x="25" y="0"/>
                  </a:lnTo>
                  <a:lnTo>
                    <a:pt x="25" y="3"/>
                  </a:lnTo>
                  <a:lnTo>
                    <a:pt x="22" y="3"/>
                  </a:lnTo>
                  <a:lnTo>
                    <a:pt x="19" y="6"/>
                  </a:lnTo>
                  <a:lnTo>
                    <a:pt x="19" y="9"/>
                  </a:lnTo>
                  <a:lnTo>
                    <a:pt x="19" y="12"/>
                  </a:lnTo>
                  <a:lnTo>
                    <a:pt x="17" y="15"/>
                  </a:lnTo>
                  <a:lnTo>
                    <a:pt x="14" y="17"/>
                  </a:lnTo>
                  <a:lnTo>
                    <a:pt x="11" y="17"/>
                  </a:lnTo>
                  <a:lnTo>
                    <a:pt x="8" y="17"/>
                  </a:lnTo>
                  <a:lnTo>
                    <a:pt x="8" y="15"/>
                  </a:lnTo>
                  <a:lnTo>
                    <a:pt x="5" y="15"/>
                  </a:lnTo>
                  <a:lnTo>
                    <a:pt x="2" y="15"/>
                  </a:lnTo>
                  <a:lnTo>
                    <a:pt x="0" y="15"/>
                  </a:lnTo>
                  <a:lnTo>
                    <a:pt x="2" y="12"/>
                  </a:lnTo>
                  <a:lnTo>
                    <a:pt x="5" y="12"/>
                  </a:lnTo>
                  <a:lnTo>
                    <a:pt x="5" y="9"/>
                  </a:lnTo>
                  <a:lnTo>
                    <a:pt x="5" y="6"/>
                  </a:lnTo>
                  <a:lnTo>
                    <a:pt x="8" y="6"/>
                  </a:lnTo>
                  <a:lnTo>
                    <a:pt x="11" y="6"/>
                  </a:lnTo>
                  <a:lnTo>
                    <a:pt x="14" y="3"/>
                  </a:lnTo>
                  <a:lnTo>
                    <a:pt x="1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1" name="Freeform 3416"/>
            <p:cNvSpPr/>
            <p:nvPr/>
          </p:nvSpPr>
          <p:spPr>
            <a:xfrm>
              <a:off x="2675880" y="1918800"/>
              <a:ext cx="38880" cy="10800"/>
            </a:xfrm>
            <a:custGeom>
              <a:avLst/>
              <a:gdLst>
                <a:gd name="textAreaLeft" fmla="*/ 0 w 38880"/>
                <a:gd name="textAreaRight" fmla="*/ 39600 w 38880"/>
                <a:gd name="textAreaTop" fmla="*/ 0 h 10800"/>
                <a:gd name="textAreaBottom" fmla="*/ 11520 h 10800"/>
              </a:gdLst>
              <a:ahLst/>
              <a:cxnLst/>
              <a:rect l="textAreaLeft" t="textAreaTop" r="textAreaRight" b="textAreaBottom"/>
              <a:pathLst>
                <a:path w="20" h="6">
                  <a:moveTo>
                    <a:pt x="17" y="0"/>
                  </a:moveTo>
                  <a:lnTo>
                    <a:pt x="12" y="0"/>
                  </a:lnTo>
                  <a:lnTo>
                    <a:pt x="9" y="0"/>
                  </a:lnTo>
                  <a:lnTo>
                    <a:pt x="6" y="0"/>
                  </a:lnTo>
                  <a:lnTo>
                    <a:pt x="3" y="0"/>
                  </a:lnTo>
                  <a:lnTo>
                    <a:pt x="0" y="3"/>
                  </a:lnTo>
                  <a:lnTo>
                    <a:pt x="3" y="3"/>
                  </a:lnTo>
                  <a:lnTo>
                    <a:pt x="6" y="3"/>
                  </a:lnTo>
                  <a:lnTo>
                    <a:pt x="9" y="3"/>
                  </a:lnTo>
                  <a:lnTo>
                    <a:pt x="12" y="6"/>
                  </a:lnTo>
                  <a:lnTo>
                    <a:pt x="15" y="6"/>
                  </a:lnTo>
                  <a:lnTo>
                    <a:pt x="17" y="3"/>
                  </a:lnTo>
                  <a:lnTo>
                    <a:pt x="20" y="0"/>
                  </a:lnTo>
                  <a:lnTo>
                    <a:pt x="20" y="0"/>
                  </a:lnTo>
                  <a:lnTo>
                    <a:pt x="1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2" name="Freeform 3417"/>
            <p:cNvSpPr/>
            <p:nvPr/>
          </p:nvSpPr>
          <p:spPr>
            <a:xfrm>
              <a:off x="2671920" y="1859040"/>
              <a:ext cx="37080" cy="16560"/>
            </a:xfrm>
            <a:custGeom>
              <a:avLst/>
              <a:gdLst>
                <a:gd name="textAreaLeft" fmla="*/ 0 w 37080"/>
                <a:gd name="textAreaRight" fmla="*/ 37800 w 37080"/>
                <a:gd name="textAreaTop" fmla="*/ 0 h 16560"/>
                <a:gd name="textAreaBottom" fmla="*/ 17280 h 16560"/>
              </a:gdLst>
              <a:ahLst/>
              <a:cxnLst/>
              <a:rect l="textAreaLeft" t="textAreaTop" r="textAreaRight" b="textAreaBottom"/>
              <a:pathLst>
                <a:path w="19" h="9">
                  <a:moveTo>
                    <a:pt x="0" y="3"/>
                  </a:moveTo>
                  <a:lnTo>
                    <a:pt x="2" y="6"/>
                  </a:lnTo>
                  <a:lnTo>
                    <a:pt x="5" y="6"/>
                  </a:lnTo>
                  <a:lnTo>
                    <a:pt x="8" y="6"/>
                  </a:lnTo>
                  <a:lnTo>
                    <a:pt x="8" y="9"/>
                  </a:lnTo>
                  <a:lnTo>
                    <a:pt x="11" y="9"/>
                  </a:lnTo>
                  <a:lnTo>
                    <a:pt x="14" y="9"/>
                  </a:lnTo>
                  <a:lnTo>
                    <a:pt x="17" y="9"/>
                  </a:lnTo>
                  <a:lnTo>
                    <a:pt x="19" y="6"/>
                  </a:lnTo>
                  <a:lnTo>
                    <a:pt x="19" y="3"/>
                  </a:lnTo>
                  <a:lnTo>
                    <a:pt x="17" y="3"/>
                  </a:lnTo>
                  <a:lnTo>
                    <a:pt x="14" y="0"/>
                  </a:lnTo>
                  <a:lnTo>
                    <a:pt x="11" y="0"/>
                  </a:lnTo>
                  <a:lnTo>
                    <a:pt x="8"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3" name="Freeform 3418"/>
            <p:cNvSpPr/>
            <p:nvPr/>
          </p:nvSpPr>
          <p:spPr>
            <a:xfrm>
              <a:off x="2715840" y="1820520"/>
              <a:ext cx="106560" cy="22320"/>
            </a:xfrm>
            <a:custGeom>
              <a:avLst/>
              <a:gdLst>
                <a:gd name="textAreaLeft" fmla="*/ 0 w 106560"/>
                <a:gd name="textAreaRight" fmla="*/ 107280 w 106560"/>
                <a:gd name="textAreaTop" fmla="*/ 0 h 22320"/>
                <a:gd name="textAreaBottom" fmla="*/ 23040 h 22320"/>
              </a:gdLst>
              <a:ahLst/>
              <a:cxnLst/>
              <a:rect l="textAreaLeft" t="textAreaTop" r="textAreaRight" b="textAreaBottom"/>
              <a:pathLst>
                <a:path w="54" h="12">
                  <a:moveTo>
                    <a:pt x="15" y="3"/>
                  </a:moveTo>
                  <a:lnTo>
                    <a:pt x="9" y="6"/>
                  </a:lnTo>
                  <a:lnTo>
                    <a:pt x="6" y="6"/>
                  </a:lnTo>
                  <a:lnTo>
                    <a:pt x="6" y="9"/>
                  </a:lnTo>
                  <a:lnTo>
                    <a:pt x="3" y="9"/>
                  </a:lnTo>
                  <a:lnTo>
                    <a:pt x="0" y="9"/>
                  </a:lnTo>
                  <a:lnTo>
                    <a:pt x="0" y="12"/>
                  </a:lnTo>
                  <a:lnTo>
                    <a:pt x="3" y="12"/>
                  </a:lnTo>
                  <a:lnTo>
                    <a:pt x="6" y="12"/>
                  </a:lnTo>
                  <a:lnTo>
                    <a:pt x="9" y="12"/>
                  </a:lnTo>
                  <a:lnTo>
                    <a:pt x="12" y="12"/>
                  </a:lnTo>
                  <a:lnTo>
                    <a:pt x="15" y="12"/>
                  </a:lnTo>
                  <a:lnTo>
                    <a:pt x="17" y="12"/>
                  </a:lnTo>
                  <a:lnTo>
                    <a:pt x="20" y="12"/>
                  </a:lnTo>
                  <a:lnTo>
                    <a:pt x="23" y="12"/>
                  </a:lnTo>
                  <a:lnTo>
                    <a:pt x="26" y="12"/>
                  </a:lnTo>
                  <a:lnTo>
                    <a:pt x="29" y="12"/>
                  </a:lnTo>
                  <a:lnTo>
                    <a:pt x="29" y="9"/>
                  </a:lnTo>
                  <a:lnTo>
                    <a:pt x="32" y="9"/>
                  </a:lnTo>
                  <a:lnTo>
                    <a:pt x="32" y="12"/>
                  </a:lnTo>
                  <a:lnTo>
                    <a:pt x="34" y="12"/>
                  </a:lnTo>
                  <a:lnTo>
                    <a:pt x="37" y="12"/>
                  </a:lnTo>
                  <a:lnTo>
                    <a:pt x="43" y="12"/>
                  </a:lnTo>
                  <a:lnTo>
                    <a:pt x="49" y="12"/>
                  </a:lnTo>
                  <a:lnTo>
                    <a:pt x="51" y="12"/>
                  </a:lnTo>
                  <a:lnTo>
                    <a:pt x="51" y="9"/>
                  </a:lnTo>
                  <a:lnTo>
                    <a:pt x="54" y="9"/>
                  </a:lnTo>
                  <a:lnTo>
                    <a:pt x="54" y="6"/>
                  </a:lnTo>
                  <a:lnTo>
                    <a:pt x="51" y="3"/>
                  </a:lnTo>
                  <a:lnTo>
                    <a:pt x="49" y="3"/>
                  </a:lnTo>
                  <a:lnTo>
                    <a:pt x="46" y="3"/>
                  </a:lnTo>
                  <a:lnTo>
                    <a:pt x="43" y="0"/>
                  </a:lnTo>
                  <a:lnTo>
                    <a:pt x="40" y="0"/>
                  </a:lnTo>
                  <a:lnTo>
                    <a:pt x="34" y="0"/>
                  </a:lnTo>
                  <a:lnTo>
                    <a:pt x="32" y="0"/>
                  </a:lnTo>
                  <a:lnTo>
                    <a:pt x="29" y="0"/>
                  </a:lnTo>
                  <a:lnTo>
                    <a:pt x="23" y="3"/>
                  </a:lnTo>
                  <a:lnTo>
                    <a:pt x="20" y="3"/>
                  </a:lnTo>
                  <a:lnTo>
                    <a:pt x="17" y="3"/>
                  </a:lnTo>
                  <a:lnTo>
                    <a:pt x="1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4" name="Freeform 3419"/>
            <p:cNvSpPr/>
            <p:nvPr/>
          </p:nvSpPr>
          <p:spPr>
            <a:xfrm>
              <a:off x="2715840" y="1853280"/>
              <a:ext cx="100800" cy="43560"/>
            </a:xfrm>
            <a:custGeom>
              <a:avLst/>
              <a:gdLst>
                <a:gd name="textAreaLeft" fmla="*/ 0 w 100800"/>
                <a:gd name="textAreaRight" fmla="*/ 101520 w 100800"/>
                <a:gd name="textAreaTop" fmla="*/ 0 h 43560"/>
                <a:gd name="textAreaBottom" fmla="*/ 44280 h 43560"/>
              </a:gdLst>
              <a:ahLst/>
              <a:cxnLst/>
              <a:rect l="textAreaLeft" t="textAreaTop" r="textAreaRight" b="textAreaBottom"/>
              <a:pathLst>
                <a:path w="51" h="23">
                  <a:moveTo>
                    <a:pt x="6" y="6"/>
                  </a:moveTo>
                  <a:lnTo>
                    <a:pt x="3" y="6"/>
                  </a:lnTo>
                  <a:lnTo>
                    <a:pt x="0" y="9"/>
                  </a:lnTo>
                  <a:lnTo>
                    <a:pt x="3" y="9"/>
                  </a:lnTo>
                  <a:lnTo>
                    <a:pt x="0" y="12"/>
                  </a:lnTo>
                  <a:lnTo>
                    <a:pt x="3" y="12"/>
                  </a:lnTo>
                  <a:lnTo>
                    <a:pt x="0" y="15"/>
                  </a:lnTo>
                  <a:lnTo>
                    <a:pt x="3" y="15"/>
                  </a:lnTo>
                  <a:lnTo>
                    <a:pt x="3" y="17"/>
                  </a:lnTo>
                  <a:lnTo>
                    <a:pt x="6" y="17"/>
                  </a:lnTo>
                  <a:lnTo>
                    <a:pt x="9" y="17"/>
                  </a:lnTo>
                  <a:lnTo>
                    <a:pt x="12" y="20"/>
                  </a:lnTo>
                  <a:lnTo>
                    <a:pt x="15" y="20"/>
                  </a:lnTo>
                  <a:lnTo>
                    <a:pt x="17" y="23"/>
                  </a:lnTo>
                  <a:lnTo>
                    <a:pt x="20" y="23"/>
                  </a:lnTo>
                  <a:lnTo>
                    <a:pt x="23" y="20"/>
                  </a:lnTo>
                  <a:lnTo>
                    <a:pt x="26" y="20"/>
                  </a:lnTo>
                  <a:lnTo>
                    <a:pt x="29" y="20"/>
                  </a:lnTo>
                  <a:lnTo>
                    <a:pt x="32" y="20"/>
                  </a:lnTo>
                  <a:lnTo>
                    <a:pt x="34" y="20"/>
                  </a:lnTo>
                  <a:lnTo>
                    <a:pt x="37" y="17"/>
                  </a:lnTo>
                  <a:lnTo>
                    <a:pt x="40" y="17"/>
                  </a:lnTo>
                  <a:lnTo>
                    <a:pt x="43" y="15"/>
                  </a:lnTo>
                  <a:lnTo>
                    <a:pt x="46" y="15"/>
                  </a:lnTo>
                  <a:lnTo>
                    <a:pt x="46" y="12"/>
                  </a:lnTo>
                  <a:lnTo>
                    <a:pt x="43" y="12"/>
                  </a:lnTo>
                  <a:lnTo>
                    <a:pt x="43" y="9"/>
                  </a:lnTo>
                  <a:lnTo>
                    <a:pt x="40" y="9"/>
                  </a:lnTo>
                  <a:lnTo>
                    <a:pt x="37" y="9"/>
                  </a:lnTo>
                  <a:lnTo>
                    <a:pt x="34" y="9"/>
                  </a:lnTo>
                  <a:lnTo>
                    <a:pt x="32" y="9"/>
                  </a:lnTo>
                  <a:lnTo>
                    <a:pt x="29" y="9"/>
                  </a:lnTo>
                  <a:lnTo>
                    <a:pt x="32" y="9"/>
                  </a:lnTo>
                  <a:lnTo>
                    <a:pt x="32" y="6"/>
                  </a:lnTo>
                  <a:lnTo>
                    <a:pt x="37" y="6"/>
                  </a:lnTo>
                  <a:lnTo>
                    <a:pt x="40" y="6"/>
                  </a:lnTo>
                  <a:lnTo>
                    <a:pt x="46" y="6"/>
                  </a:lnTo>
                  <a:lnTo>
                    <a:pt x="49" y="6"/>
                  </a:lnTo>
                  <a:lnTo>
                    <a:pt x="51" y="3"/>
                  </a:lnTo>
                  <a:lnTo>
                    <a:pt x="49" y="3"/>
                  </a:lnTo>
                  <a:lnTo>
                    <a:pt x="49" y="0"/>
                  </a:lnTo>
                  <a:lnTo>
                    <a:pt x="46" y="0"/>
                  </a:lnTo>
                  <a:lnTo>
                    <a:pt x="43" y="0"/>
                  </a:lnTo>
                  <a:lnTo>
                    <a:pt x="40" y="0"/>
                  </a:lnTo>
                  <a:lnTo>
                    <a:pt x="37" y="0"/>
                  </a:lnTo>
                  <a:lnTo>
                    <a:pt x="32" y="0"/>
                  </a:lnTo>
                  <a:lnTo>
                    <a:pt x="26" y="0"/>
                  </a:lnTo>
                  <a:lnTo>
                    <a:pt x="23" y="3"/>
                  </a:lnTo>
                  <a:lnTo>
                    <a:pt x="20" y="3"/>
                  </a:lnTo>
                  <a:lnTo>
                    <a:pt x="17" y="3"/>
                  </a:lnTo>
                  <a:lnTo>
                    <a:pt x="15" y="3"/>
                  </a:lnTo>
                  <a:lnTo>
                    <a:pt x="12" y="3"/>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5" name="Freeform 3420"/>
            <p:cNvSpPr/>
            <p:nvPr/>
          </p:nvSpPr>
          <p:spPr>
            <a:xfrm>
              <a:off x="2908440" y="1870920"/>
              <a:ext cx="45000" cy="37800"/>
            </a:xfrm>
            <a:custGeom>
              <a:avLst/>
              <a:gdLst>
                <a:gd name="textAreaLeft" fmla="*/ 0 w 45000"/>
                <a:gd name="textAreaRight" fmla="*/ 45720 w 45000"/>
                <a:gd name="textAreaTop" fmla="*/ 0 h 37800"/>
                <a:gd name="textAreaBottom" fmla="*/ 38520 h 37800"/>
              </a:gdLst>
              <a:ahLst/>
              <a:cxnLst/>
              <a:rect l="textAreaLeft" t="textAreaTop" r="textAreaRight" b="textAreaBottom"/>
              <a:pathLst>
                <a:path w="23" h="20">
                  <a:moveTo>
                    <a:pt x="0" y="0"/>
                  </a:moveTo>
                  <a:lnTo>
                    <a:pt x="3" y="0"/>
                  </a:lnTo>
                  <a:lnTo>
                    <a:pt x="6" y="3"/>
                  </a:lnTo>
                  <a:lnTo>
                    <a:pt x="8" y="3"/>
                  </a:lnTo>
                  <a:lnTo>
                    <a:pt x="8" y="6"/>
                  </a:lnTo>
                  <a:lnTo>
                    <a:pt x="11" y="6"/>
                  </a:lnTo>
                  <a:lnTo>
                    <a:pt x="14" y="8"/>
                  </a:lnTo>
                  <a:lnTo>
                    <a:pt x="17" y="8"/>
                  </a:lnTo>
                  <a:lnTo>
                    <a:pt x="20" y="11"/>
                  </a:lnTo>
                  <a:lnTo>
                    <a:pt x="23" y="14"/>
                  </a:lnTo>
                  <a:lnTo>
                    <a:pt x="20" y="17"/>
                  </a:lnTo>
                  <a:lnTo>
                    <a:pt x="17" y="20"/>
                  </a:lnTo>
                  <a:lnTo>
                    <a:pt x="11" y="17"/>
                  </a:lnTo>
                  <a:lnTo>
                    <a:pt x="8" y="17"/>
                  </a:lnTo>
                  <a:lnTo>
                    <a:pt x="6" y="14"/>
                  </a:lnTo>
                  <a:lnTo>
                    <a:pt x="8" y="11"/>
                  </a:lnTo>
                  <a:lnTo>
                    <a:pt x="6" y="11"/>
                  </a:lnTo>
                  <a:lnTo>
                    <a:pt x="6" y="8"/>
                  </a:lnTo>
                  <a:lnTo>
                    <a:pt x="3" y="8"/>
                  </a:lnTo>
                  <a:lnTo>
                    <a:pt x="3"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6" name="Freeform 3421"/>
            <p:cNvSpPr/>
            <p:nvPr/>
          </p:nvSpPr>
          <p:spPr>
            <a:xfrm>
              <a:off x="2970000" y="184392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9" y="0"/>
                  </a:moveTo>
                  <a:lnTo>
                    <a:pt x="6" y="3"/>
                  </a:lnTo>
                  <a:lnTo>
                    <a:pt x="0" y="3"/>
                  </a:lnTo>
                  <a:lnTo>
                    <a:pt x="3" y="5"/>
                  </a:lnTo>
                  <a:lnTo>
                    <a:pt x="6" y="5"/>
                  </a:lnTo>
                  <a:lnTo>
                    <a:pt x="6"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7" name="Freeform 3422"/>
            <p:cNvSpPr/>
            <p:nvPr/>
          </p:nvSpPr>
          <p:spPr>
            <a:xfrm>
              <a:off x="2993760" y="1864800"/>
              <a:ext cx="42840" cy="10800"/>
            </a:xfrm>
            <a:custGeom>
              <a:avLst/>
              <a:gdLst>
                <a:gd name="textAreaLeft" fmla="*/ 0 w 42840"/>
                <a:gd name="textAreaRight" fmla="*/ 43560 w 42840"/>
                <a:gd name="textAreaTop" fmla="*/ 0 h 10800"/>
                <a:gd name="textAreaBottom" fmla="*/ 11520 h 10800"/>
              </a:gdLst>
              <a:ahLst/>
              <a:cxnLst/>
              <a:rect l="textAreaLeft" t="textAreaTop" r="textAreaRight" b="textAreaBottom"/>
              <a:pathLst>
                <a:path w="22" h="6">
                  <a:moveTo>
                    <a:pt x="2" y="3"/>
                  </a:moveTo>
                  <a:lnTo>
                    <a:pt x="0" y="0"/>
                  </a:lnTo>
                  <a:lnTo>
                    <a:pt x="5" y="0"/>
                  </a:lnTo>
                  <a:lnTo>
                    <a:pt x="8" y="0"/>
                  </a:lnTo>
                  <a:lnTo>
                    <a:pt x="11" y="0"/>
                  </a:lnTo>
                  <a:lnTo>
                    <a:pt x="14" y="0"/>
                  </a:lnTo>
                  <a:lnTo>
                    <a:pt x="19" y="0"/>
                  </a:lnTo>
                  <a:lnTo>
                    <a:pt x="22" y="3"/>
                  </a:lnTo>
                  <a:lnTo>
                    <a:pt x="19" y="3"/>
                  </a:lnTo>
                  <a:lnTo>
                    <a:pt x="17" y="3"/>
                  </a:lnTo>
                  <a:lnTo>
                    <a:pt x="11" y="6"/>
                  </a:lnTo>
                  <a:lnTo>
                    <a:pt x="5" y="6"/>
                  </a:lnTo>
                  <a:lnTo>
                    <a:pt x="5" y="3"/>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8" name="Freeform 3423"/>
            <p:cNvSpPr/>
            <p:nvPr/>
          </p:nvSpPr>
          <p:spPr>
            <a:xfrm>
              <a:off x="2914560" y="1787760"/>
              <a:ext cx="174240" cy="82080"/>
            </a:xfrm>
            <a:custGeom>
              <a:avLst/>
              <a:gdLst>
                <a:gd name="textAreaLeft" fmla="*/ 0 w 174240"/>
                <a:gd name="textAreaRight" fmla="*/ 174960 w 174240"/>
                <a:gd name="textAreaTop" fmla="*/ 0 h 82080"/>
                <a:gd name="textAreaBottom" fmla="*/ 82800 h 82080"/>
              </a:gdLst>
              <a:ahLst/>
              <a:cxnLst/>
              <a:rect l="textAreaLeft" t="textAreaTop" r="textAreaRight" b="textAreaBottom"/>
              <a:pathLst>
                <a:path w="88" h="43">
                  <a:moveTo>
                    <a:pt x="5" y="9"/>
                  </a:moveTo>
                  <a:lnTo>
                    <a:pt x="3" y="9"/>
                  </a:lnTo>
                  <a:lnTo>
                    <a:pt x="0" y="6"/>
                  </a:lnTo>
                  <a:lnTo>
                    <a:pt x="3" y="3"/>
                  </a:lnTo>
                  <a:lnTo>
                    <a:pt x="3" y="0"/>
                  </a:lnTo>
                  <a:lnTo>
                    <a:pt x="5" y="0"/>
                  </a:lnTo>
                  <a:lnTo>
                    <a:pt x="8" y="0"/>
                  </a:lnTo>
                  <a:lnTo>
                    <a:pt x="11" y="0"/>
                  </a:lnTo>
                  <a:lnTo>
                    <a:pt x="14" y="0"/>
                  </a:lnTo>
                  <a:lnTo>
                    <a:pt x="17" y="0"/>
                  </a:lnTo>
                  <a:lnTo>
                    <a:pt x="23" y="0"/>
                  </a:lnTo>
                  <a:lnTo>
                    <a:pt x="25" y="0"/>
                  </a:lnTo>
                  <a:lnTo>
                    <a:pt x="31" y="3"/>
                  </a:lnTo>
                  <a:lnTo>
                    <a:pt x="34" y="6"/>
                  </a:lnTo>
                  <a:lnTo>
                    <a:pt x="31" y="6"/>
                  </a:lnTo>
                  <a:lnTo>
                    <a:pt x="31" y="9"/>
                  </a:lnTo>
                  <a:lnTo>
                    <a:pt x="37" y="9"/>
                  </a:lnTo>
                  <a:lnTo>
                    <a:pt x="37" y="6"/>
                  </a:lnTo>
                  <a:lnTo>
                    <a:pt x="42" y="3"/>
                  </a:lnTo>
                  <a:lnTo>
                    <a:pt x="48" y="6"/>
                  </a:lnTo>
                  <a:lnTo>
                    <a:pt x="54" y="6"/>
                  </a:lnTo>
                  <a:lnTo>
                    <a:pt x="57" y="6"/>
                  </a:lnTo>
                  <a:lnTo>
                    <a:pt x="57" y="9"/>
                  </a:lnTo>
                  <a:lnTo>
                    <a:pt x="57" y="12"/>
                  </a:lnTo>
                  <a:lnTo>
                    <a:pt x="59" y="12"/>
                  </a:lnTo>
                  <a:lnTo>
                    <a:pt x="65" y="12"/>
                  </a:lnTo>
                  <a:lnTo>
                    <a:pt x="68" y="12"/>
                  </a:lnTo>
                  <a:lnTo>
                    <a:pt x="71" y="14"/>
                  </a:lnTo>
                  <a:lnTo>
                    <a:pt x="71" y="17"/>
                  </a:lnTo>
                  <a:lnTo>
                    <a:pt x="74" y="17"/>
                  </a:lnTo>
                  <a:lnTo>
                    <a:pt x="79" y="17"/>
                  </a:lnTo>
                  <a:lnTo>
                    <a:pt x="79" y="20"/>
                  </a:lnTo>
                  <a:lnTo>
                    <a:pt x="77" y="23"/>
                  </a:lnTo>
                  <a:lnTo>
                    <a:pt x="77" y="26"/>
                  </a:lnTo>
                  <a:lnTo>
                    <a:pt x="77" y="29"/>
                  </a:lnTo>
                  <a:lnTo>
                    <a:pt x="82" y="29"/>
                  </a:lnTo>
                  <a:lnTo>
                    <a:pt x="82" y="32"/>
                  </a:lnTo>
                  <a:lnTo>
                    <a:pt x="85" y="32"/>
                  </a:lnTo>
                  <a:lnTo>
                    <a:pt x="88" y="34"/>
                  </a:lnTo>
                  <a:lnTo>
                    <a:pt x="85" y="37"/>
                  </a:lnTo>
                  <a:lnTo>
                    <a:pt x="85" y="40"/>
                  </a:lnTo>
                  <a:lnTo>
                    <a:pt x="82" y="40"/>
                  </a:lnTo>
                  <a:lnTo>
                    <a:pt x="77" y="43"/>
                  </a:lnTo>
                  <a:lnTo>
                    <a:pt x="74" y="43"/>
                  </a:lnTo>
                  <a:lnTo>
                    <a:pt x="71" y="43"/>
                  </a:lnTo>
                  <a:lnTo>
                    <a:pt x="68" y="40"/>
                  </a:lnTo>
                  <a:lnTo>
                    <a:pt x="65" y="40"/>
                  </a:lnTo>
                  <a:lnTo>
                    <a:pt x="62" y="37"/>
                  </a:lnTo>
                  <a:lnTo>
                    <a:pt x="62" y="34"/>
                  </a:lnTo>
                  <a:lnTo>
                    <a:pt x="62" y="32"/>
                  </a:lnTo>
                  <a:lnTo>
                    <a:pt x="57" y="32"/>
                  </a:lnTo>
                  <a:lnTo>
                    <a:pt x="51" y="32"/>
                  </a:lnTo>
                  <a:lnTo>
                    <a:pt x="45" y="32"/>
                  </a:lnTo>
                  <a:lnTo>
                    <a:pt x="40" y="29"/>
                  </a:lnTo>
                  <a:lnTo>
                    <a:pt x="37" y="29"/>
                  </a:lnTo>
                  <a:lnTo>
                    <a:pt x="37" y="26"/>
                  </a:lnTo>
                  <a:lnTo>
                    <a:pt x="34" y="26"/>
                  </a:lnTo>
                  <a:lnTo>
                    <a:pt x="28" y="29"/>
                  </a:lnTo>
                  <a:lnTo>
                    <a:pt x="25" y="29"/>
                  </a:lnTo>
                  <a:lnTo>
                    <a:pt x="25" y="32"/>
                  </a:lnTo>
                  <a:lnTo>
                    <a:pt x="23" y="32"/>
                  </a:lnTo>
                  <a:lnTo>
                    <a:pt x="17" y="29"/>
                  </a:lnTo>
                  <a:lnTo>
                    <a:pt x="14" y="29"/>
                  </a:lnTo>
                  <a:lnTo>
                    <a:pt x="11" y="29"/>
                  </a:lnTo>
                  <a:lnTo>
                    <a:pt x="11" y="26"/>
                  </a:lnTo>
                  <a:lnTo>
                    <a:pt x="11" y="23"/>
                  </a:lnTo>
                  <a:lnTo>
                    <a:pt x="14" y="20"/>
                  </a:lnTo>
                  <a:lnTo>
                    <a:pt x="20" y="20"/>
                  </a:lnTo>
                  <a:lnTo>
                    <a:pt x="23" y="20"/>
                  </a:lnTo>
                  <a:lnTo>
                    <a:pt x="28" y="20"/>
                  </a:lnTo>
                  <a:lnTo>
                    <a:pt x="25" y="17"/>
                  </a:lnTo>
                  <a:lnTo>
                    <a:pt x="28" y="17"/>
                  </a:lnTo>
                  <a:lnTo>
                    <a:pt x="23" y="17"/>
                  </a:lnTo>
                  <a:lnTo>
                    <a:pt x="20" y="14"/>
                  </a:lnTo>
                  <a:lnTo>
                    <a:pt x="17" y="14"/>
                  </a:lnTo>
                  <a:lnTo>
                    <a:pt x="17" y="12"/>
                  </a:lnTo>
                  <a:lnTo>
                    <a:pt x="14" y="12"/>
                  </a:lnTo>
                  <a:lnTo>
                    <a:pt x="14" y="14"/>
                  </a:lnTo>
                  <a:lnTo>
                    <a:pt x="8" y="14"/>
                  </a:lnTo>
                  <a:lnTo>
                    <a:pt x="8" y="12"/>
                  </a:lnTo>
                  <a:lnTo>
                    <a:pt x="8" y="9"/>
                  </a:lnTo>
                  <a:lnTo>
                    <a:pt x="11" y="9"/>
                  </a:lnTo>
                  <a:lnTo>
                    <a:pt x="8" y="9"/>
                  </a:lnTo>
                  <a:lnTo>
                    <a:pt x="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49" name="Freeform 3424"/>
            <p:cNvSpPr/>
            <p:nvPr/>
          </p:nvSpPr>
          <p:spPr>
            <a:xfrm>
              <a:off x="2608560" y="1918800"/>
              <a:ext cx="311400" cy="120600"/>
            </a:xfrm>
            <a:custGeom>
              <a:avLst/>
              <a:gdLst>
                <a:gd name="textAreaLeft" fmla="*/ 0 w 311400"/>
                <a:gd name="textAreaRight" fmla="*/ 312120 w 311400"/>
                <a:gd name="textAreaTop" fmla="*/ 0 h 120600"/>
                <a:gd name="textAreaBottom" fmla="*/ 121320 h 120600"/>
              </a:gdLst>
              <a:ahLst/>
              <a:cxnLst/>
              <a:rect l="textAreaLeft" t="textAreaTop" r="textAreaRight" b="textAreaBottom"/>
              <a:pathLst>
                <a:path w="157" h="63">
                  <a:moveTo>
                    <a:pt x="151" y="43"/>
                  </a:moveTo>
                  <a:lnTo>
                    <a:pt x="148" y="46"/>
                  </a:lnTo>
                  <a:lnTo>
                    <a:pt x="145" y="46"/>
                  </a:lnTo>
                  <a:lnTo>
                    <a:pt x="140" y="49"/>
                  </a:lnTo>
                  <a:lnTo>
                    <a:pt x="137" y="52"/>
                  </a:lnTo>
                  <a:lnTo>
                    <a:pt x="131" y="49"/>
                  </a:lnTo>
                  <a:lnTo>
                    <a:pt x="131" y="46"/>
                  </a:lnTo>
                  <a:lnTo>
                    <a:pt x="131" y="43"/>
                  </a:lnTo>
                  <a:lnTo>
                    <a:pt x="128" y="46"/>
                  </a:lnTo>
                  <a:lnTo>
                    <a:pt x="123" y="46"/>
                  </a:lnTo>
                  <a:lnTo>
                    <a:pt x="125" y="49"/>
                  </a:lnTo>
                  <a:lnTo>
                    <a:pt x="120" y="49"/>
                  </a:lnTo>
                  <a:lnTo>
                    <a:pt x="117" y="49"/>
                  </a:lnTo>
                  <a:lnTo>
                    <a:pt x="114" y="49"/>
                  </a:lnTo>
                  <a:lnTo>
                    <a:pt x="120" y="49"/>
                  </a:lnTo>
                  <a:lnTo>
                    <a:pt x="117" y="46"/>
                  </a:lnTo>
                  <a:lnTo>
                    <a:pt x="114" y="46"/>
                  </a:lnTo>
                  <a:lnTo>
                    <a:pt x="117" y="46"/>
                  </a:lnTo>
                  <a:lnTo>
                    <a:pt x="117" y="43"/>
                  </a:lnTo>
                  <a:lnTo>
                    <a:pt x="114" y="46"/>
                  </a:lnTo>
                  <a:lnTo>
                    <a:pt x="111" y="49"/>
                  </a:lnTo>
                  <a:lnTo>
                    <a:pt x="108" y="49"/>
                  </a:lnTo>
                  <a:lnTo>
                    <a:pt x="105" y="49"/>
                  </a:lnTo>
                  <a:lnTo>
                    <a:pt x="94" y="52"/>
                  </a:lnTo>
                  <a:lnTo>
                    <a:pt x="91" y="52"/>
                  </a:lnTo>
                  <a:lnTo>
                    <a:pt x="88" y="55"/>
                  </a:lnTo>
                  <a:lnTo>
                    <a:pt x="91" y="55"/>
                  </a:lnTo>
                  <a:lnTo>
                    <a:pt x="88" y="57"/>
                  </a:lnTo>
                  <a:lnTo>
                    <a:pt x="69" y="63"/>
                  </a:lnTo>
                  <a:lnTo>
                    <a:pt x="54" y="63"/>
                  </a:lnTo>
                  <a:lnTo>
                    <a:pt x="49" y="60"/>
                  </a:lnTo>
                  <a:lnTo>
                    <a:pt x="46" y="60"/>
                  </a:lnTo>
                  <a:lnTo>
                    <a:pt x="43" y="57"/>
                  </a:lnTo>
                  <a:lnTo>
                    <a:pt x="43" y="55"/>
                  </a:lnTo>
                  <a:lnTo>
                    <a:pt x="46" y="55"/>
                  </a:lnTo>
                  <a:lnTo>
                    <a:pt x="49" y="55"/>
                  </a:lnTo>
                  <a:lnTo>
                    <a:pt x="49" y="52"/>
                  </a:lnTo>
                  <a:lnTo>
                    <a:pt x="57" y="52"/>
                  </a:lnTo>
                  <a:lnTo>
                    <a:pt x="57" y="49"/>
                  </a:lnTo>
                  <a:lnTo>
                    <a:pt x="60" y="49"/>
                  </a:lnTo>
                  <a:lnTo>
                    <a:pt x="69" y="46"/>
                  </a:lnTo>
                  <a:lnTo>
                    <a:pt x="71" y="46"/>
                  </a:lnTo>
                  <a:lnTo>
                    <a:pt x="77" y="46"/>
                  </a:lnTo>
                  <a:lnTo>
                    <a:pt x="74" y="49"/>
                  </a:lnTo>
                  <a:lnTo>
                    <a:pt x="77" y="49"/>
                  </a:lnTo>
                  <a:lnTo>
                    <a:pt x="80" y="46"/>
                  </a:lnTo>
                  <a:lnTo>
                    <a:pt x="83" y="43"/>
                  </a:lnTo>
                  <a:lnTo>
                    <a:pt x="80" y="43"/>
                  </a:lnTo>
                  <a:lnTo>
                    <a:pt x="77" y="43"/>
                  </a:lnTo>
                  <a:lnTo>
                    <a:pt x="77" y="46"/>
                  </a:lnTo>
                  <a:lnTo>
                    <a:pt x="71" y="46"/>
                  </a:lnTo>
                  <a:lnTo>
                    <a:pt x="69" y="46"/>
                  </a:lnTo>
                  <a:lnTo>
                    <a:pt x="66" y="43"/>
                  </a:lnTo>
                  <a:lnTo>
                    <a:pt x="63" y="43"/>
                  </a:lnTo>
                  <a:lnTo>
                    <a:pt x="60" y="46"/>
                  </a:lnTo>
                  <a:lnTo>
                    <a:pt x="57" y="43"/>
                  </a:lnTo>
                  <a:lnTo>
                    <a:pt x="54" y="46"/>
                  </a:lnTo>
                  <a:lnTo>
                    <a:pt x="49" y="46"/>
                  </a:lnTo>
                  <a:lnTo>
                    <a:pt x="49" y="43"/>
                  </a:lnTo>
                  <a:lnTo>
                    <a:pt x="49" y="40"/>
                  </a:lnTo>
                  <a:lnTo>
                    <a:pt x="51" y="40"/>
                  </a:lnTo>
                  <a:lnTo>
                    <a:pt x="49" y="37"/>
                  </a:lnTo>
                  <a:lnTo>
                    <a:pt x="46" y="40"/>
                  </a:lnTo>
                  <a:lnTo>
                    <a:pt x="43" y="43"/>
                  </a:lnTo>
                  <a:lnTo>
                    <a:pt x="40" y="46"/>
                  </a:lnTo>
                  <a:lnTo>
                    <a:pt x="37" y="49"/>
                  </a:lnTo>
                  <a:lnTo>
                    <a:pt x="34" y="49"/>
                  </a:lnTo>
                  <a:lnTo>
                    <a:pt x="34" y="43"/>
                  </a:lnTo>
                  <a:lnTo>
                    <a:pt x="32" y="43"/>
                  </a:lnTo>
                  <a:lnTo>
                    <a:pt x="29" y="46"/>
                  </a:lnTo>
                  <a:lnTo>
                    <a:pt x="29" y="43"/>
                  </a:lnTo>
                  <a:lnTo>
                    <a:pt x="29" y="46"/>
                  </a:lnTo>
                  <a:lnTo>
                    <a:pt x="29" y="49"/>
                  </a:lnTo>
                  <a:lnTo>
                    <a:pt x="23" y="49"/>
                  </a:lnTo>
                  <a:lnTo>
                    <a:pt x="20" y="46"/>
                  </a:lnTo>
                  <a:lnTo>
                    <a:pt x="17" y="46"/>
                  </a:lnTo>
                  <a:lnTo>
                    <a:pt x="23" y="46"/>
                  </a:lnTo>
                  <a:lnTo>
                    <a:pt x="20" y="43"/>
                  </a:lnTo>
                  <a:lnTo>
                    <a:pt x="20" y="46"/>
                  </a:lnTo>
                  <a:lnTo>
                    <a:pt x="20" y="43"/>
                  </a:lnTo>
                  <a:lnTo>
                    <a:pt x="17" y="43"/>
                  </a:lnTo>
                  <a:lnTo>
                    <a:pt x="15" y="43"/>
                  </a:lnTo>
                  <a:lnTo>
                    <a:pt x="12" y="43"/>
                  </a:lnTo>
                  <a:lnTo>
                    <a:pt x="9" y="46"/>
                  </a:lnTo>
                  <a:lnTo>
                    <a:pt x="6" y="46"/>
                  </a:lnTo>
                  <a:lnTo>
                    <a:pt x="3" y="43"/>
                  </a:lnTo>
                  <a:lnTo>
                    <a:pt x="0" y="43"/>
                  </a:lnTo>
                  <a:lnTo>
                    <a:pt x="3" y="43"/>
                  </a:lnTo>
                  <a:lnTo>
                    <a:pt x="3" y="40"/>
                  </a:lnTo>
                  <a:lnTo>
                    <a:pt x="6" y="37"/>
                  </a:lnTo>
                  <a:lnTo>
                    <a:pt x="9" y="37"/>
                  </a:lnTo>
                  <a:lnTo>
                    <a:pt x="12" y="37"/>
                  </a:lnTo>
                  <a:lnTo>
                    <a:pt x="15" y="37"/>
                  </a:lnTo>
                  <a:lnTo>
                    <a:pt x="20" y="37"/>
                  </a:lnTo>
                  <a:lnTo>
                    <a:pt x="20" y="35"/>
                  </a:lnTo>
                  <a:lnTo>
                    <a:pt x="26" y="35"/>
                  </a:lnTo>
                  <a:lnTo>
                    <a:pt x="29" y="35"/>
                  </a:lnTo>
                  <a:lnTo>
                    <a:pt x="32" y="32"/>
                  </a:lnTo>
                  <a:lnTo>
                    <a:pt x="29" y="32"/>
                  </a:lnTo>
                  <a:lnTo>
                    <a:pt x="26" y="32"/>
                  </a:lnTo>
                  <a:lnTo>
                    <a:pt x="23" y="32"/>
                  </a:lnTo>
                  <a:lnTo>
                    <a:pt x="20" y="32"/>
                  </a:lnTo>
                  <a:lnTo>
                    <a:pt x="20" y="35"/>
                  </a:lnTo>
                  <a:lnTo>
                    <a:pt x="17" y="35"/>
                  </a:lnTo>
                  <a:lnTo>
                    <a:pt x="15" y="35"/>
                  </a:lnTo>
                  <a:lnTo>
                    <a:pt x="9" y="35"/>
                  </a:lnTo>
                  <a:lnTo>
                    <a:pt x="6" y="35"/>
                  </a:lnTo>
                  <a:lnTo>
                    <a:pt x="6" y="32"/>
                  </a:lnTo>
                  <a:lnTo>
                    <a:pt x="9" y="32"/>
                  </a:lnTo>
                  <a:lnTo>
                    <a:pt x="9" y="29"/>
                  </a:lnTo>
                  <a:lnTo>
                    <a:pt x="12" y="29"/>
                  </a:lnTo>
                  <a:lnTo>
                    <a:pt x="17" y="29"/>
                  </a:lnTo>
                  <a:lnTo>
                    <a:pt x="23" y="29"/>
                  </a:lnTo>
                  <a:lnTo>
                    <a:pt x="23" y="26"/>
                  </a:lnTo>
                  <a:lnTo>
                    <a:pt x="26" y="29"/>
                  </a:lnTo>
                  <a:lnTo>
                    <a:pt x="32" y="29"/>
                  </a:lnTo>
                  <a:lnTo>
                    <a:pt x="34" y="26"/>
                  </a:lnTo>
                  <a:lnTo>
                    <a:pt x="32" y="26"/>
                  </a:lnTo>
                  <a:lnTo>
                    <a:pt x="29" y="26"/>
                  </a:lnTo>
                  <a:lnTo>
                    <a:pt x="26" y="26"/>
                  </a:lnTo>
                  <a:lnTo>
                    <a:pt x="20" y="26"/>
                  </a:lnTo>
                  <a:lnTo>
                    <a:pt x="17" y="26"/>
                  </a:lnTo>
                  <a:lnTo>
                    <a:pt x="15" y="26"/>
                  </a:lnTo>
                  <a:lnTo>
                    <a:pt x="12" y="26"/>
                  </a:lnTo>
                  <a:lnTo>
                    <a:pt x="12" y="23"/>
                  </a:lnTo>
                  <a:lnTo>
                    <a:pt x="12" y="20"/>
                  </a:lnTo>
                  <a:lnTo>
                    <a:pt x="15" y="18"/>
                  </a:lnTo>
                  <a:lnTo>
                    <a:pt x="17" y="18"/>
                  </a:lnTo>
                  <a:lnTo>
                    <a:pt x="20" y="18"/>
                  </a:lnTo>
                  <a:lnTo>
                    <a:pt x="23" y="18"/>
                  </a:lnTo>
                  <a:lnTo>
                    <a:pt x="26" y="18"/>
                  </a:lnTo>
                  <a:lnTo>
                    <a:pt x="29" y="18"/>
                  </a:lnTo>
                  <a:lnTo>
                    <a:pt x="34" y="18"/>
                  </a:lnTo>
                  <a:lnTo>
                    <a:pt x="32" y="18"/>
                  </a:lnTo>
                  <a:lnTo>
                    <a:pt x="29" y="15"/>
                  </a:lnTo>
                  <a:lnTo>
                    <a:pt x="26" y="18"/>
                  </a:lnTo>
                  <a:lnTo>
                    <a:pt x="23" y="18"/>
                  </a:lnTo>
                  <a:lnTo>
                    <a:pt x="23" y="15"/>
                  </a:lnTo>
                  <a:lnTo>
                    <a:pt x="26" y="12"/>
                  </a:lnTo>
                  <a:lnTo>
                    <a:pt x="29" y="12"/>
                  </a:lnTo>
                  <a:lnTo>
                    <a:pt x="32" y="12"/>
                  </a:lnTo>
                  <a:lnTo>
                    <a:pt x="37" y="9"/>
                  </a:lnTo>
                  <a:lnTo>
                    <a:pt x="40" y="12"/>
                  </a:lnTo>
                  <a:lnTo>
                    <a:pt x="46" y="12"/>
                  </a:lnTo>
                  <a:lnTo>
                    <a:pt x="46" y="15"/>
                  </a:lnTo>
                  <a:lnTo>
                    <a:pt x="46" y="18"/>
                  </a:lnTo>
                  <a:lnTo>
                    <a:pt x="51" y="18"/>
                  </a:lnTo>
                  <a:lnTo>
                    <a:pt x="54" y="15"/>
                  </a:lnTo>
                  <a:lnTo>
                    <a:pt x="57" y="15"/>
                  </a:lnTo>
                  <a:lnTo>
                    <a:pt x="60" y="18"/>
                  </a:lnTo>
                  <a:lnTo>
                    <a:pt x="66" y="18"/>
                  </a:lnTo>
                  <a:lnTo>
                    <a:pt x="69" y="18"/>
                  </a:lnTo>
                  <a:lnTo>
                    <a:pt x="69" y="20"/>
                  </a:lnTo>
                  <a:lnTo>
                    <a:pt x="71" y="20"/>
                  </a:lnTo>
                  <a:lnTo>
                    <a:pt x="74" y="23"/>
                  </a:lnTo>
                  <a:lnTo>
                    <a:pt x="71" y="26"/>
                  </a:lnTo>
                  <a:lnTo>
                    <a:pt x="71" y="29"/>
                  </a:lnTo>
                  <a:lnTo>
                    <a:pt x="77" y="26"/>
                  </a:lnTo>
                  <a:lnTo>
                    <a:pt x="80" y="26"/>
                  </a:lnTo>
                  <a:lnTo>
                    <a:pt x="83" y="26"/>
                  </a:lnTo>
                  <a:lnTo>
                    <a:pt x="83" y="29"/>
                  </a:lnTo>
                  <a:lnTo>
                    <a:pt x="80" y="29"/>
                  </a:lnTo>
                  <a:lnTo>
                    <a:pt x="83" y="32"/>
                  </a:lnTo>
                  <a:lnTo>
                    <a:pt x="80" y="32"/>
                  </a:lnTo>
                  <a:lnTo>
                    <a:pt x="80" y="35"/>
                  </a:lnTo>
                  <a:lnTo>
                    <a:pt x="83" y="35"/>
                  </a:lnTo>
                  <a:lnTo>
                    <a:pt x="86" y="35"/>
                  </a:lnTo>
                  <a:lnTo>
                    <a:pt x="88" y="32"/>
                  </a:lnTo>
                  <a:lnTo>
                    <a:pt x="91" y="35"/>
                  </a:lnTo>
                  <a:lnTo>
                    <a:pt x="94" y="35"/>
                  </a:lnTo>
                  <a:lnTo>
                    <a:pt x="97" y="35"/>
                  </a:lnTo>
                  <a:lnTo>
                    <a:pt x="100" y="35"/>
                  </a:lnTo>
                  <a:lnTo>
                    <a:pt x="103" y="35"/>
                  </a:lnTo>
                  <a:lnTo>
                    <a:pt x="105" y="35"/>
                  </a:lnTo>
                  <a:lnTo>
                    <a:pt x="108" y="35"/>
                  </a:lnTo>
                  <a:lnTo>
                    <a:pt x="111" y="35"/>
                  </a:lnTo>
                  <a:lnTo>
                    <a:pt x="111" y="32"/>
                  </a:lnTo>
                  <a:lnTo>
                    <a:pt x="114" y="32"/>
                  </a:lnTo>
                  <a:lnTo>
                    <a:pt x="111" y="29"/>
                  </a:lnTo>
                  <a:lnTo>
                    <a:pt x="108" y="29"/>
                  </a:lnTo>
                  <a:lnTo>
                    <a:pt x="105" y="29"/>
                  </a:lnTo>
                  <a:lnTo>
                    <a:pt x="103" y="26"/>
                  </a:lnTo>
                  <a:lnTo>
                    <a:pt x="97" y="26"/>
                  </a:lnTo>
                  <a:lnTo>
                    <a:pt x="103" y="23"/>
                  </a:lnTo>
                  <a:lnTo>
                    <a:pt x="105" y="23"/>
                  </a:lnTo>
                  <a:lnTo>
                    <a:pt x="108" y="23"/>
                  </a:lnTo>
                  <a:lnTo>
                    <a:pt x="105" y="20"/>
                  </a:lnTo>
                  <a:lnTo>
                    <a:pt x="103" y="18"/>
                  </a:lnTo>
                  <a:lnTo>
                    <a:pt x="97" y="18"/>
                  </a:lnTo>
                  <a:lnTo>
                    <a:pt x="97" y="15"/>
                  </a:lnTo>
                  <a:lnTo>
                    <a:pt x="94" y="15"/>
                  </a:lnTo>
                  <a:lnTo>
                    <a:pt x="91" y="12"/>
                  </a:lnTo>
                  <a:lnTo>
                    <a:pt x="94" y="9"/>
                  </a:lnTo>
                  <a:lnTo>
                    <a:pt x="100" y="9"/>
                  </a:lnTo>
                  <a:lnTo>
                    <a:pt x="103" y="9"/>
                  </a:lnTo>
                  <a:lnTo>
                    <a:pt x="103" y="6"/>
                  </a:lnTo>
                  <a:lnTo>
                    <a:pt x="105" y="3"/>
                  </a:lnTo>
                  <a:lnTo>
                    <a:pt x="105" y="0"/>
                  </a:lnTo>
                  <a:lnTo>
                    <a:pt x="108" y="0"/>
                  </a:lnTo>
                  <a:lnTo>
                    <a:pt x="111" y="0"/>
                  </a:lnTo>
                  <a:lnTo>
                    <a:pt x="114" y="0"/>
                  </a:lnTo>
                  <a:lnTo>
                    <a:pt x="117" y="0"/>
                  </a:lnTo>
                  <a:lnTo>
                    <a:pt x="117" y="3"/>
                  </a:lnTo>
                  <a:lnTo>
                    <a:pt x="114" y="3"/>
                  </a:lnTo>
                  <a:lnTo>
                    <a:pt x="117" y="6"/>
                  </a:lnTo>
                  <a:lnTo>
                    <a:pt x="120" y="6"/>
                  </a:lnTo>
                  <a:lnTo>
                    <a:pt x="117" y="9"/>
                  </a:lnTo>
                  <a:lnTo>
                    <a:pt x="117" y="12"/>
                  </a:lnTo>
                  <a:lnTo>
                    <a:pt x="120" y="12"/>
                  </a:lnTo>
                  <a:lnTo>
                    <a:pt x="123" y="12"/>
                  </a:lnTo>
                  <a:lnTo>
                    <a:pt x="125" y="15"/>
                  </a:lnTo>
                  <a:lnTo>
                    <a:pt x="123" y="18"/>
                  </a:lnTo>
                  <a:lnTo>
                    <a:pt x="123" y="20"/>
                  </a:lnTo>
                  <a:lnTo>
                    <a:pt x="120" y="20"/>
                  </a:lnTo>
                  <a:lnTo>
                    <a:pt x="123" y="20"/>
                  </a:lnTo>
                  <a:lnTo>
                    <a:pt x="125" y="20"/>
                  </a:lnTo>
                  <a:lnTo>
                    <a:pt x="128" y="20"/>
                  </a:lnTo>
                  <a:lnTo>
                    <a:pt x="128" y="23"/>
                  </a:lnTo>
                  <a:lnTo>
                    <a:pt x="125" y="26"/>
                  </a:lnTo>
                  <a:lnTo>
                    <a:pt x="123" y="29"/>
                  </a:lnTo>
                  <a:lnTo>
                    <a:pt x="125" y="29"/>
                  </a:lnTo>
                  <a:lnTo>
                    <a:pt x="128" y="29"/>
                  </a:lnTo>
                  <a:lnTo>
                    <a:pt x="128" y="26"/>
                  </a:lnTo>
                  <a:lnTo>
                    <a:pt x="131" y="26"/>
                  </a:lnTo>
                  <a:lnTo>
                    <a:pt x="134" y="26"/>
                  </a:lnTo>
                  <a:lnTo>
                    <a:pt x="137" y="26"/>
                  </a:lnTo>
                  <a:lnTo>
                    <a:pt x="137" y="29"/>
                  </a:lnTo>
                  <a:lnTo>
                    <a:pt x="140" y="29"/>
                  </a:lnTo>
                  <a:lnTo>
                    <a:pt x="142" y="29"/>
                  </a:lnTo>
                  <a:lnTo>
                    <a:pt x="140" y="26"/>
                  </a:lnTo>
                  <a:lnTo>
                    <a:pt x="140" y="23"/>
                  </a:lnTo>
                  <a:lnTo>
                    <a:pt x="145" y="20"/>
                  </a:lnTo>
                  <a:lnTo>
                    <a:pt x="148" y="23"/>
                  </a:lnTo>
                  <a:lnTo>
                    <a:pt x="151" y="23"/>
                  </a:lnTo>
                  <a:lnTo>
                    <a:pt x="154" y="26"/>
                  </a:lnTo>
                  <a:lnTo>
                    <a:pt x="157" y="26"/>
                  </a:lnTo>
                  <a:lnTo>
                    <a:pt x="157" y="29"/>
                  </a:lnTo>
                  <a:lnTo>
                    <a:pt x="157" y="32"/>
                  </a:lnTo>
                  <a:lnTo>
                    <a:pt x="157" y="35"/>
                  </a:lnTo>
                  <a:lnTo>
                    <a:pt x="154" y="35"/>
                  </a:lnTo>
                  <a:lnTo>
                    <a:pt x="154" y="37"/>
                  </a:lnTo>
                  <a:lnTo>
                    <a:pt x="151" y="40"/>
                  </a:lnTo>
                  <a:lnTo>
                    <a:pt x="154" y="43"/>
                  </a:lnTo>
                  <a:lnTo>
                    <a:pt x="151" y="4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0" name="Freeform 3425"/>
            <p:cNvSpPr/>
            <p:nvPr/>
          </p:nvSpPr>
          <p:spPr>
            <a:xfrm>
              <a:off x="2936160" y="1930320"/>
              <a:ext cx="38880" cy="16560"/>
            </a:xfrm>
            <a:custGeom>
              <a:avLst/>
              <a:gdLst>
                <a:gd name="textAreaLeft" fmla="*/ 0 w 38880"/>
                <a:gd name="textAreaRight" fmla="*/ 39600 w 38880"/>
                <a:gd name="textAreaTop" fmla="*/ 0 h 16560"/>
                <a:gd name="textAreaBottom" fmla="*/ 17280 h 16560"/>
              </a:gdLst>
              <a:ahLst/>
              <a:cxnLst/>
              <a:rect l="textAreaLeft" t="textAreaTop" r="textAreaRight" b="textAreaBottom"/>
              <a:pathLst>
                <a:path w="20" h="9">
                  <a:moveTo>
                    <a:pt x="9" y="0"/>
                  </a:moveTo>
                  <a:lnTo>
                    <a:pt x="6" y="0"/>
                  </a:lnTo>
                  <a:lnTo>
                    <a:pt x="3" y="0"/>
                  </a:lnTo>
                  <a:lnTo>
                    <a:pt x="0" y="3"/>
                  </a:lnTo>
                  <a:lnTo>
                    <a:pt x="3" y="3"/>
                  </a:lnTo>
                  <a:lnTo>
                    <a:pt x="3" y="6"/>
                  </a:lnTo>
                  <a:lnTo>
                    <a:pt x="9" y="9"/>
                  </a:lnTo>
                  <a:lnTo>
                    <a:pt x="14" y="9"/>
                  </a:lnTo>
                  <a:lnTo>
                    <a:pt x="17" y="9"/>
                  </a:lnTo>
                  <a:lnTo>
                    <a:pt x="17" y="6"/>
                  </a:lnTo>
                  <a:lnTo>
                    <a:pt x="20" y="6"/>
                  </a:lnTo>
                  <a:lnTo>
                    <a:pt x="17" y="3"/>
                  </a:lnTo>
                  <a:lnTo>
                    <a:pt x="14" y="3"/>
                  </a:lnTo>
                  <a:lnTo>
                    <a:pt x="12"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1" name="Freeform 3426"/>
            <p:cNvSpPr/>
            <p:nvPr/>
          </p:nvSpPr>
          <p:spPr>
            <a:xfrm>
              <a:off x="2942280" y="1947960"/>
              <a:ext cx="55080" cy="14760"/>
            </a:xfrm>
            <a:custGeom>
              <a:avLst/>
              <a:gdLst>
                <a:gd name="textAreaLeft" fmla="*/ 0 w 55080"/>
                <a:gd name="textAreaRight" fmla="*/ 55800 w 55080"/>
                <a:gd name="textAreaTop" fmla="*/ 0 h 14760"/>
                <a:gd name="textAreaBottom" fmla="*/ 15480 h 14760"/>
              </a:gdLst>
              <a:ahLst/>
              <a:cxnLst/>
              <a:rect l="textAreaLeft" t="textAreaTop" r="textAreaRight" b="textAreaBottom"/>
              <a:pathLst>
                <a:path w="28" h="8">
                  <a:moveTo>
                    <a:pt x="9" y="3"/>
                  </a:moveTo>
                  <a:lnTo>
                    <a:pt x="3" y="3"/>
                  </a:lnTo>
                  <a:lnTo>
                    <a:pt x="0" y="5"/>
                  </a:lnTo>
                  <a:lnTo>
                    <a:pt x="3" y="5"/>
                  </a:lnTo>
                  <a:lnTo>
                    <a:pt x="6" y="5"/>
                  </a:lnTo>
                  <a:lnTo>
                    <a:pt x="9" y="8"/>
                  </a:lnTo>
                  <a:lnTo>
                    <a:pt x="14" y="5"/>
                  </a:lnTo>
                  <a:lnTo>
                    <a:pt x="17" y="5"/>
                  </a:lnTo>
                  <a:lnTo>
                    <a:pt x="20" y="5"/>
                  </a:lnTo>
                  <a:lnTo>
                    <a:pt x="26" y="5"/>
                  </a:lnTo>
                  <a:lnTo>
                    <a:pt x="28" y="3"/>
                  </a:lnTo>
                  <a:lnTo>
                    <a:pt x="26" y="3"/>
                  </a:lnTo>
                  <a:lnTo>
                    <a:pt x="26" y="0"/>
                  </a:lnTo>
                  <a:lnTo>
                    <a:pt x="23" y="0"/>
                  </a:lnTo>
                  <a:lnTo>
                    <a:pt x="20" y="0"/>
                  </a:lnTo>
                  <a:lnTo>
                    <a:pt x="17" y="0"/>
                  </a:lnTo>
                  <a:lnTo>
                    <a:pt x="14" y="0"/>
                  </a:lnTo>
                  <a:lnTo>
                    <a:pt x="11" y="3"/>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2" name="Freeform 3427"/>
            <p:cNvSpPr/>
            <p:nvPr/>
          </p:nvSpPr>
          <p:spPr>
            <a:xfrm>
              <a:off x="2964240" y="1957320"/>
              <a:ext cx="33120" cy="10800"/>
            </a:xfrm>
            <a:custGeom>
              <a:avLst/>
              <a:gdLst>
                <a:gd name="textAreaLeft" fmla="*/ 0 w 33120"/>
                <a:gd name="textAreaRight" fmla="*/ 33840 w 33120"/>
                <a:gd name="textAreaTop" fmla="*/ 0 h 10800"/>
                <a:gd name="textAreaBottom" fmla="*/ 11520 h 10800"/>
              </a:gdLst>
              <a:ahLst/>
              <a:cxnLst/>
              <a:rect l="textAreaLeft" t="textAreaTop" r="textAreaRight" b="textAreaBottom"/>
              <a:pathLst>
                <a:path w="17" h="6">
                  <a:moveTo>
                    <a:pt x="15" y="0"/>
                  </a:moveTo>
                  <a:lnTo>
                    <a:pt x="12" y="0"/>
                  </a:lnTo>
                  <a:lnTo>
                    <a:pt x="9" y="3"/>
                  </a:lnTo>
                  <a:lnTo>
                    <a:pt x="3" y="3"/>
                  </a:lnTo>
                  <a:lnTo>
                    <a:pt x="0" y="3"/>
                  </a:lnTo>
                  <a:lnTo>
                    <a:pt x="0" y="6"/>
                  </a:lnTo>
                  <a:lnTo>
                    <a:pt x="3" y="6"/>
                  </a:lnTo>
                  <a:lnTo>
                    <a:pt x="6" y="6"/>
                  </a:lnTo>
                  <a:lnTo>
                    <a:pt x="9" y="3"/>
                  </a:lnTo>
                  <a:lnTo>
                    <a:pt x="12" y="3"/>
                  </a:lnTo>
                  <a:lnTo>
                    <a:pt x="15" y="3"/>
                  </a:lnTo>
                  <a:lnTo>
                    <a:pt x="17" y="3"/>
                  </a:lnTo>
                  <a:lnTo>
                    <a:pt x="17" y="0"/>
                  </a:lnTo>
                  <a:lnTo>
                    <a:pt x="1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3" name="Freeform 3428"/>
            <p:cNvSpPr/>
            <p:nvPr/>
          </p:nvSpPr>
          <p:spPr>
            <a:xfrm>
              <a:off x="2976120" y="196884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9" y="0"/>
                  </a:moveTo>
                  <a:lnTo>
                    <a:pt x="6" y="0"/>
                  </a:lnTo>
                  <a:lnTo>
                    <a:pt x="3" y="0"/>
                  </a:lnTo>
                  <a:lnTo>
                    <a:pt x="0" y="3"/>
                  </a:lnTo>
                  <a:lnTo>
                    <a:pt x="6" y="3"/>
                  </a:lnTo>
                  <a:lnTo>
                    <a:pt x="9" y="3"/>
                  </a:lnTo>
                  <a:lnTo>
                    <a:pt x="11" y="3"/>
                  </a:lnTo>
                  <a:lnTo>
                    <a:pt x="11"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4" name="Freeform 3429"/>
            <p:cNvSpPr/>
            <p:nvPr/>
          </p:nvSpPr>
          <p:spPr>
            <a:xfrm>
              <a:off x="2993760" y="1930320"/>
              <a:ext cx="128520" cy="82080"/>
            </a:xfrm>
            <a:custGeom>
              <a:avLst/>
              <a:gdLst>
                <a:gd name="textAreaLeft" fmla="*/ 0 w 128520"/>
                <a:gd name="textAreaRight" fmla="*/ 129240 w 128520"/>
                <a:gd name="textAreaTop" fmla="*/ 0 h 82080"/>
                <a:gd name="textAreaBottom" fmla="*/ 82800 h 82080"/>
              </a:gdLst>
              <a:ahLst/>
              <a:cxnLst/>
              <a:rect l="textAreaLeft" t="textAreaTop" r="textAreaRight" b="textAreaBottom"/>
              <a:pathLst>
                <a:path w="65" h="43">
                  <a:moveTo>
                    <a:pt x="62" y="37"/>
                  </a:moveTo>
                  <a:lnTo>
                    <a:pt x="59" y="40"/>
                  </a:lnTo>
                  <a:lnTo>
                    <a:pt x="56" y="37"/>
                  </a:lnTo>
                  <a:lnTo>
                    <a:pt x="56" y="40"/>
                  </a:lnTo>
                  <a:lnTo>
                    <a:pt x="51" y="40"/>
                  </a:lnTo>
                  <a:lnTo>
                    <a:pt x="51" y="43"/>
                  </a:lnTo>
                  <a:lnTo>
                    <a:pt x="48" y="43"/>
                  </a:lnTo>
                  <a:lnTo>
                    <a:pt x="48" y="40"/>
                  </a:lnTo>
                  <a:lnTo>
                    <a:pt x="48" y="43"/>
                  </a:lnTo>
                  <a:lnTo>
                    <a:pt x="45" y="43"/>
                  </a:lnTo>
                  <a:lnTo>
                    <a:pt x="45" y="40"/>
                  </a:lnTo>
                  <a:lnTo>
                    <a:pt x="42" y="43"/>
                  </a:lnTo>
                  <a:lnTo>
                    <a:pt x="39" y="43"/>
                  </a:lnTo>
                  <a:lnTo>
                    <a:pt x="39" y="40"/>
                  </a:lnTo>
                  <a:lnTo>
                    <a:pt x="39" y="43"/>
                  </a:lnTo>
                  <a:lnTo>
                    <a:pt x="37" y="40"/>
                  </a:lnTo>
                  <a:lnTo>
                    <a:pt x="39" y="40"/>
                  </a:lnTo>
                  <a:lnTo>
                    <a:pt x="39" y="37"/>
                  </a:lnTo>
                  <a:lnTo>
                    <a:pt x="39" y="40"/>
                  </a:lnTo>
                  <a:lnTo>
                    <a:pt x="37" y="40"/>
                  </a:lnTo>
                  <a:lnTo>
                    <a:pt x="37" y="43"/>
                  </a:lnTo>
                  <a:lnTo>
                    <a:pt x="34" y="43"/>
                  </a:lnTo>
                  <a:lnTo>
                    <a:pt x="28" y="43"/>
                  </a:lnTo>
                  <a:lnTo>
                    <a:pt x="25" y="40"/>
                  </a:lnTo>
                  <a:lnTo>
                    <a:pt x="22" y="40"/>
                  </a:lnTo>
                  <a:lnTo>
                    <a:pt x="25" y="37"/>
                  </a:lnTo>
                  <a:lnTo>
                    <a:pt x="28" y="37"/>
                  </a:lnTo>
                  <a:lnTo>
                    <a:pt x="25" y="37"/>
                  </a:lnTo>
                  <a:lnTo>
                    <a:pt x="25" y="34"/>
                  </a:lnTo>
                  <a:lnTo>
                    <a:pt x="22" y="34"/>
                  </a:lnTo>
                  <a:lnTo>
                    <a:pt x="22" y="31"/>
                  </a:lnTo>
                  <a:lnTo>
                    <a:pt x="19" y="31"/>
                  </a:lnTo>
                  <a:lnTo>
                    <a:pt x="22" y="31"/>
                  </a:lnTo>
                  <a:lnTo>
                    <a:pt x="25" y="31"/>
                  </a:lnTo>
                  <a:lnTo>
                    <a:pt x="31" y="31"/>
                  </a:lnTo>
                  <a:lnTo>
                    <a:pt x="28" y="29"/>
                  </a:lnTo>
                  <a:lnTo>
                    <a:pt x="34" y="29"/>
                  </a:lnTo>
                  <a:lnTo>
                    <a:pt x="34" y="26"/>
                  </a:lnTo>
                  <a:lnTo>
                    <a:pt x="37" y="26"/>
                  </a:lnTo>
                  <a:lnTo>
                    <a:pt x="39" y="26"/>
                  </a:lnTo>
                  <a:lnTo>
                    <a:pt x="42" y="26"/>
                  </a:lnTo>
                  <a:lnTo>
                    <a:pt x="39" y="26"/>
                  </a:lnTo>
                  <a:lnTo>
                    <a:pt x="42" y="26"/>
                  </a:lnTo>
                  <a:lnTo>
                    <a:pt x="45" y="26"/>
                  </a:lnTo>
                  <a:lnTo>
                    <a:pt x="48" y="23"/>
                  </a:lnTo>
                  <a:lnTo>
                    <a:pt x="45" y="23"/>
                  </a:lnTo>
                  <a:lnTo>
                    <a:pt x="42" y="23"/>
                  </a:lnTo>
                  <a:lnTo>
                    <a:pt x="39" y="23"/>
                  </a:lnTo>
                  <a:lnTo>
                    <a:pt x="37" y="23"/>
                  </a:lnTo>
                  <a:lnTo>
                    <a:pt x="34" y="23"/>
                  </a:lnTo>
                  <a:lnTo>
                    <a:pt x="31" y="23"/>
                  </a:lnTo>
                  <a:lnTo>
                    <a:pt x="31" y="26"/>
                  </a:lnTo>
                  <a:lnTo>
                    <a:pt x="25" y="26"/>
                  </a:lnTo>
                  <a:lnTo>
                    <a:pt x="22" y="26"/>
                  </a:lnTo>
                  <a:lnTo>
                    <a:pt x="19" y="26"/>
                  </a:lnTo>
                  <a:lnTo>
                    <a:pt x="17" y="26"/>
                  </a:lnTo>
                  <a:lnTo>
                    <a:pt x="14" y="26"/>
                  </a:lnTo>
                  <a:lnTo>
                    <a:pt x="11" y="26"/>
                  </a:lnTo>
                  <a:lnTo>
                    <a:pt x="8" y="29"/>
                  </a:lnTo>
                  <a:lnTo>
                    <a:pt x="5" y="29"/>
                  </a:lnTo>
                  <a:lnTo>
                    <a:pt x="2" y="29"/>
                  </a:lnTo>
                  <a:lnTo>
                    <a:pt x="0" y="29"/>
                  </a:lnTo>
                  <a:lnTo>
                    <a:pt x="0" y="26"/>
                  </a:lnTo>
                  <a:lnTo>
                    <a:pt x="2" y="23"/>
                  </a:lnTo>
                  <a:lnTo>
                    <a:pt x="5" y="23"/>
                  </a:lnTo>
                  <a:lnTo>
                    <a:pt x="8" y="23"/>
                  </a:lnTo>
                  <a:lnTo>
                    <a:pt x="11" y="23"/>
                  </a:lnTo>
                  <a:lnTo>
                    <a:pt x="17" y="23"/>
                  </a:lnTo>
                  <a:lnTo>
                    <a:pt x="19" y="23"/>
                  </a:lnTo>
                  <a:lnTo>
                    <a:pt x="17" y="20"/>
                  </a:lnTo>
                  <a:lnTo>
                    <a:pt x="14" y="20"/>
                  </a:lnTo>
                  <a:lnTo>
                    <a:pt x="11" y="17"/>
                  </a:lnTo>
                  <a:lnTo>
                    <a:pt x="8" y="17"/>
                  </a:lnTo>
                  <a:lnTo>
                    <a:pt x="8" y="14"/>
                  </a:lnTo>
                  <a:lnTo>
                    <a:pt x="11" y="14"/>
                  </a:lnTo>
                  <a:lnTo>
                    <a:pt x="8" y="12"/>
                  </a:lnTo>
                  <a:lnTo>
                    <a:pt x="5" y="12"/>
                  </a:lnTo>
                  <a:lnTo>
                    <a:pt x="5" y="9"/>
                  </a:lnTo>
                  <a:lnTo>
                    <a:pt x="8" y="6"/>
                  </a:lnTo>
                  <a:lnTo>
                    <a:pt x="5" y="6"/>
                  </a:lnTo>
                  <a:lnTo>
                    <a:pt x="8" y="6"/>
                  </a:lnTo>
                  <a:lnTo>
                    <a:pt x="14" y="6"/>
                  </a:lnTo>
                  <a:lnTo>
                    <a:pt x="17" y="6"/>
                  </a:lnTo>
                  <a:lnTo>
                    <a:pt x="17" y="9"/>
                  </a:lnTo>
                  <a:lnTo>
                    <a:pt x="19" y="12"/>
                  </a:lnTo>
                  <a:lnTo>
                    <a:pt x="17" y="12"/>
                  </a:lnTo>
                  <a:lnTo>
                    <a:pt x="19" y="14"/>
                  </a:lnTo>
                  <a:lnTo>
                    <a:pt x="22" y="14"/>
                  </a:lnTo>
                  <a:lnTo>
                    <a:pt x="25" y="14"/>
                  </a:lnTo>
                  <a:lnTo>
                    <a:pt x="28" y="17"/>
                  </a:lnTo>
                  <a:lnTo>
                    <a:pt x="31" y="17"/>
                  </a:lnTo>
                  <a:lnTo>
                    <a:pt x="34" y="17"/>
                  </a:lnTo>
                  <a:lnTo>
                    <a:pt x="34" y="14"/>
                  </a:lnTo>
                  <a:lnTo>
                    <a:pt x="31" y="14"/>
                  </a:lnTo>
                  <a:lnTo>
                    <a:pt x="34" y="14"/>
                  </a:lnTo>
                  <a:lnTo>
                    <a:pt x="34" y="12"/>
                  </a:lnTo>
                  <a:lnTo>
                    <a:pt x="31" y="12"/>
                  </a:lnTo>
                  <a:lnTo>
                    <a:pt x="25" y="12"/>
                  </a:lnTo>
                  <a:lnTo>
                    <a:pt x="22" y="9"/>
                  </a:lnTo>
                  <a:lnTo>
                    <a:pt x="25" y="9"/>
                  </a:lnTo>
                  <a:lnTo>
                    <a:pt x="22" y="6"/>
                  </a:lnTo>
                  <a:lnTo>
                    <a:pt x="19" y="6"/>
                  </a:lnTo>
                  <a:lnTo>
                    <a:pt x="19" y="3"/>
                  </a:lnTo>
                  <a:lnTo>
                    <a:pt x="22" y="3"/>
                  </a:lnTo>
                  <a:lnTo>
                    <a:pt x="25" y="0"/>
                  </a:lnTo>
                  <a:lnTo>
                    <a:pt x="28" y="0"/>
                  </a:lnTo>
                  <a:lnTo>
                    <a:pt x="34" y="0"/>
                  </a:lnTo>
                  <a:lnTo>
                    <a:pt x="37" y="0"/>
                  </a:lnTo>
                  <a:lnTo>
                    <a:pt x="39" y="0"/>
                  </a:lnTo>
                  <a:lnTo>
                    <a:pt x="42" y="0"/>
                  </a:lnTo>
                  <a:lnTo>
                    <a:pt x="42" y="3"/>
                  </a:lnTo>
                  <a:lnTo>
                    <a:pt x="45" y="3"/>
                  </a:lnTo>
                  <a:lnTo>
                    <a:pt x="48" y="3"/>
                  </a:lnTo>
                  <a:lnTo>
                    <a:pt x="45" y="0"/>
                  </a:lnTo>
                  <a:lnTo>
                    <a:pt x="48" y="0"/>
                  </a:lnTo>
                  <a:lnTo>
                    <a:pt x="51" y="0"/>
                  </a:lnTo>
                  <a:lnTo>
                    <a:pt x="56" y="3"/>
                  </a:lnTo>
                  <a:lnTo>
                    <a:pt x="59" y="6"/>
                  </a:lnTo>
                  <a:lnTo>
                    <a:pt x="62" y="6"/>
                  </a:lnTo>
                  <a:lnTo>
                    <a:pt x="62" y="9"/>
                  </a:lnTo>
                  <a:lnTo>
                    <a:pt x="65" y="12"/>
                  </a:lnTo>
                  <a:lnTo>
                    <a:pt x="65" y="14"/>
                  </a:lnTo>
                  <a:lnTo>
                    <a:pt x="65" y="17"/>
                  </a:lnTo>
                  <a:lnTo>
                    <a:pt x="62" y="17"/>
                  </a:lnTo>
                  <a:lnTo>
                    <a:pt x="62" y="20"/>
                  </a:lnTo>
                  <a:lnTo>
                    <a:pt x="62" y="23"/>
                  </a:lnTo>
                  <a:lnTo>
                    <a:pt x="65" y="23"/>
                  </a:lnTo>
                  <a:lnTo>
                    <a:pt x="65" y="26"/>
                  </a:lnTo>
                  <a:lnTo>
                    <a:pt x="65" y="29"/>
                  </a:lnTo>
                  <a:lnTo>
                    <a:pt x="65" y="31"/>
                  </a:lnTo>
                  <a:lnTo>
                    <a:pt x="62" y="31"/>
                  </a:lnTo>
                  <a:lnTo>
                    <a:pt x="62" y="29"/>
                  </a:lnTo>
                  <a:lnTo>
                    <a:pt x="59" y="29"/>
                  </a:lnTo>
                  <a:lnTo>
                    <a:pt x="59" y="31"/>
                  </a:lnTo>
                  <a:lnTo>
                    <a:pt x="56" y="34"/>
                  </a:lnTo>
                  <a:lnTo>
                    <a:pt x="59" y="34"/>
                  </a:lnTo>
                  <a:lnTo>
                    <a:pt x="56" y="34"/>
                  </a:lnTo>
                  <a:lnTo>
                    <a:pt x="59" y="37"/>
                  </a:lnTo>
                  <a:lnTo>
                    <a:pt x="62" y="3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5" name="Freeform 3430"/>
            <p:cNvSpPr/>
            <p:nvPr/>
          </p:nvSpPr>
          <p:spPr>
            <a:xfrm>
              <a:off x="3015720" y="192456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8" y="0"/>
                  </a:moveTo>
                  <a:lnTo>
                    <a:pt x="6" y="0"/>
                  </a:lnTo>
                  <a:lnTo>
                    <a:pt x="3" y="3"/>
                  </a:lnTo>
                  <a:lnTo>
                    <a:pt x="0" y="3"/>
                  </a:lnTo>
                  <a:lnTo>
                    <a:pt x="0" y="6"/>
                  </a:lnTo>
                  <a:lnTo>
                    <a:pt x="3" y="6"/>
                  </a:lnTo>
                  <a:lnTo>
                    <a:pt x="8" y="3"/>
                  </a:lnTo>
                  <a:lnTo>
                    <a:pt x="11" y="3"/>
                  </a:lnTo>
                  <a:lnTo>
                    <a:pt x="14" y="0"/>
                  </a:lnTo>
                  <a:lnTo>
                    <a:pt x="11"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6" name="Freeform 3431"/>
            <p:cNvSpPr/>
            <p:nvPr/>
          </p:nvSpPr>
          <p:spPr>
            <a:xfrm>
              <a:off x="3184560" y="196308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6" y="0"/>
                  </a:moveTo>
                  <a:lnTo>
                    <a:pt x="3" y="0"/>
                  </a:lnTo>
                  <a:lnTo>
                    <a:pt x="3" y="3"/>
                  </a:lnTo>
                  <a:lnTo>
                    <a:pt x="0" y="3"/>
                  </a:lnTo>
                  <a:lnTo>
                    <a:pt x="0" y="6"/>
                  </a:lnTo>
                  <a:lnTo>
                    <a:pt x="3" y="6"/>
                  </a:lnTo>
                  <a:lnTo>
                    <a:pt x="6" y="6"/>
                  </a:lnTo>
                  <a:lnTo>
                    <a:pt x="9" y="6"/>
                  </a:lnTo>
                  <a:lnTo>
                    <a:pt x="6" y="3"/>
                  </a:lnTo>
                  <a:lnTo>
                    <a:pt x="9" y="0"/>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7" name="Freeform 3432"/>
            <p:cNvSpPr/>
            <p:nvPr/>
          </p:nvSpPr>
          <p:spPr>
            <a:xfrm>
              <a:off x="3134880" y="1980720"/>
              <a:ext cx="27000" cy="9000"/>
            </a:xfrm>
            <a:custGeom>
              <a:avLst/>
              <a:gdLst>
                <a:gd name="textAreaLeft" fmla="*/ 0 w 27000"/>
                <a:gd name="textAreaRight" fmla="*/ 27720 w 27000"/>
                <a:gd name="textAreaTop" fmla="*/ 0 h 9000"/>
                <a:gd name="textAreaBottom" fmla="*/ 9720 h 9000"/>
              </a:gdLst>
              <a:ahLst/>
              <a:cxnLst/>
              <a:rect l="textAreaLeft" t="textAreaTop" r="textAreaRight" b="textAreaBottom"/>
              <a:pathLst>
                <a:path w="14" h="5">
                  <a:moveTo>
                    <a:pt x="8" y="0"/>
                  </a:moveTo>
                  <a:lnTo>
                    <a:pt x="5" y="0"/>
                  </a:lnTo>
                  <a:lnTo>
                    <a:pt x="2" y="3"/>
                  </a:lnTo>
                  <a:lnTo>
                    <a:pt x="0" y="3"/>
                  </a:lnTo>
                  <a:lnTo>
                    <a:pt x="2" y="5"/>
                  </a:lnTo>
                  <a:lnTo>
                    <a:pt x="5" y="5"/>
                  </a:lnTo>
                  <a:lnTo>
                    <a:pt x="5" y="3"/>
                  </a:lnTo>
                  <a:lnTo>
                    <a:pt x="8" y="3"/>
                  </a:lnTo>
                  <a:lnTo>
                    <a:pt x="11" y="3"/>
                  </a:lnTo>
                  <a:lnTo>
                    <a:pt x="14" y="0"/>
                  </a:lnTo>
                  <a:lnTo>
                    <a:pt x="11"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8" name="Freeform 3433"/>
            <p:cNvSpPr/>
            <p:nvPr/>
          </p:nvSpPr>
          <p:spPr>
            <a:xfrm>
              <a:off x="3095280" y="1811160"/>
              <a:ext cx="100800" cy="59040"/>
            </a:xfrm>
            <a:custGeom>
              <a:avLst/>
              <a:gdLst>
                <a:gd name="textAreaLeft" fmla="*/ 0 w 100800"/>
                <a:gd name="textAreaRight" fmla="*/ 101520 w 100800"/>
                <a:gd name="textAreaTop" fmla="*/ 0 h 59040"/>
                <a:gd name="textAreaBottom" fmla="*/ 59760 h 59040"/>
              </a:gdLst>
              <a:ahLst/>
              <a:cxnLst/>
              <a:rect l="textAreaLeft" t="textAreaTop" r="textAreaRight" b="textAreaBottom"/>
              <a:pathLst>
                <a:path w="51" h="31">
                  <a:moveTo>
                    <a:pt x="11" y="0"/>
                  </a:moveTo>
                  <a:lnTo>
                    <a:pt x="17" y="0"/>
                  </a:lnTo>
                  <a:lnTo>
                    <a:pt x="20" y="2"/>
                  </a:lnTo>
                  <a:lnTo>
                    <a:pt x="25" y="2"/>
                  </a:lnTo>
                  <a:lnTo>
                    <a:pt x="25" y="5"/>
                  </a:lnTo>
                  <a:lnTo>
                    <a:pt x="31" y="5"/>
                  </a:lnTo>
                  <a:lnTo>
                    <a:pt x="34" y="5"/>
                  </a:lnTo>
                  <a:lnTo>
                    <a:pt x="34" y="8"/>
                  </a:lnTo>
                  <a:lnTo>
                    <a:pt x="31" y="8"/>
                  </a:lnTo>
                  <a:lnTo>
                    <a:pt x="34" y="11"/>
                  </a:lnTo>
                  <a:lnTo>
                    <a:pt x="37" y="11"/>
                  </a:lnTo>
                  <a:lnTo>
                    <a:pt x="40" y="11"/>
                  </a:lnTo>
                  <a:lnTo>
                    <a:pt x="42" y="11"/>
                  </a:lnTo>
                  <a:lnTo>
                    <a:pt x="45" y="11"/>
                  </a:lnTo>
                  <a:lnTo>
                    <a:pt x="48" y="11"/>
                  </a:lnTo>
                  <a:lnTo>
                    <a:pt x="51" y="14"/>
                  </a:lnTo>
                  <a:lnTo>
                    <a:pt x="48" y="14"/>
                  </a:lnTo>
                  <a:lnTo>
                    <a:pt x="45" y="17"/>
                  </a:lnTo>
                  <a:lnTo>
                    <a:pt x="42" y="20"/>
                  </a:lnTo>
                  <a:lnTo>
                    <a:pt x="45" y="20"/>
                  </a:lnTo>
                  <a:lnTo>
                    <a:pt x="51" y="22"/>
                  </a:lnTo>
                  <a:lnTo>
                    <a:pt x="48" y="25"/>
                  </a:lnTo>
                  <a:lnTo>
                    <a:pt x="45" y="28"/>
                  </a:lnTo>
                  <a:lnTo>
                    <a:pt x="40" y="28"/>
                  </a:lnTo>
                  <a:lnTo>
                    <a:pt x="37" y="28"/>
                  </a:lnTo>
                  <a:lnTo>
                    <a:pt x="34" y="28"/>
                  </a:lnTo>
                  <a:lnTo>
                    <a:pt x="28" y="28"/>
                  </a:lnTo>
                  <a:lnTo>
                    <a:pt x="25" y="28"/>
                  </a:lnTo>
                  <a:lnTo>
                    <a:pt x="25" y="31"/>
                  </a:lnTo>
                  <a:lnTo>
                    <a:pt x="22" y="31"/>
                  </a:lnTo>
                  <a:lnTo>
                    <a:pt x="20" y="31"/>
                  </a:lnTo>
                  <a:lnTo>
                    <a:pt x="20" y="28"/>
                  </a:lnTo>
                  <a:lnTo>
                    <a:pt x="17" y="28"/>
                  </a:lnTo>
                  <a:lnTo>
                    <a:pt x="20" y="28"/>
                  </a:lnTo>
                  <a:lnTo>
                    <a:pt x="17" y="25"/>
                  </a:lnTo>
                  <a:lnTo>
                    <a:pt x="14" y="25"/>
                  </a:lnTo>
                  <a:lnTo>
                    <a:pt x="14" y="22"/>
                  </a:lnTo>
                  <a:lnTo>
                    <a:pt x="11" y="22"/>
                  </a:lnTo>
                  <a:lnTo>
                    <a:pt x="14" y="22"/>
                  </a:lnTo>
                  <a:lnTo>
                    <a:pt x="20" y="22"/>
                  </a:lnTo>
                  <a:lnTo>
                    <a:pt x="22" y="22"/>
                  </a:lnTo>
                  <a:lnTo>
                    <a:pt x="22" y="20"/>
                  </a:lnTo>
                  <a:lnTo>
                    <a:pt x="20" y="20"/>
                  </a:lnTo>
                  <a:lnTo>
                    <a:pt x="14" y="20"/>
                  </a:lnTo>
                  <a:lnTo>
                    <a:pt x="11" y="20"/>
                  </a:lnTo>
                  <a:lnTo>
                    <a:pt x="11" y="17"/>
                  </a:lnTo>
                  <a:lnTo>
                    <a:pt x="8" y="17"/>
                  </a:lnTo>
                  <a:lnTo>
                    <a:pt x="11" y="17"/>
                  </a:lnTo>
                  <a:lnTo>
                    <a:pt x="11" y="14"/>
                  </a:lnTo>
                  <a:lnTo>
                    <a:pt x="8" y="14"/>
                  </a:lnTo>
                  <a:lnTo>
                    <a:pt x="5" y="14"/>
                  </a:lnTo>
                  <a:lnTo>
                    <a:pt x="5" y="11"/>
                  </a:lnTo>
                  <a:lnTo>
                    <a:pt x="3" y="11"/>
                  </a:lnTo>
                  <a:lnTo>
                    <a:pt x="0" y="11"/>
                  </a:lnTo>
                  <a:lnTo>
                    <a:pt x="0" y="8"/>
                  </a:lnTo>
                  <a:lnTo>
                    <a:pt x="3" y="8"/>
                  </a:lnTo>
                  <a:lnTo>
                    <a:pt x="5" y="8"/>
                  </a:lnTo>
                  <a:lnTo>
                    <a:pt x="8" y="8"/>
                  </a:lnTo>
                  <a:lnTo>
                    <a:pt x="5" y="5"/>
                  </a:lnTo>
                  <a:lnTo>
                    <a:pt x="3" y="2"/>
                  </a:lnTo>
                  <a:lnTo>
                    <a:pt x="5" y="0"/>
                  </a:lnTo>
                  <a:lnTo>
                    <a:pt x="8" y="0"/>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59" name="Freeform 3434"/>
            <p:cNvSpPr/>
            <p:nvPr/>
          </p:nvSpPr>
          <p:spPr>
            <a:xfrm>
              <a:off x="3151080" y="1870920"/>
              <a:ext cx="94680" cy="20520"/>
            </a:xfrm>
            <a:custGeom>
              <a:avLst/>
              <a:gdLst>
                <a:gd name="textAreaLeft" fmla="*/ 0 w 94680"/>
                <a:gd name="textAreaRight" fmla="*/ 95400 w 94680"/>
                <a:gd name="textAreaTop" fmla="*/ 0 h 20520"/>
                <a:gd name="textAreaBottom" fmla="*/ 21240 h 20520"/>
              </a:gdLst>
              <a:ahLst/>
              <a:cxnLst/>
              <a:rect l="textAreaLeft" t="textAreaTop" r="textAreaRight" b="textAreaBottom"/>
              <a:pathLst>
                <a:path w="48" h="11">
                  <a:moveTo>
                    <a:pt x="3" y="3"/>
                  </a:moveTo>
                  <a:lnTo>
                    <a:pt x="6" y="3"/>
                  </a:lnTo>
                  <a:lnTo>
                    <a:pt x="9" y="0"/>
                  </a:lnTo>
                  <a:lnTo>
                    <a:pt x="12" y="0"/>
                  </a:lnTo>
                  <a:lnTo>
                    <a:pt x="14" y="0"/>
                  </a:lnTo>
                  <a:lnTo>
                    <a:pt x="17" y="3"/>
                  </a:lnTo>
                  <a:lnTo>
                    <a:pt x="20" y="3"/>
                  </a:lnTo>
                  <a:lnTo>
                    <a:pt x="23" y="3"/>
                  </a:lnTo>
                  <a:lnTo>
                    <a:pt x="23" y="0"/>
                  </a:lnTo>
                  <a:lnTo>
                    <a:pt x="26" y="0"/>
                  </a:lnTo>
                  <a:lnTo>
                    <a:pt x="29" y="0"/>
                  </a:lnTo>
                  <a:lnTo>
                    <a:pt x="31" y="0"/>
                  </a:lnTo>
                  <a:lnTo>
                    <a:pt x="34" y="3"/>
                  </a:lnTo>
                  <a:lnTo>
                    <a:pt x="37" y="3"/>
                  </a:lnTo>
                  <a:lnTo>
                    <a:pt x="40" y="3"/>
                  </a:lnTo>
                  <a:lnTo>
                    <a:pt x="37" y="6"/>
                  </a:lnTo>
                  <a:lnTo>
                    <a:pt x="40" y="6"/>
                  </a:lnTo>
                  <a:lnTo>
                    <a:pt x="43" y="6"/>
                  </a:lnTo>
                  <a:lnTo>
                    <a:pt x="46" y="6"/>
                  </a:lnTo>
                  <a:lnTo>
                    <a:pt x="48" y="8"/>
                  </a:lnTo>
                  <a:lnTo>
                    <a:pt x="46" y="8"/>
                  </a:lnTo>
                  <a:lnTo>
                    <a:pt x="43" y="8"/>
                  </a:lnTo>
                  <a:lnTo>
                    <a:pt x="40" y="11"/>
                  </a:lnTo>
                  <a:lnTo>
                    <a:pt x="34" y="8"/>
                  </a:lnTo>
                  <a:lnTo>
                    <a:pt x="31" y="11"/>
                  </a:lnTo>
                  <a:lnTo>
                    <a:pt x="26" y="11"/>
                  </a:lnTo>
                  <a:lnTo>
                    <a:pt x="23" y="8"/>
                  </a:lnTo>
                  <a:lnTo>
                    <a:pt x="20" y="8"/>
                  </a:lnTo>
                  <a:lnTo>
                    <a:pt x="17" y="8"/>
                  </a:lnTo>
                  <a:lnTo>
                    <a:pt x="14" y="11"/>
                  </a:lnTo>
                  <a:lnTo>
                    <a:pt x="12" y="11"/>
                  </a:lnTo>
                  <a:lnTo>
                    <a:pt x="9" y="8"/>
                  </a:lnTo>
                  <a:lnTo>
                    <a:pt x="6" y="11"/>
                  </a:lnTo>
                  <a:lnTo>
                    <a:pt x="3" y="11"/>
                  </a:lnTo>
                  <a:lnTo>
                    <a:pt x="0" y="8"/>
                  </a:lnTo>
                  <a:lnTo>
                    <a:pt x="3" y="8"/>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0" name="Freeform 3435"/>
            <p:cNvSpPr/>
            <p:nvPr/>
          </p:nvSpPr>
          <p:spPr>
            <a:xfrm>
              <a:off x="3423240" y="21384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1" name="Freeform 3436"/>
            <p:cNvSpPr/>
            <p:nvPr/>
          </p:nvSpPr>
          <p:spPr>
            <a:xfrm>
              <a:off x="3427200" y="2138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2" name="Freeform 3437"/>
            <p:cNvSpPr/>
            <p:nvPr/>
          </p:nvSpPr>
          <p:spPr>
            <a:xfrm>
              <a:off x="3586320" y="2132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3" name="Freeform 3438"/>
            <p:cNvSpPr/>
            <p:nvPr/>
          </p:nvSpPr>
          <p:spPr>
            <a:xfrm>
              <a:off x="3598200" y="21326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3" y="3"/>
                  </a:lnTo>
                  <a:lnTo>
                    <a:pt x="0" y="0"/>
                  </a:lnTo>
                  <a:lnTo>
                    <a:pt x="3"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4" name="Rectangle 3439"/>
            <p:cNvSpPr/>
            <p:nvPr/>
          </p:nvSpPr>
          <p:spPr>
            <a:xfrm>
              <a:off x="3705480" y="21441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5" name="Freeform 3440"/>
            <p:cNvSpPr/>
            <p:nvPr/>
          </p:nvSpPr>
          <p:spPr>
            <a:xfrm>
              <a:off x="3558240" y="2072880"/>
              <a:ext cx="116640" cy="49320"/>
            </a:xfrm>
            <a:custGeom>
              <a:avLst/>
              <a:gdLst>
                <a:gd name="textAreaLeft" fmla="*/ 0 w 116640"/>
                <a:gd name="textAreaRight" fmla="*/ 117360 w 116640"/>
                <a:gd name="textAreaTop" fmla="*/ 0 h 49320"/>
                <a:gd name="textAreaBottom" fmla="*/ 50040 h 49320"/>
              </a:gdLst>
              <a:ahLst/>
              <a:cxnLst/>
              <a:rect l="textAreaLeft" t="textAreaTop" r="textAreaRight" b="textAreaBottom"/>
              <a:pathLst>
                <a:path w="59" h="26">
                  <a:moveTo>
                    <a:pt x="0" y="0"/>
                  </a:moveTo>
                  <a:lnTo>
                    <a:pt x="3" y="0"/>
                  </a:lnTo>
                  <a:lnTo>
                    <a:pt x="5" y="0"/>
                  </a:lnTo>
                  <a:lnTo>
                    <a:pt x="8" y="0"/>
                  </a:lnTo>
                  <a:lnTo>
                    <a:pt x="11" y="3"/>
                  </a:lnTo>
                  <a:lnTo>
                    <a:pt x="20" y="3"/>
                  </a:lnTo>
                  <a:lnTo>
                    <a:pt x="23" y="3"/>
                  </a:lnTo>
                  <a:lnTo>
                    <a:pt x="25" y="3"/>
                  </a:lnTo>
                  <a:lnTo>
                    <a:pt x="31" y="3"/>
                  </a:lnTo>
                  <a:lnTo>
                    <a:pt x="34" y="3"/>
                  </a:lnTo>
                  <a:lnTo>
                    <a:pt x="37" y="3"/>
                  </a:lnTo>
                  <a:lnTo>
                    <a:pt x="42" y="6"/>
                  </a:lnTo>
                  <a:lnTo>
                    <a:pt x="45" y="6"/>
                  </a:lnTo>
                  <a:lnTo>
                    <a:pt x="48" y="9"/>
                  </a:lnTo>
                  <a:lnTo>
                    <a:pt x="45" y="9"/>
                  </a:lnTo>
                  <a:lnTo>
                    <a:pt x="48" y="11"/>
                  </a:lnTo>
                  <a:lnTo>
                    <a:pt x="51" y="9"/>
                  </a:lnTo>
                  <a:lnTo>
                    <a:pt x="54" y="11"/>
                  </a:lnTo>
                  <a:lnTo>
                    <a:pt x="54" y="14"/>
                  </a:lnTo>
                  <a:lnTo>
                    <a:pt x="54" y="17"/>
                  </a:lnTo>
                  <a:lnTo>
                    <a:pt x="57" y="17"/>
                  </a:lnTo>
                  <a:lnTo>
                    <a:pt x="57" y="20"/>
                  </a:lnTo>
                  <a:lnTo>
                    <a:pt x="59" y="20"/>
                  </a:lnTo>
                  <a:lnTo>
                    <a:pt x="59" y="23"/>
                  </a:lnTo>
                  <a:lnTo>
                    <a:pt x="54" y="23"/>
                  </a:lnTo>
                  <a:lnTo>
                    <a:pt x="51" y="23"/>
                  </a:lnTo>
                  <a:lnTo>
                    <a:pt x="40" y="20"/>
                  </a:lnTo>
                  <a:lnTo>
                    <a:pt x="37" y="20"/>
                  </a:lnTo>
                  <a:lnTo>
                    <a:pt x="34" y="20"/>
                  </a:lnTo>
                  <a:lnTo>
                    <a:pt x="25" y="26"/>
                  </a:lnTo>
                  <a:lnTo>
                    <a:pt x="20" y="26"/>
                  </a:lnTo>
                  <a:lnTo>
                    <a:pt x="11" y="23"/>
                  </a:lnTo>
                  <a:lnTo>
                    <a:pt x="8" y="20"/>
                  </a:lnTo>
                  <a:lnTo>
                    <a:pt x="5" y="17"/>
                  </a:lnTo>
                  <a:lnTo>
                    <a:pt x="5" y="14"/>
                  </a:lnTo>
                  <a:lnTo>
                    <a:pt x="8" y="14"/>
                  </a:lnTo>
                  <a:lnTo>
                    <a:pt x="3" y="14"/>
                  </a:lnTo>
                  <a:lnTo>
                    <a:pt x="3" y="11"/>
                  </a:lnTo>
                  <a:lnTo>
                    <a:pt x="0" y="11"/>
                  </a:lnTo>
                  <a:lnTo>
                    <a:pt x="0" y="9"/>
                  </a:lnTo>
                  <a:lnTo>
                    <a:pt x="0" y="6"/>
                  </a:lnTo>
                  <a:lnTo>
                    <a:pt x="3"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5040" rIns="90000" bIns="5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6" name="Freeform 3441"/>
            <p:cNvSpPr/>
            <p:nvPr/>
          </p:nvSpPr>
          <p:spPr>
            <a:xfrm>
              <a:off x="3745080" y="2165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2" y="0"/>
                  </a:lnTo>
                  <a:lnTo>
                    <a:pt x="0"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7" name="Freeform 3442"/>
            <p:cNvSpPr/>
            <p:nvPr/>
          </p:nvSpPr>
          <p:spPr>
            <a:xfrm>
              <a:off x="3800880" y="21945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8" name="Freeform 3443"/>
            <p:cNvSpPr/>
            <p:nvPr/>
          </p:nvSpPr>
          <p:spPr>
            <a:xfrm>
              <a:off x="3071520" y="1745640"/>
              <a:ext cx="38880" cy="20520"/>
            </a:xfrm>
            <a:custGeom>
              <a:avLst/>
              <a:gdLst>
                <a:gd name="textAreaLeft" fmla="*/ 0 w 38880"/>
                <a:gd name="textAreaRight" fmla="*/ 39600 w 38880"/>
                <a:gd name="textAreaTop" fmla="*/ 0 h 20520"/>
                <a:gd name="textAreaBottom" fmla="*/ 21240 h 20520"/>
              </a:gdLst>
              <a:ahLst/>
              <a:cxnLst/>
              <a:rect l="textAreaLeft" t="textAreaTop" r="textAreaRight" b="textAreaBottom"/>
              <a:pathLst>
                <a:path w="20" h="11">
                  <a:moveTo>
                    <a:pt x="12" y="0"/>
                  </a:moveTo>
                  <a:lnTo>
                    <a:pt x="15" y="0"/>
                  </a:lnTo>
                  <a:lnTo>
                    <a:pt x="17" y="0"/>
                  </a:lnTo>
                  <a:lnTo>
                    <a:pt x="17" y="2"/>
                  </a:lnTo>
                  <a:lnTo>
                    <a:pt x="17" y="5"/>
                  </a:lnTo>
                  <a:lnTo>
                    <a:pt x="17" y="8"/>
                  </a:lnTo>
                  <a:lnTo>
                    <a:pt x="20" y="8"/>
                  </a:lnTo>
                  <a:lnTo>
                    <a:pt x="17" y="11"/>
                  </a:lnTo>
                  <a:lnTo>
                    <a:pt x="15" y="11"/>
                  </a:lnTo>
                  <a:lnTo>
                    <a:pt x="9" y="11"/>
                  </a:lnTo>
                  <a:lnTo>
                    <a:pt x="9" y="8"/>
                  </a:lnTo>
                  <a:lnTo>
                    <a:pt x="9" y="5"/>
                  </a:lnTo>
                  <a:lnTo>
                    <a:pt x="6" y="5"/>
                  </a:lnTo>
                  <a:lnTo>
                    <a:pt x="3" y="5"/>
                  </a:lnTo>
                  <a:lnTo>
                    <a:pt x="0" y="5"/>
                  </a:lnTo>
                  <a:lnTo>
                    <a:pt x="0" y="2"/>
                  </a:lnTo>
                  <a:lnTo>
                    <a:pt x="3" y="2"/>
                  </a:lnTo>
                  <a:lnTo>
                    <a:pt x="3" y="0"/>
                  </a:lnTo>
                  <a:lnTo>
                    <a:pt x="6" y="0"/>
                  </a:lnTo>
                  <a:lnTo>
                    <a:pt x="9" y="0"/>
                  </a:lnTo>
                  <a:lnTo>
                    <a:pt x="1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69" name="Freeform 3444"/>
            <p:cNvSpPr/>
            <p:nvPr/>
          </p:nvSpPr>
          <p:spPr>
            <a:xfrm>
              <a:off x="3580200" y="195732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9" y="0"/>
                  </a:moveTo>
                  <a:lnTo>
                    <a:pt x="6" y="0"/>
                  </a:lnTo>
                  <a:lnTo>
                    <a:pt x="3" y="0"/>
                  </a:lnTo>
                  <a:lnTo>
                    <a:pt x="3" y="3"/>
                  </a:lnTo>
                  <a:lnTo>
                    <a:pt x="0" y="6"/>
                  </a:lnTo>
                  <a:lnTo>
                    <a:pt x="0" y="9"/>
                  </a:lnTo>
                  <a:lnTo>
                    <a:pt x="3" y="9"/>
                  </a:lnTo>
                  <a:lnTo>
                    <a:pt x="6" y="9"/>
                  </a:lnTo>
                  <a:lnTo>
                    <a:pt x="9" y="9"/>
                  </a:lnTo>
                  <a:lnTo>
                    <a:pt x="9" y="6"/>
                  </a:lnTo>
                  <a:lnTo>
                    <a:pt x="9" y="9"/>
                  </a:lnTo>
                  <a:lnTo>
                    <a:pt x="12" y="9"/>
                  </a:lnTo>
                  <a:lnTo>
                    <a:pt x="12" y="6"/>
                  </a:lnTo>
                  <a:lnTo>
                    <a:pt x="9" y="6"/>
                  </a:lnTo>
                  <a:lnTo>
                    <a:pt x="9" y="3"/>
                  </a:lnTo>
                  <a:lnTo>
                    <a:pt x="12" y="3"/>
                  </a:lnTo>
                  <a:lnTo>
                    <a:pt x="12" y="0"/>
                  </a:lnTo>
                  <a:lnTo>
                    <a:pt x="12"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0" name="Freeform 3445"/>
            <p:cNvSpPr/>
            <p:nvPr/>
          </p:nvSpPr>
          <p:spPr>
            <a:xfrm>
              <a:off x="3168720" y="1668600"/>
              <a:ext cx="281520" cy="184320"/>
            </a:xfrm>
            <a:custGeom>
              <a:avLst/>
              <a:gdLst>
                <a:gd name="textAreaLeft" fmla="*/ 0 w 281520"/>
                <a:gd name="textAreaRight" fmla="*/ 282240 w 281520"/>
                <a:gd name="textAreaTop" fmla="*/ 0 h 184320"/>
                <a:gd name="textAreaBottom" fmla="*/ 185040 h 184320"/>
              </a:gdLst>
              <a:ahLst/>
              <a:cxnLst/>
              <a:rect l="textAreaLeft" t="textAreaTop" r="textAreaRight" b="textAreaBottom"/>
              <a:pathLst>
                <a:path w="142" h="96">
                  <a:moveTo>
                    <a:pt x="25" y="0"/>
                  </a:moveTo>
                  <a:lnTo>
                    <a:pt x="28" y="0"/>
                  </a:lnTo>
                  <a:lnTo>
                    <a:pt x="31" y="3"/>
                  </a:lnTo>
                  <a:lnTo>
                    <a:pt x="31" y="0"/>
                  </a:lnTo>
                  <a:lnTo>
                    <a:pt x="34" y="0"/>
                  </a:lnTo>
                  <a:lnTo>
                    <a:pt x="37" y="0"/>
                  </a:lnTo>
                  <a:lnTo>
                    <a:pt x="39" y="0"/>
                  </a:lnTo>
                  <a:lnTo>
                    <a:pt x="42" y="0"/>
                  </a:lnTo>
                  <a:lnTo>
                    <a:pt x="45" y="3"/>
                  </a:lnTo>
                  <a:lnTo>
                    <a:pt x="48" y="3"/>
                  </a:lnTo>
                  <a:lnTo>
                    <a:pt x="51" y="3"/>
                  </a:lnTo>
                  <a:lnTo>
                    <a:pt x="54" y="3"/>
                  </a:lnTo>
                  <a:lnTo>
                    <a:pt x="54" y="5"/>
                  </a:lnTo>
                  <a:lnTo>
                    <a:pt x="59" y="8"/>
                  </a:lnTo>
                  <a:lnTo>
                    <a:pt x="59" y="11"/>
                  </a:lnTo>
                  <a:lnTo>
                    <a:pt x="62" y="11"/>
                  </a:lnTo>
                  <a:lnTo>
                    <a:pt x="59" y="11"/>
                  </a:lnTo>
                  <a:lnTo>
                    <a:pt x="62" y="14"/>
                  </a:lnTo>
                  <a:lnTo>
                    <a:pt x="62" y="17"/>
                  </a:lnTo>
                  <a:lnTo>
                    <a:pt x="65" y="17"/>
                  </a:lnTo>
                  <a:lnTo>
                    <a:pt x="68" y="20"/>
                  </a:lnTo>
                  <a:lnTo>
                    <a:pt x="71" y="20"/>
                  </a:lnTo>
                  <a:lnTo>
                    <a:pt x="71" y="22"/>
                  </a:lnTo>
                  <a:lnTo>
                    <a:pt x="71" y="25"/>
                  </a:lnTo>
                  <a:lnTo>
                    <a:pt x="74" y="28"/>
                  </a:lnTo>
                  <a:lnTo>
                    <a:pt x="74" y="25"/>
                  </a:lnTo>
                  <a:lnTo>
                    <a:pt x="76" y="25"/>
                  </a:lnTo>
                  <a:lnTo>
                    <a:pt x="79" y="25"/>
                  </a:lnTo>
                  <a:lnTo>
                    <a:pt x="82" y="25"/>
                  </a:lnTo>
                  <a:lnTo>
                    <a:pt x="85" y="25"/>
                  </a:lnTo>
                  <a:lnTo>
                    <a:pt x="88" y="25"/>
                  </a:lnTo>
                  <a:lnTo>
                    <a:pt x="91" y="25"/>
                  </a:lnTo>
                  <a:lnTo>
                    <a:pt x="91" y="28"/>
                  </a:lnTo>
                  <a:lnTo>
                    <a:pt x="93" y="28"/>
                  </a:lnTo>
                  <a:lnTo>
                    <a:pt x="93" y="31"/>
                  </a:lnTo>
                  <a:lnTo>
                    <a:pt x="91" y="31"/>
                  </a:lnTo>
                  <a:lnTo>
                    <a:pt x="93" y="31"/>
                  </a:lnTo>
                  <a:lnTo>
                    <a:pt x="93" y="34"/>
                  </a:lnTo>
                  <a:lnTo>
                    <a:pt x="91" y="34"/>
                  </a:lnTo>
                  <a:lnTo>
                    <a:pt x="93" y="34"/>
                  </a:lnTo>
                  <a:lnTo>
                    <a:pt x="93" y="37"/>
                  </a:lnTo>
                  <a:lnTo>
                    <a:pt x="96" y="37"/>
                  </a:lnTo>
                  <a:lnTo>
                    <a:pt x="96" y="40"/>
                  </a:lnTo>
                  <a:lnTo>
                    <a:pt x="99" y="37"/>
                  </a:lnTo>
                  <a:lnTo>
                    <a:pt x="96" y="37"/>
                  </a:lnTo>
                  <a:lnTo>
                    <a:pt x="96" y="34"/>
                  </a:lnTo>
                  <a:lnTo>
                    <a:pt x="93" y="34"/>
                  </a:lnTo>
                  <a:lnTo>
                    <a:pt x="96" y="31"/>
                  </a:lnTo>
                  <a:lnTo>
                    <a:pt x="99" y="31"/>
                  </a:lnTo>
                  <a:lnTo>
                    <a:pt x="99" y="28"/>
                  </a:lnTo>
                  <a:lnTo>
                    <a:pt x="102" y="28"/>
                  </a:lnTo>
                  <a:lnTo>
                    <a:pt x="105" y="28"/>
                  </a:lnTo>
                  <a:lnTo>
                    <a:pt x="108" y="31"/>
                  </a:lnTo>
                  <a:lnTo>
                    <a:pt x="108" y="34"/>
                  </a:lnTo>
                  <a:lnTo>
                    <a:pt x="111" y="34"/>
                  </a:lnTo>
                  <a:lnTo>
                    <a:pt x="108" y="34"/>
                  </a:lnTo>
                  <a:lnTo>
                    <a:pt x="111" y="34"/>
                  </a:lnTo>
                  <a:lnTo>
                    <a:pt x="111" y="37"/>
                  </a:lnTo>
                  <a:lnTo>
                    <a:pt x="108" y="37"/>
                  </a:lnTo>
                  <a:lnTo>
                    <a:pt x="105" y="37"/>
                  </a:lnTo>
                  <a:lnTo>
                    <a:pt x="105" y="40"/>
                  </a:lnTo>
                  <a:lnTo>
                    <a:pt x="108" y="40"/>
                  </a:lnTo>
                  <a:lnTo>
                    <a:pt x="111" y="40"/>
                  </a:lnTo>
                  <a:lnTo>
                    <a:pt x="113" y="40"/>
                  </a:lnTo>
                  <a:lnTo>
                    <a:pt x="116" y="42"/>
                  </a:lnTo>
                  <a:lnTo>
                    <a:pt x="113" y="42"/>
                  </a:lnTo>
                  <a:lnTo>
                    <a:pt x="113" y="45"/>
                  </a:lnTo>
                  <a:lnTo>
                    <a:pt x="113" y="48"/>
                  </a:lnTo>
                  <a:lnTo>
                    <a:pt x="111" y="51"/>
                  </a:lnTo>
                  <a:lnTo>
                    <a:pt x="108" y="51"/>
                  </a:lnTo>
                  <a:lnTo>
                    <a:pt x="108" y="54"/>
                  </a:lnTo>
                  <a:lnTo>
                    <a:pt x="105" y="57"/>
                  </a:lnTo>
                  <a:lnTo>
                    <a:pt x="108" y="57"/>
                  </a:lnTo>
                  <a:lnTo>
                    <a:pt x="111" y="54"/>
                  </a:lnTo>
                  <a:lnTo>
                    <a:pt x="111" y="51"/>
                  </a:lnTo>
                  <a:lnTo>
                    <a:pt x="113" y="51"/>
                  </a:lnTo>
                  <a:lnTo>
                    <a:pt x="116" y="51"/>
                  </a:lnTo>
                  <a:lnTo>
                    <a:pt x="119" y="51"/>
                  </a:lnTo>
                  <a:lnTo>
                    <a:pt x="122" y="51"/>
                  </a:lnTo>
                  <a:lnTo>
                    <a:pt x="125" y="51"/>
                  </a:lnTo>
                  <a:lnTo>
                    <a:pt x="128" y="51"/>
                  </a:lnTo>
                  <a:lnTo>
                    <a:pt x="128" y="54"/>
                  </a:lnTo>
                  <a:lnTo>
                    <a:pt x="128" y="57"/>
                  </a:lnTo>
                  <a:lnTo>
                    <a:pt x="130" y="57"/>
                  </a:lnTo>
                  <a:lnTo>
                    <a:pt x="130" y="54"/>
                  </a:lnTo>
                  <a:lnTo>
                    <a:pt x="133" y="54"/>
                  </a:lnTo>
                  <a:lnTo>
                    <a:pt x="136" y="54"/>
                  </a:lnTo>
                  <a:lnTo>
                    <a:pt x="136" y="57"/>
                  </a:lnTo>
                  <a:lnTo>
                    <a:pt x="139" y="57"/>
                  </a:lnTo>
                  <a:lnTo>
                    <a:pt x="139" y="59"/>
                  </a:lnTo>
                  <a:lnTo>
                    <a:pt x="142" y="59"/>
                  </a:lnTo>
                  <a:lnTo>
                    <a:pt x="142" y="62"/>
                  </a:lnTo>
                  <a:lnTo>
                    <a:pt x="139" y="65"/>
                  </a:lnTo>
                  <a:lnTo>
                    <a:pt x="136" y="65"/>
                  </a:lnTo>
                  <a:lnTo>
                    <a:pt x="133" y="65"/>
                  </a:lnTo>
                  <a:lnTo>
                    <a:pt x="133" y="68"/>
                  </a:lnTo>
                  <a:lnTo>
                    <a:pt x="130" y="68"/>
                  </a:lnTo>
                  <a:lnTo>
                    <a:pt x="128" y="68"/>
                  </a:lnTo>
                  <a:lnTo>
                    <a:pt x="125" y="68"/>
                  </a:lnTo>
                  <a:lnTo>
                    <a:pt x="122" y="68"/>
                  </a:lnTo>
                  <a:lnTo>
                    <a:pt x="119" y="68"/>
                  </a:lnTo>
                  <a:lnTo>
                    <a:pt x="119" y="71"/>
                  </a:lnTo>
                  <a:lnTo>
                    <a:pt x="119" y="74"/>
                  </a:lnTo>
                  <a:lnTo>
                    <a:pt x="116" y="74"/>
                  </a:lnTo>
                  <a:lnTo>
                    <a:pt x="113" y="74"/>
                  </a:lnTo>
                  <a:lnTo>
                    <a:pt x="116" y="74"/>
                  </a:lnTo>
                  <a:lnTo>
                    <a:pt x="113" y="76"/>
                  </a:lnTo>
                  <a:lnTo>
                    <a:pt x="111" y="76"/>
                  </a:lnTo>
                  <a:lnTo>
                    <a:pt x="113" y="76"/>
                  </a:lnTo>
                  <a:lnTo>
                    <a:pt x="111" y="76"/>
                  </a:lnTo>
                  <a:lnTo>
                    <a:pt x="111" y="79"/>
                  </a:lnTo>
                  <a:lnTo>
                    <a:pt x="108" y="79"/>
                  </a:lnTo>
                  <a:lnTo>
                    <a:pt x="108" y="82"/>
                  </a:lnTo>
                  <a:lnTo>
                    <a:pt x="105" y="79"/>
                  </a:lnTo>
                  <a:lnTo>
                    <a:pt x="105" y="76"/>
                  </a:lnTo>
                  <a:lnTo>
                    <a:pt x="102" y="76"/>
                  </a:lnTo>
                  <a:lnTo>
                    <a:pt x="102" y="74"/>
                  </a:lnTo>
                  <a:lnTo>
                    <a:pt x="102" y="71"/>
                  </a:lnTo>
                  <a:lnTo>
                    <a:pt x="99" y="71"/>
                  </a:lnTo>
                  <a:lnTo>
                    <a:pt x="99" y="74"/>
                  </a:lnTo>
                  <a:lnTo>
                    <a:pt x="99" y="76"/>
                  </a:lnTo>
                  <a:lnTo>
                    <a:pt x="99" y="79"/>
                  </a:lnTo>
                  <a:lnTo>
                    <a:pt x="99" y="82"/>
                  </a:lnTo>
                  <a:lnTo>
                    <a:pt x="102" y="79"/>
                  </a:lnTo>
                  <a:lnTo>
                    <a:pt x="102" y="82"/>
                  </a:lnTo>
                  <a:lnTo>
                    <a:pt x="105" y="85"/>
                  </a:lnTo>
                  <a:lnTo>
                    <a:pt x="102" y="85"/>
                  </a:lnTo>
                  <a:lnTo>
                    <a:pt x="102" y="88"/>
                  </a:lnTo>
                  <a:lnTo>
                    <a:pt x="99" y="88"/>
                  </a:lnTo>
                  <a:lnTo>
                    <a:pt x="96" y="88"/>
                  </a:lnTo>
                  <a:lnTo>
                    <a:pt x="96" y="85"/>
                  </a:lnTo>
                  <a:lnTo>
                    <a:pt x="93" y="85"/>
                  </a:lnTo>
                  <a:lnTo>
                    <a:pt x="93" y="88"/>
                  </a:lnTo>
                  <a:lnTo>
                    <a:pt x="96" y="88"/>
                  </a:lnTo>
                  <a:lnTo>
                    <a:pt x="96" y="91"/>
                  </a:lnTo>
                  <a:lnTo>
                    <a:pt x="96" y="94"/>
                  </a:lnTo>
                  <a:lnTo>
                    <a:pt x="93" y="94"/>
                  </a:lnTo>
                  <a:lnTo>
                    <a:pt x="93" y="96"/>
                  </a:lnTo>
                  <a:lnTo>
                    <a:pt x="91" y="94"/>
                  </a:lnTo>
                  <a:lnTo>
                    <a:pt x="88" y="94"/>
                  </a:lnTo>
                  <a:lnTo>
                    <a:pt x="88" y="91"/>
                  </a:lnTo>
                  <a:lnTo>
                    <a:pt x="85" y="91"/>
                  </a:lnTo>
                  <a:lnTo>
                    <a:pt x="85" y="88"/>
                  </a:lnTo>
                  <a:lnTo>
                    <a:pt x="82" y="88"/>
                  </a:lnTo>
                  <a:lnTo>
                    <a:pt x="82" y="85"/>
                  </a:lnTo>
                  <a:lnTo>
                    <a:pt x="79" y="85"/>
                  </a:lnTo>
                  <a:lnTo>
                    <a:pt x="79" y="82"/>
                  </a:lnTo>
                  <a:lnTo>
                    <a:pt x="76" y="82"/>
                  </a:lnTo>
                  <a:lnTo>
                    <a:pt x="76" y="85"/>
                  </a:lnTo>
                  <a:lnTo>
                    <a:pt x="79" y="88"/>
                  </a:lnTo>
                  <a:lnTo>
                    <a:pt x="82" y="91"/>
                  </a:lnTo>
                  <a:lnTo>
                    <a:pt x="85" y="91"/>
                  </a:lnTo>
                  <a:lnTo>
                    <a:pt x="82" y="94"/>
                  </a:lnTo>
                  <a:lnTo>
                    <a:pt x="85" y="94"/>
                  </a:lnTo>
                  <a:lnTo>
                    <a:pt x="85" y="96"/>
                  </a:lnTo>
                  <a:lnTo>
                    <a:pt x="82" y="96"/>
                  </a:lnTo>
                  <a:lnTo>
                    <a:pt x="82" y="94"/>
                  </a:lnTo>
                  <a:lnTo>
                    <a:pt x="79" y="94"/>
                  </a:lnTo>
                  <a:lnTo>
                    <a:pt x="76" y="94"/>
                  </a:lnTo>
                  <a:lnTo>
                    <a:pt x="76" y="91"/>
                  </a:lnTo>
                  <a:lnTo>
                    <a:pt x="74" y="91"/>
                  </a:lnTo>
                  <a:lnTo>
                    <a:pt x="71" y="91"/>
                  </a:lnTo>
                  <a:lnTo>
                    <a:pt x="71" y="94"/>
                  </a:lnTo>
                  <a:lnTo>
                    <a:pt x="74" y="94"/>
                  </a:lnTo>
                  <a:lnTo>
                    <a:pt x="74" y="96"/>
                  </a:lnTo>
                  <a:lnTo>
                    <a:pt x="68" y="96"/>
                  </a:lnTo>
                  <a:lnTo>
                    <a:pt x="65" y="96"/>
                  </a:lnTo>
                  <a:lnTo>
                    <a:pt x="62" y="96"/>
                  </a:lnTo>
                  <a:lnTo>
                    <a:pt x="59" y="94"/>
                  </a:lnTo>
                  <a:lnTo>
                    <a:pt x="57" y="94"/>
                  </a:lnTo>
                  <a:lnTo>
                    <a:pt x="54" y="94"/>
                  </a:lnTo>
                  <a:lnTo>
                    <a:pt x="51" y="94"/>
                  </a:lnTo>
                  <a:lnTo>
                    <a:pt x="48" y="94"/>
                  </a:lnTo>
                  <a:lnTo>
                    <a:pt x="51" y="94"/>
                  </a:lnTo>
                  <a:lnTo>
                    <a:pt x="48" y="91"/>
                  </a:lnTo>
                  <a:lnTo>
                    <a:pt x="45" y="91"/>
                  </a:lnTo>
                  <a:lnTo>
                    <a:pt x="48" y="91"/>
                  </a:lnTo>
                  <a:lnTo>
                    <a:pt x="45" y="88"/>
                  </a:lnTo>
                  <a:lnTo>
                    <a:pt x="45" y="91"/>
                  </a:lnTo>
                  <a:lnTo>
                    <a:pt x="42" y="91"/>
                  </a:lnTo>
                  <a:lnTo>
                    <a:pt x="39" y="88"/>
                  </a:lnTo>
                  <a:lnTo>
                    <a:pt x="39" y="85"/>
                  </a:lnTo>
                  <a:lnTo>
                    <a:pt x="42" y="85"/>
                  </a:lnTo>
                  <a:lnTo>
                    <a:pt x="45" y="85"/>
                  </a:lnTo>
                  <a:lnTo>
                    <a:pt x="48" y="85"/>
                  </a:lnTo>
                  <a:lnTo>
                    <a:pt x="51" y="85"/>
                  </a:lnTo>
                  <a:lnTo>
                    <a:pt x="54" y="85"/>
                  </a:lnTo>
                  <a:lnTo>
                    <a:pt x="57" y="85"/>
                  </a:lnTo>
                  <a:lnTo>
                    <a:pt x="54" y="85"/>
                  </a:lnTo>
                  <a:lnTo>
                    <a:pt x="51" y="85"/>
                  </a:lnTo>
                  <a:lnTo>
                    <a:pt x="51" y="82"/>
                  </a:lnTo>
                  <a:lnTo>
                    <a:pt x="48" y="82"/>
                  </a:lnTo>
                  <a:lnTo>
                    <a:pt x="45" y="85"/>
                  </a:lnTo>
                  <a:lnTo>
                    <a:pt x="42" y="82"/>
                  </a:lnTo>
                  <a:lnTo>
                    <a:pt x="39" y="82"/>
                  </a:lnTo>
                  <a:lnTo>
                    <a:pt x="39" y="85"/>
                  </a:lnTo>
                  <a:lnTo>
                    <a:pt x="37" y="82"/>
                  </a:lnTo>
                  <a:lnTo>
                    <a:pt x="34" y="79"/>
                  </a:lnTo>
                  <a:lnTo>
                    <a:pt x="37" y="76"/>
                  </a:lnTo>
                  <a:lnTo>
                    <a:pt x="39" y="76"/>
                  </a:lnTo>
                  <a:lnTo>
                    <a:pt x="42" y="76"/>
                  </a:lnTo>
                  <a:lnTo>
                    <a:pt x="39" y="76"/>
                  </a:lnTo>
                  <a:lnTo>
                    <a:pt x="34" y="76"/>
                  </a:lnTo>
                  <a:lnTo>
                    <a:pt x="31" y="74"/>
                  </a:lnTo>
                  <a:lnTo>
                    <a:pt x="31" y="71"/>
                  </a:lnTo>
                  <a:lnTo>
                    <a:pt x="34" y="71"/>
                  </a:lnTo>
                  <a:lnTo>
                    <a:pt x="31" y="71"/>
                  </a:lnTo>
                  <a:lnTo>
                    <a:pt x="34" y="68"/>
                  </a:lnTo>
                  <a:lnTo>
                    <a:pt x="37" y="68"/>
                  </a:lnTo>
                  <a:lnTo>
                    <a:pt x="39" y="65"/>
                  </a:lnTo>
                  <a:lnTo>
                    <a:pt x="42" y="68"/>
                  </a:lnTo>
                  <a:lnTo>
                    <a:pt x="45" y="65"/>
                  </a:lnTo>
                  <a:lnTo>
                    <a:pt x="48" y="65"/>
                  </a:lnTo>
                  <a:lnTo>
                    <a:pt x="51" y="65"/>
                  </a:lnTo>
                  <a:lnTo>
                    <a:pt x="54" y="65"/>
                  </a:lnTo>
                  <a:lnTo>
                    <a:pt x="57" y="65"/>
                  </a:lnTo>
                  <a:lnTo>
                    <a:pt x="59" y="65"/>
                  </a:lnTo>
                  <a:lnTo>
                    <a:pt x="62" y="65"/>
                  </a:lnTo>
                  <a:lnTo>
                    <a:pt x="68" y="65"/>
                  </a:lnTo>
                  <a:lnTo>
                    <a:pt x="71" y="65"/>
                  </a:lnTo>
                  <a:lnTo>
                    <a:pt x="71" y="62"/>
                  </a:lnTo>
                  <a:lnTo>
                    <a:pt x="68" y="62"/>
                  </a:lnTo>
                  <a:lnTo>
                    <a:pt x="65" y="65"/>
                  </a:lnTo>
                  <a:lnTo>
                    <a:pt x="59" y="62"/>
                  </a:lnTo>
                  <a:lnTo>
                    <a:pt x="59" y="65"/>
                  </a:lnTo>
                  <a:lnTo>
                    <a:pt x="57" y="65"/>
                  </a:lnTo>
                  <a:lnTo>
                    <a:pt x="54" y="62"/>
                  </a:lnTo>
                  <a:lnTo>
                    <a:pt x="51" y="62"/>
                  </a:lnTo>
                  <a:lnTo>
                    <a:pt x="48" y="62"/>
                  </a:lnTo>
                  <a:lnTo>
                    <a:pt x="51" y="62"/>
                  </a:lnTo>
                  <a:lnTo>
                    <a:pt x="54" y="62"/>
                  </a:lnTo>
                  <a:lnTo>
                    <a:pt x="57" y="62"/>
                  </a:lnTo>
                  <a:lnTo>
                    <a:pt x="59" y="62"/>
                  </a:lnTo>
                  <a:lnTo>
                    <a:pt x="62" y="59"/>
                  </a:lnTo>
                  <a:lnTo>
                    <a:pt x="59" y="59"/>
                  </a:lnTo>
                  <a:lnTo>
                    <a:pt x="57" y="59"/>
                  </a:lnTo>
                  <a:lnTo>
                    <a:pt x="54" y="59"/>
                  </a:lnTo>
                  <a:lnTo>
                    <a:pt x="48" y="59"/>
                  </a:lnTo>
                  <a:lnTo>
                    <a:pt x="45" y="59"/>
                  </a:lnTo>
                  <a:lnTo>
                    <a:pt x="48" y="59"/>
                  </a:lnTo>
                  <a:lnTo>
                    <a:pt x="45" y="59"/>
                  </a:lnTo>
                  <a:lnTo>
                    <a:pt x="42" y="59"/>
                  </a:lnTo>
                  <a:lnTo>
                    <a:pt x="39" y="59"/>
                  </a:lnTo>
                  <a:lnTo>
                    <a:pt x="37" y="59"/>
                  </a:lnTo>
                  <a:lnTo>
                    <a:pt x="34" y="62"/>
                  </a:lnTo>
                  <a:lnTo>
                    <a:pt x="31" y="62"/>
                  </a:lnTo>
                  <a:lnTo>
                    <a:pt x="28" y="62"/>
                  </a:lnTo>
                  <a:lnTo>
                    <a:pt x="28" y="59"/>
                  </a:lnTo>
                  <a:lnTo>
                    <a:pt x="25" y="59"/>
                  </a:lnTo>
                  <a:lnTo>
                    <a:pt x="22" y="59"/>
                  </a:lnTo>
                  <a:lnTo>
                    <a:pt x="22" y="62"/>
                  </a:lnTo>
                  <a:lnTo>
                    <a:pt x="20" y="62"/>
                  </a:lnTo>
                  <a:lnTo>
                    <a:pt x="17" y="62"/>
                  </a:lnTo>
                  <a:lnTo>
                    <a:pt x="20" y="59"/>
                  </a:lnTo>
                  <a:lnTo>
                    <a:pt x="14" y="59"/>
                  </a:lnTo>
                  <a:lnTo>
                    <a:pt x="11" y="59"/>
                  </a:lnTo>
                  <a:lnTo>
                    <a:pt x="8" y="57"/>
                  </a:lnTo>
                  <a:lnTo>
                    <a:pt x="14" y="54"/>
                  </a:lnTo>
                  <a:lnTo>
                    <a:pt x="17" y="54"/>
                  </a:lnTo>
                  <a:lnTo>
                    <a:pt x="25" y="54"/>
                  </a:lnTo>
                  <a:lnTo>
                    <a:pt x="25" y="51"/>
                  </a:lnTo>
                  <a:lnTo>
                    <a:pt x="22" y="51"/>
                  </a:lnTo>
                  <a:lnTo>
                    <a:pt x="22" y="54"/>
                  </a:lnTo>
                  <a:lnTo>
                    <a:pt x="17" y="54"/>
                  </a:lnTo>
                  <a:lnTo>
                    <a:pt x="14" y="54"/>
                  </a:lnTo>
                  <a:lnTo>
                    <a:pt x="8" y="51"/>
                  </a:lnTo>
                  <a:lnTo>
                    <a:pt x="5" y="51"/>
                  </a:lnTo>
                  <a:lnTo>
                    <a:pt x="5" y="48"/>
                  </a:lnTo>
                  <a:lnTo>
                    <a:pt x="3" y="48"/>
                  </a:lnTo>
                  <a:lnTo>
                    <a:pt x="3" y="45"/>
                  </a:lnTo>
                  <a:lnTo>
                    <a:pt x="3" y="42"/>
                  </a:lnTo>
                  <a:lnTo>
                    <a:pt x="5" y="42"/>
                  </a:lnTo>
                  <a:lnTo>
                    <a:pt x="3" y="42"/>
                  </a:lnTo>
                  <a:lnTo>
                    <a:pt x="0" y="40"/>
                  </a:lnTo>
                  <a:lnTo>
                    <a:pt x="0" y="37"/>
                  </a:lnTo>
                  <a:lnTo>
                    <a:pt x="3" y="37"/>
                  </a:lnTo>
                  <a:lnTo>
                    <a:pt x="5" y="37"/>
                  </a:lnTo>
                  <a:lnTo>
                    <a:pt x="8" y="40"/>
                  </a:lnTo>
                  <a:lnTo>
                    <a:pt x="11" y="40"/>
                  </a:lnTo>
                  <a:lnTo>
                    <a:pt x="14" y="40"/>
                  </a:lnTo>
                  <a:lnTo>
                    <a:pt x="17" y="40"/>
                  </a:lnTo>
                  <a:lnTo>
                    <a:pt x="20" y="40"/>
                  </a:lnTo>
                  <a:lnTo>
                    <a:pt x="22" y="42"/>
                  </a:lnTo>
                  <a:lnTo>
                    <a:pt x="25" y="42"/>
                  </a:lnTo>
                  <a:lnTo>
                    <a:pt x="25" y="40"/>
                  </a:lnTo>
                  <a:lnTo>
                    <a:pt x="22" y="40"/>
                  </a:lnTo>
                  <a:lnTo>
                    <a:pt x="22" y="37"/>
                  </a:lnTo>
                  <a:lnTo>
                    <a:pt x="20" y="37"/>
                  </a:lnTo>
                  <a:lnTo>
                    <a:pt x="20" y="40"/>
                  </a:lnTo>
                  <a:lnTo>
                    <a:pt x="17" y="40"/>
                  </a:lnTo>
                  <a:lnTo>
                    <a:pt x="14" y="37"/>
                  </a:lnTo>
                  <a:lnTo>
                    <a:pt x="11" y="37"/>
                  </a:lnTo>
                  <a:lnTo>
                    <a:pt x="14" y="37"/>
                  </a:lnTo>
                  <a:lnTo>
                    <a:pt x="17" y="34"/>
                  </a:lnTo>
                  <a:lnTo>
                    <a:pt x="14" y="34"/>
                  </a:lnTo>
                  <a:lnTo>
                    <a:pt x="11" y="34"/>
                  </a:lnTo>
                  <a:lnTo>
                    <a:pt x="8" y="34"/>
                  </a:lnTo>
                  <a:lnTo>
                    <a:pt x="5" y="34"/>
                  </a:lnTo>
                  <a:lnTo>
                    <a:pt x="3" y="34"/>
                  </a:lnTo>
                  <a:lnTo>
                    <a:pt x="0" y="34"/>
                  </a:lnTo>
                  <a:lnTo>
                    <a:pt x="0" y="31"/>
                  </a:lnTo>
                  <a:lnTo>
                    <a:pt x="0" y="28"/>
                  </a:lnTo>
                  <a:lnTo>
                    <a:pt x="3" y="31"/>
                  </a:lnTo>
                  <a:lnTo>
                    <a:pt x="5" y="31"/>
                  </a:lnTo>
                  <a:lnTo>
                    <a:pt x="8" y="31"/>
                  </a:lnTo>
                  <a:lnTo>
                    <a:pt x="11" y="31"/>
                  </a:lnTo>
                  <a:lnTo>
                    <a:pt x="14" y="31"/>
                  </a:lnTo>
                  <a:lnTo>
                    <a:pt x="11" y="28"/>
                  </a:lnTo>
                  <a:lnTo>
                    <a:pt x="8" y="28"/>
                  </a:lnTo>
                  <a:lnTo>
                    <a:pt x="5" y="28"/>
                  </a:lnTo>
                  <a:lnTo>
                    <a:pt x="5" y="25"/>
                  </a:lnTo>
                  <a:lnTo>
                    <a:pt x="8" y="25"/>
                  </a:lnTo>
                  <a:lnTo>
                    <a:pt x="8" y="22"/>
                  </a:lnTo>
                  <a:lnTo>
                    <a:pt x="14" y="25"/>
                  </a:lnTo>
                  <a:lnTo>
                    <a:pt x="17" y="25"/>
                  </a:lnTo>
                  <a:lnTo>
                    <a:pt x="20" y="22"/>
                  </a:lnTo>
                  <a:lnTo>
                    <a:pt x="25" y="25"/>
                  </a:lnTo>
                  <a:lnTo>
                    <a:pt x="25" y="22"/>
                  </a:lnTo>
                  <a:lnTo>
                    <a:pt x="28" y="25"/>
                  </a:lnTo>
                  <a:lnTo>
                    <a:pt x="31" y="25"/>
                  </a:lnTo>
                  <a:lnTo>
                    <a:pt x="31" y="22"/>
                  </a:lnTo>
                  <a:lnTo>
                    <a:pt x="28" y="22"/>
                  </a:lnTo>
                  <a:lnTo>
                    <a:pt x="25" y="22"/>
                  </a:lnTo>
                  <a:lnTo>
                    <a:pt x="28" y="20"/>
                  </a:lnTo>
                  <a:lnTo>
                    <a:pt x="31" y="20"/>
                  </a:lnTo>
                  <a:lnTo>
                    <a:pt x="28" y="20"/>
                  </a:lnTo>
                  <a:lnTo>
                    <a:pt x="25" y="20"/>
                  </a:lnTo>
                  <a:lnTo>
                    <a:pt x="22" y="20"/>
                  </a:lnTo>
                  <a:lnTo>
                    <a:pt x="20" y="20"/>
                  </a:lnTo>
                  <a:lnTo>
                    <a:pt x="17" y="20"/>
                  </a:lnTo>
                  <a:lnTo>
                    <a:pt x="17" y="17"/>
                  </a:lnTo>
                  <a:lnTo>
                    <a:pt x="14" y="17"/>
                  </a:lnTo>
                  <a:lnTo>
                    <a:pt x="11" y="14"/>
                  </a:lnTo>
                  <a:lnTo>
                    <a:pt x="14" y="14"/>
                  </a:lnTo>
                  <a:lnTo>
                    <a:pt x="20" y="14"/>
                  </a:lnTo>
                  <a:lnTo>
                    <a:pt x="20" y="11"/>
                  </a:lnTo>
                  <a:lnTo>
                    <a:pt x="22" y="11"/>
                  </a:lnTo>
                  <a:lnTo>
                    <a:pt x="25" y="11"/>
                  </a:lnTo>
                  <a:lnTo>
                    <a:pt x="28" y="11"/>
                  </a:lnTo>
                  <a:lnTo>
                    <a:pt x="25" y="11"/>
                  </a:lnTo>
                  <a:lnTo>
                    <a:pt x="28" y="11"/>
                  </a:lnTo>
                  <a:lnTo>
                    <a:pt x="31" y="8"/>
                  </a:lnTo>
                  <a:lnTo>
                    <a:pt x="34" y="11"/>
                  </a:lnTo>
                  <a:lnTo>
                    <a:pt x="34" y="8"/>
                  </a:lnTo>
                  <a:lnTo>
                    <a:pt x="39" y="8"/>
                  </a:lnTo>
                  <a:lnTo>
                    <a:pt x="42" y="8"/>
                  </a:lnTo>
                  <a:lnTo>
                    <a:pt x="39" y="5"/>
                  </a:lnTo>
                  <a:lnTo>
                    <a:pt x="37" y="5"/>
                  </a:lnTo>
                  <a:lnTo>
                    <a:pt x="34" y="5"/>
                  </a:lnTo>
                  <a:lnTo>
                    <a:pt x="31" y="5"/>
                  </a:lnTo>
                  <a:lnTo>
                    <a:pt x="28" y="5"/>
                  </a:lnTo>
                  <a:lnTo>
                    <a:pt x="25" y="5"/>
                  </a:lnTo>
                  <a:lnTo>
                    <a:pt x="22" y="5"/>
                  </a:lnTo>
                  <a:lnTo>
                    <a:pt x="20" y="5"/>
                  </a:lnTo>
                  <a:lnTo>
                    <a:pt x="17" y="5"/>
                  </a:lnTo>
                  <a:lnTo>
                    <a:pt x="20" y="5"/>
                  </a:lnTo>
                  <a:lnTo>
                    <a:pt x="20" y="3"/>
                  </a:lnTo>
                  <a:lnTo>
                    <a:pt x="17" y="3"/>
                  </a:lnTo>
                  <a:lnTo>
                    <a:pt x="20" y="3"/>
                  </a:lnTo>
                  <a:lnTo>
                    <a:pt x="22" y="0"/>
                  </a:lnTo>
                  <a:lnTo>
                    <a:pt x="22" y="0"/>
                  </a:lnTo>
                  <a:lnTo>
                    <a:pt x="2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1" name="Freeform 3446"/>
            <p:cNvSpPr/>
            <p:nvPr/>
          </p:nvSpPr>
          <p:spPr>
            <a:xfrm>
              <a:off x="3174840" y="1707120"/>
              <a:ext cx="27000" cy="3240"/>
            </a:xfrm>
            <a:custGeom>
              <a:avLst/>
              <a:gdLst>
                <a:gd name="textAreaLeft" fmla="*/ 0 w 27000"/>
                <a:gd name="textAreaRight" fmla="*/ 27720 w 27000"/>
                <a:gd name="textAreaTop" fmla="*/ 0 h 3240"/>
                <a:gd name="textAreaBottom" fmla="*/ 3960 h 3240"/>
              </a:gdLst>
              <a:ahLst/>
              <a:cxnLst/>
              <a:rect l="textAreaLeft" t="textAreaTop" r="textAreaRight" b="textAreaBottom"/>
              <a:pathLst>
                <a:path w="14" h="2">
                  <a:moveTo>
                    <a:pt x="5" y="0"/>
                  </a:moveTo>
                  <a:lnTo>
                    <a:pt x="8" y="0"/>
                  </a:lnTo>
                  <a:lnTo>
                    <a:pt x="11" y="0"/>
                  </a:lnTo>
                  <a:lnTo>
                    <a:pt x="14" y="0"/>
                  </a:lnTo>
                  <a:lnTo>
                    <a:pt x="14" y="2"/>
                  </a:lnTo>
                  <a:lnTo>
                    <a:pt x="11" y="2"/>
                  </a:lnTo>
                  <a:lnTo>
                    <a:pt x="8" y="2"/>
                  </a:lnTo>
                  <a:lnTo>
                    <a:pt x="5" y="2"/>
                  </a:lnTo>
                  <a:lnTo>
                    <a:pt x="2" y="2"/>
                  </a:lnTo>
                  <a:lnTo>
                    <a:pt x="0" y="2"/>
                  </a:lnTo>
                  <a:lnTo>
                    <a:pt x="2" y="2"/>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2" name="Freeform 3447"/>
            <p:cNvSpPr/>
            <p:nvPr/>
          </p:nvSpPr>
          <p:spPr>
            <a:xfrm>
              <a:off x="3270240" y="1558440"/>
              <a:ext cx="796320" cy="398160"/>
            </a:xfrm>
            <a:custGeom>
              <a:avLst/>
              <a:gdLst>
                <a:gd name="textAreaLeft" fmla="*/ 0 w 796320"/>
                <a:gd name="textAreaRight" fmla="*/ 797040 w 796320"/>
                <a:gd name="textAreaTop" fmla="*/ 0 h 398160"/>
                <a:gd name="textAreaBottom" fmla="*/ 398880 h 398160"/>
              </a:gdLst>
              <a:ahLst/>
              <a:cxnLst/>
              <a:rect l="textAreaLeft" t="textAreaTop" r="textAreaRight" b="textAreaBottom"/>
              <a:pathLst>
                <a:path w="401" h="207">
                  <a:moveTo>
                    <a:pt x="71" y="97"/>
                  </a:moveTo>
                  <a:lnTo>
                    <a:pt x="71" y="94"/>
                  </a:lnTo>
                  <a:lnTo>
                    <a:pt x="71" y="91"/>
                  </a:lnTo>
                  <a:lnTo>
                    <a:pt x="71" y="88"/>
                  </a:lnTo>
                  <a:lnTo>
                    <a:pt x="74" y="88"/>
                  </a:lnTo>
                  <a:lnTo>
                    <a:pt x="77" y="88"/>
                  </a:lnTo>
                  <a:lnTo>
                    <a:pt x="79" y="88"/>
                  </a:lnTo>
                  <a:lnTo>
                    <a:pt x="82" y="88"/>
                  </a:lnTo>
                  <a:lnTo>
                    <a:pt x="85" y="91"/>
                  </a:lnTo>
                  <a:lnTo>
                    <a:pt x="88" y="91"/>
                  </a:lnTo>
                  <a:lnTo>
                    <a:pt x="91" y="91"/>
                  </a:lnTo>
                  <a:lnTo>
                    <a:pt x="94" y="91"/>
                  </a:lnTo>
                  <a:lnTo>
                    <a:pt x="96" y="91"/>
                  </a:lnTo>
                  <a:lnTo>
                    <a:pt x="99" y="91"/>
                  </a:lnTo>
                  <a:lnTo>
                    <a:pt x="105" y="91"/>
                  </a:lnTo>
                  <a:lnTo>
                    <a:pt x="108" y="94"/>
                  </a:lnTo>
                  <a:lnTo>
                    <a:pt x="111" y="97"/>
                  </a:lnTo>
                  <a:lnTo>
                    <a:pt x="114" y="97"/>
                  </a:lnTo>
                  <a:lnTo>
                    <a:pt x="116" y="97"/>
                  </a:lnTo>
                  <a:lnTo>
                    <a:pt x="116" y="99"/>
                  </a:lnTo>
                  <a:lnTo>
                    <a:pt x="119" y="99"/>
                  </a:lnTo>
                  <a:lnTo>
                    <a:pt x="122" y="99"/>
                  </a:lnTo>
                  <a:lnTo>
                    <a:pt x="122" y="102"/>
                  </a:lnTo>
                  <a:lnTo>
                    <a:pt x="125" y="102"/>
                  </a:lnTo>
                  <a:lnTo>
                    <a:pt x="125" y="105"/>
                  </a:lnTo>
                  <a:lnTo>
                    <a:pt x="128" y="105"/>
                  </a:lnTo>
                  <a:lnTo>
                    <a:pt x="131" y="108"/>
                  </a:lnTo>
                  <a:lnTo>
                    <a:pt x="131" y="111"/>
                  </a:lnTo>
                  <a:lnTo>
                    <a:pt x="133" y="108"/>
                  </a:lnTo>
                  <a:lnTo>
                    <a:pt x="133" y="111"/>
                  </a:lnTo>
                  <a:lnTo>
                    <a:pt x="136" y="111"/>
                  </a:lnTo>
                  <a:lnTo>
                    <a:pt x="139" y="111"/>
                  </a:lnTo>
                  <a:lnTo>
                    <a:pt x="142" y="114"/>
                  </a:lnTo>
                  <a:lnTo>
                    <a:pt x="145" y="114"/>
                  </a:lnTo>
                  <a:lnTo>
                    <a:pt x="145" y="111"/>
                  </a:lnTo>
                  <a:lnTo>
                    <a:pt x="148" y="111"/>
                  </a:lnTo>
                  <a:lnTo>
                    <a:pt x="150" y="111"/>
                  </a:lnTo>
                  <a:lnTo>
                    <a:pt x="150" y="108"/>
                  </a:lnTo>
                  <a:lnTo>
                    <a:pt x="153" y="108"/>
                  </a:lnTo>
                  <a:lnTo>
                    <a:pt x="150" y="108"/>
                  </a:lnTo>
                  <a:lnTo>
                    <a:pt x="148" y="108"/>
                  </a:lnTo>
                  <a:lnTo>
                    <a:pt x="145" y="108"/>
                  </a:lnTo>
                  <a:lnTo>
                    <a:pt x="142" y="108"/>
                  </a:lnTo>
                  <a:lnTo>
                    <a:pt x="139" y="108"/>
                  </a:lnTo>
                  <a:lnTo>
                    <a:pt x="136" y="108"/>
                  </a:lnTo>
                  <a:lnTo>
                    <a:pt x="133" y="108"/>
                  </a:lnTo>
                  <a:lnTo>
                    <a:pt x="131" y="105"/>
                  </a:lnTo>
                  <a:lnTo>
                    <a:pt x="133" y="105"/>
                  </a:lnTo>
                  <a:lnTo>
                    <a:pt x="131" y="102"/>
                  </a:lnTo>
                  <a:lnTo>
                    <a:pt x="131" y="99"/>
                  </a:lnTo>
                  <a:lnTo>
                    <a:pt x="128" y="99"/>
                  </a:lnTo>
                  <a:lnTo>
                    <a:pt x="125" y="97"/>
                  </a:lnTo>
                  <a:lnTo>
                    <a:pt x="122" y="97"/>
                  </a:lnTo>
                  <a:lnTo>
                    <a:pt x="119" y="97"/>
                  </a:lnTo>
                  <a:lnTo>
                    <a:pt x="116" y="97"/>
                  </a:lnTo>
                  <a:lnTo>
                    <a:pt x="116" y="94"/>
                  </a:lnTo>
                  <a:lnTo>
                    <a:pt x="114" y="94"/>
                  </a:lnTo>
                  <a:lnTo>
                    <a:pt x="114" y="91"/>
                  </a:lnTo>
                  <a:lnTo>
                    <a:pt x="111" y="91"/>
                  </a:lnTo>
                  <a:lnTo>
                    <a:pt x="111" y="88"/>
                  </a:lnTo>
                  <a:lnTo>
                    <a:pt x="114" y="88"/>
                  </a:lnTo>
                  <a:lnTo>
                    <a:pt x="119" y="88"/>
                  </a:lnTo>
                  <a:lnTo>
                    <a:pt x="122" y="88"/>
                  </a:lnTo>
                  <a:lnTo>
                    <a:pt x="128" y="88"/>
                  </a:lnTo>
                  <a:lnTo>
                    <a:pt x="131" y="88"/>
                  </a:lnTo>
                  <a:lnTo>
                    <a:pt x="133" y="88"/>
                  </a:lnTo>
                  <a:lnTo>
                    <a:pt x="133" y="85"/>
                  </a:lnTo>
                  <a:lnTo>
                    <a:pt x="136" y="85"/>
                  </a:lnTo>
                  <a:lnTo>
                    <a:pt x="142" y="85"/>
                  </a:lnTo>
                  <a:lnTo>
                    <a:pt x="145" y="85"/>
                  </a:lnTo>
                  <a:lnTo>
                    <a:pt x="148" y="85"/>
                  </a:lnTo>
                  <a:lnTo>
                    <a:pt x="148" y="82"/>
                  </a:lnTo>
                  <a:lnTo>
                    <a:pt x="150" y="82"/>
                  </a:lnTo>
                  <a:lnTo>
                    <a:pt x="156" y="82"/>
                  </a:lnTo>
                  <a:lnTo>
                    <a:pt x="159" y="82"/>
                  </a:lnTo>
                  <a:lnTo>
                    <a:pt x="162" y="82"/>
                  </a:lnTo>
                  <a:lnTo>
                    <a:pt x="165" y="82"/>
                  </a:lnTo>
                  <a:lnTo>
                    <a:pt x="168" y="82"/>
                  </a:lnTo>
                  <a:lnTo>
                    <a:pt x="170" y="82"/>
                  </a:lnTo>
                  <a:lnTo>
                    <a:pt x="173" y="82"/>
                  </a:lnTo>
                  <a:lnTo>
                    <a:pt x="173" y="79"/>
                  </a:lnTo>
                  <a:lnTo>
                    <a:pt x="170" y="79"/>
                  </a:lnTo>
                  <a:lnTo>
                    <a:pt x="168" y="79"/>
                  </a:lnTo>
                  <a:lnTo>
                    <a:pt x="165" y="79"/>
                  </a:lnTo>
                  <a:lnTo>
                    <a:pt x="162" y="79"/>
                  </a:lnTo>
                  <a:lnTo>
                    <a:pt x="159" y="79"/>
                  </a:lnTo>
                  <a:lnTo>
                    <a:pt x="156" y="79"/>
                  </a:lnTo>
                  <a:lnTo>
                    <a:pt x="153" y="79"/>
                  </a:lnTo>
                  <a:lnTo>
                    <a:pt x="156" y="79"/>
                  </a:lnTo>
                  <a:lnTo>
                    <a:pt x="162" y="77"/>
                  </a:lnTo>
                  <a:lnTo>
                    <a:pt x="165" y="77"/>
                  </a:lnTo>
                  <a:lnTo>
                    <a:pt x="168" y="77"/>
                  </a:lnTo>
                  <a:lnTo>
                    <a:pt x="173" y="77"/>
                  </a:lnTo>
                  <a:lnTo>
                    <a:pt x="176" y="74"/>
                  </a:lnTo>
                  <a:lnTo>
                    <a:pt x="179" y="74"/>
                  </a:lnTo>
                  <a:lnTo>
                    <a:pt x="182" y="74"/>
                  </a:lnTo>
                  <a:lnTo>
                    <a:pt x="185" y="74"/>
                  </a:lnTo>
                  <a:lnTo>
                    <a:pt x="187" y="74"/>
                  </a:lnTo>
                  <a:lnTo>
                    <a:pt x="190" y="74"/>
                  </a:lnTo>
                  <a:lnTo>
                    <a:pt x="193" y="74"/>
                  </a:lnTo>
                  <a:lnTo>
                    <a:pt x="196" y="74"/>
                  </a:lnTo>
                  <a:lnTo>
                    <a:pt x="202" y="71"/>
                  </a:lnTo>
                  <a:lnTo>
                    <a:pt x="204" y="71"/>
                  </a:lnTo>
                  <a:lnTo>
                    <a:pt x="207" y="71"/>
                  </a:lnTo>
                  <a:lnTo>
                    <a:pt x="210" y="71"/>
                  </a:lnTo>
                  <a:lnTo>
                    <a:pt x="207" y="71"/>
                  </a:lnTo>
                  <a:lnTo>
                    <a:pt x="204" y="71"/>
                  </a:lnTo>
                  <a:lnTo>
                    <a:pt x="202" y="71"/>
                  </a:lnTo>
                  <a:lnTo>
                    <a:pt x="199" y="71"/>
                  </a:lnTo>
                  <a:lnTo>
                    <a:pt x="196" y="71"/>
                  </a:lnTo>
                  <a:lnTo>
                    <a:pt x="193" y="71"/>
                  </a:lnTo>
                  <a:lnTo>
                    <a:pt x="190" y="71"/>
                  </a:lnTo>
                  <a:lnTo>
                    <a:pt x="187" y="71"/>
                  </a:lnTo>
                  <a:lnTo>
                    <a:pt x="185" y="71"/>
                  </a:lnTo>
                  <a:lnTo>
                    <a:pt x="182" y="71"/>
                  </a:lnTo>
                  <a:lnTo>
                    <a:pt x="179" y="71"/>
                  </a:lnTo>
                  <a:lnTo>
                    <a:pt x="176" y="71"/>
                  </a:lnTo>
                  <a:lnTo>
                    <a:pt x="173" y="71"/>
                  </a:lnTo>
                  <a:lnTo>
                    <a:pt x="170" y="71"/>
                  </a:lnTo>
                  <a:lnTo>
                    <a:pt x="168" y="71"/>
                  </a:lnTo>
                  <a:lnTo>
                    <a:pt x="165" y="71"/>
                  </a:lnTo>
                  <a:lnTo>
                    <a:pt x="165" y="74"/>
                  </a:lnTo>
                  <a:lnTo>
                    <a:pt x="162" y="71"/>
                  </a:lnTo>
                  <a:lnTo>
                    <a:pt x="162" y="68"/>
                  </a:lnTo>
                  <a:lnTo>
                    <a:pt x="165" y="68"/>
                  </a:lnTo>
                  <a:lnTo>
                    <a:pt x="168" y="68"/>
                  </a:lnTo>
                  <a:lnTo>
                    <a:pt x="168" y="65"/>
                  </a:lnTo>
                  <a:lnTo>
                    <a:pt x="168" y="62"/>
                  </a:lnTo>
                  <a:lnTo>
                    <a:pt x="170" y="62"/>
                  </a:lnTo>
                  <a:lnTo>
                    <a:pt x="173" y="60"/>
                  </a:lnTo>
                  <a:lnTo>
                    <a:pt x="176" y="60"/>
                  </a:lnTo>
                  <a:lnTo>
                    <a:pt x="179" y="60"/>
                  </a:lnTo>
                  <a:lnTo>
                    <a:pt x="179" y="57"/>
                  </a:lnTo>
                  <a:lnTo>
                    <a:pt x="182" y="57"/>
                  </a:lnTo>
                  <a:lnTo>
                    <a:pt x="182" y="54"/>
                  </a:lnTo>
                  <a:lnTo>
                    <a:pt x="179" y="57"/>
                  </a:lnTo>
                  <a:lnTo>
                    <a:pt x="176" y="57"/>
                  </a:lnTo>
                  <a:lnTo>
                    <a:pt x="173" y="57"/>
                  </a:lnTo>
                  <a:lnTo>
                    <a:pt x="173" y="60"/>
                  </a:lnTo>
                  <a:lnTo>
                    <a:pt x="170" y="60"/>
                  </a:lnTo>
                  <a:lnTo>
                    <a:pt x="168" y="60"/>
                  </a:lnTo>
                  <a:lnTo>
                    <a:pt x="165" y="62"/>
                  </a:lnTo>
                  <a:lnTo>
                    <a:pt x="162" y="62"/>
                  </a:lnTo>
                  <a:lnTo>
                    <a:pt x="162" y="65"/>
                  </a:lnTo>
                  <a:lnTo>
                    <a:pt x="159" y="65"/>
                  </a:lnTo>
                  <a:lnTo>
                    <a:pt x="159" y="68"/>
                  </a:lnTo>
                  <a:lnTo>
                    <a:pt x="156" y="68"/>
                  </a:lnTo>
                  <a:lnTo>
                    <a:pt x="156" y="71"/>
                  </a:lnTo>
                  <a:lnTo>
                    <a:pt x="159" y="71"/>
                  </a:lnTo>
                  <a:lnTo>
                    <a:pt x="156" y="71"/>
                  </a:lnTo>
                  <a:lnTo>
                    <a:pt x="156" y="74"/>
                  </a:lnTo>
                  <a:lnTo>
                    <a:pt x="153" y="74"/>
                  </a:lnTo>
                  <a:lnTo>
                    <a:pt x="150" y="77"/>
                  </a:lnTo>
                  <a:lnTo>
                    <a:pt x="148" y="77"/>
                  </a:lnTo>
                  <a:lnTo>
                    <a:pt x="145" y="77"/>
                  </a:lnTo>
                  <a:lnTo>
                    <a:pt x="142" y="77"/>
                  </a:lnTo>
                  <a:lnTo>
                    <a:pt x="139" y="79"/>
                  </a:lnTo>
                  <a:lnTo>
                    <a:pt x="136" y="79"/>
                  </a:lnTo>
                  <a:lnTo>
                    <a:pt x="136" y="82"/>
                  </a:lnTo>
                  <a:lnTo>
                    <a:pt x="133" y="82"/>
                  </a:lnTo>
                  <a:lnTo>
                    <a:pt x="131" y="82"/>
                  </a:lnTo>
                  <a:lnTo>
                    <a:pt x="128" y="82"/>
                  </a:lnTo>
                  <a:lnTo>
                    <a:pt x="125" y="82"/>
                  </a:lnTo>
                  <a:lnTo>
                    <a:pt x="119" y="82"/>
                  </a:lnTo>
                  <a:lnTo>
                    <a:pt x="119" y="85"/>
                  </a:lnTo>
                  <a:lnTo>
                    <a:pt x="116" y="85"/>
                  </a:lnTo>
                  <a:lnTo>
                    <a:pt x="114" y="85"/>
                  </a:lnTo>
                  <a:lnTo>
                    <a:pt x="111" y="85"/>
                  </a:lnTo>
                  <a:lnTo>
                    <a:pt x="108" y="85"/>
                  </a:lnTo>
                  <a:lnTo>
                    <a:pt x="108" y="82"/>
                  </a:lnTo>
                  <a:lnTo>
                    <a:pt x="111" y="82"/>
                  </a:lnTo>
                  <a:lnTo>
                    <a:pt x="114" y="82"/>
                  </a:lnTo>
                  <a:lnTo>
                    <a:pt x="114" y="79"/>
                  </a:lnTo>
                  <a:lnTo>
                    <a:pt x="116" y="79"/>
                  </a:lnTo>
                  <a:lnTo>
                    <a:pt x="119" y="79"/>
                  </a:lnTo>
                  <a:lnTo>
                    <a:pt x="125" y="79"/>
                  </a:lnTo>
                  <a:lnTo>
                    <a:pt x="125" y="77"/>
                  </a:lnTo>
                  <a:lnTo>
                    <a:pt x="128" y="77"/>
                  </a:lnTo>
                  <a:lnTo>
                    <a:pt x="128" y="74"/>
                  </a:lnTo>
                  <a:lnTo>
                    <a:pt x="125" y="74"/>
                  </a:lnTo>
                  <a:lnTo>
                    <a:pt x="122" y="74"/>
                  </a:lnTo>
                  <a:lnTo>
                    <a:pt x="125" y="74"/>
                  </a:lnTo>
                  <a:lnTo>
                    <a:pt x="122" y="77"/>
                  </a:lnTo>
                  <a:lnTo>
                    <a:pt x="119" y="77"/>
                  </a:lnTo>
                  <a:lnTo>
                    <a:pt x="116" y="77"/>
                  </a:lnTo>
                  <a:lnTo>
                    <a:pt x="114" y="79"/>
                  </a:lnTo>
                  <a:lnTo>
                    <a:pt x="111" y="79"/>
                  </a:lnTo>
                  <a:lnTo>
                    <a:pt x="108" y="79"/>
                  </a:lnTo>
                  <a:lnTo>
                    <a:pt x="105" y="79"/>
                  </a:lnTo>
                  <a:lnTo>
                    <a:pt x="108" y="77"/>
                  </a:lnTo>
                  <a:lnTo>
                    <a:pt x="105" y="77"/>
                  </a:lnTo>
                  <a:lnTo>
                    <a:pt x="102" y="77"/>
                  </a:lnTo>
                  <a:lnTo>
                    <a:pt x="105" y="79"/>
                  </a:lnTo>
                  <a:lnTo>
                    <a:pt x="102" y="79"/>
                  </a:lnTo>
                  <a:lnTo>
                    <a:pt x="102" y="82"/>
                  </a:lnTo>
                  <a:lnTo>
                    <a:pt x="99" y="82"/>
                  </a:lnTo>
                  <a:lnTo>
                    <a:pt x="102" y="82"/>
                  </a:lnTo>
                  <a:lnTo>
                    <a:pt x="102" y="85"/>
                  </a:lnTo>
                  <a:lnTo>
                    <a:pt x="99" y="85"/>
                  </a:lnTo>
                  <a:lnTo>
                    <a:pt x="96" y="85"/>
                  </a:lnTo>
                  <a:lnTo>
                    <a:pt x="94" y="85"/>
                  </a:lnTo>
                  <a:lnTo>
                    <a:pt x="88" y="85"/>
                  </a:lnTo>
                  <a:lnTo>
                    <a:pt x="88" y="82"/>
                  </a:lnTo>
                  <a:lnTo>
                    <a:pt x="85" y="82"/>
                  </a:lnTo>
                  <a:lnTo>
                    <a:pt x="82" y="82"/>
                  </a:lnTo>
                  <a:lnTo>
                    <a:pt x="79" y="82"/>
                  </a:lnTo>
                  <a:lnTo>
                    <a:pt x="77" y="82"/>
                  </a:lnTo>
                  <a:lnTo>
                    <a:pt x="74" y="82"/>
                  </a:lnTo>
                  <a:lnTo>
                    <a:pt x="74" y="79"/>
                  </a:lnTo>
                  <a:lnTo>
                    <a:pt x="77" y="79"/>
                  </a:lnTo>
                  <a:lnTo>
                    <a:pt x="77" y="77"/>
                  </a:lnTo>
                  <a:lnTo>
                    <a:pt x="77" y="74"/>
                  </a:lnTo>
                  <a:lnTo>
                    <a:pt x="79" y="74"/>
                  </a:lnTo>
                  <a:lnTo>
                    <a:pt x="82" y="71"/>
                  </a:lnTo>
                  <a:lnTo>
                    <a:pt x="85" y="71"/>
                  </a:lnTo>
                  <a:lnTo>
                    <a:pt x="88" y="71"/>
                  </a:lnTo>
                  <a:lnTo>
                    <a:pt x="91" y="71"/>
                  </a:lnTo>
                  <a:lnTo>
                    <a:pt x="91" y="68"/>
                  </a:lnTo>
                  <a:lnTo>
                    <a:pt x="94" y="68"/>
                  </a:lnTo>
                  <a:lnTo>
                    <a:pt x="96" y="68"/>
                  </a:lnTo>
                  <a:lnTo>
                    <a:pt x="102" y="68"/>
                  </a:lnTo>
                  <a:lnTo>
                    <a:pt x="105" y="68"/>
                  </a:lnTo>
                  <a:lnTo>
                    <a:pt x="108" y="68"/>
                  </a:lnTo>
                  <a:lnTo>
                    <a:pt x="114" y="65"/>
                  </a:lnTo>
                  <a:lnTo>
                    <a:pt x="116" y="65"/>
                  </a:lnTo>
                  <a:lnTo>
                    <a:pt x="119" y="65"/>
                  </a:lnTo>
                  <a:lnTo>
                    <a:pt x="114" y="65"/>
                  </a:lnTo>
                  <a:lnTo>
                    <a:pt x="111" y="65"/>
                  </a:lnTo>
                  <a:lnTo>
                    <a:pt x="108" y="65"/>
                  </a:lnTo>
                  <a:lnTo>
                    <a:pt x="105" y="65"/>
                  </a:lnTo>
                  <a:lnTo>
                    <a:pt x="102" y="65"/>
                  </a:lnTo>
                  <a:lnTo>
                    <a:pt x="96" y="68"/>
                  </a:lnTo>
                  <a:lnTo>
                    <a:pt x="91" y="68"/>
                  </a:lnTo>
                  <a:lnTo>
                    <a:pt x="88" y="68"/>
                  </a:lnTo>
                  <a:lnTo>
                    <a:pt x="85" y="68"/>
                  </a:lnTo>
                  <a:lnTo>
                    <a:pt x="82" y="68"/>
                  </a:lnTo>
                  <a:lnTo>
                    <a:pt x="79" y="71"/>
                  </a:lnTo>
                  <a:lnTo>
                    <a:pt x="77" y="71"/>
                  </a:lnTo>
                  <a:lnTo>
                    <a:pt x="74" y="74"/>
                  </a:lnTo>
                  <a:lnTo>
                    <a:pt x="71" y="77"/>
                  </a:lnTo>
                  <a:lnTo>
                    <a:pt x="68" y="79"/>
                  </a:lnTo>
                  <a:lnTo>
                    <a:pt x="71" y="79"/>
                  </a:lnTo>
                  <a:lnTo>
                    <a:pt x="68" y="79"/>
                  </a:lnTo>
                  <a:lnTo>
                    <a:pt x="68" y="82"/>
                  </a:lnTo>
                  <a:lnTo>
                    <a:pt x="62" y="82"/>
                  </a:lnTo>
                  <a:lnTo>
                    <a:pt x="60" y="82"/>
                  </a:lnTo>
                  <a:lnTo>
                    <a:pt x="57" y="82"/>
                  </a:lnTo>
                  <a:lnTo>
                    <a:pt x="57" y="79"/>
                  </a:lnTo>
                  <a:lnTo>
                    <a:pt x="54" y="79"/>
                  </a:lnTo>
                  <a:lnTo>
                    <a:pt x="51" y="79"/>
                  </a:lnTo>
                  <a:lnTo>
                    <a:pt x="48" y="79"/>
                  </a:lnTo>
                  <a:lnTo>
                    <a:pt x="48" y="77"/>
                  </a:lnTo>
                  <a:lnTo>
                    <a:pt x="45" y="77"/>
                  </a:lnTo>
                  <a:lnTo>
                    <a:pt x="42" y="74"/>
                  </a:lnTo>
                  <a:lnTo>
                    <a:pt x="40" y="74"/>
                  </a:lnTo>
                  <a:lnTo>
                    <a:pt x="37" y="74"/>
                  </a:lnTo>
                  <a:lnTo>
                    <a:pt x="37" y="71"/>
                  </a:lnTo>
                  <a:lnTo>
                    <a:pt x="34" y="71"/>
                  </a:lnTo>
                  <a:lnTo>
                    <a:pt x="37" y="71"/>
                  </a:lnTo>
                  <a:lnTo>
                    <a:pt x="40" y="71"/>
                  </a:lnTo>
                  <a:lnTo>
                    <a:pt x="42" y="68"/>
                  </a:lnTo>
                  <a:lnTo>
                    <a:pt x="45" y="68"/>
                  </a:lnTo>
                  <a:lnTo>
                    <a:pt x="48" y="68"/>
                  </a:lnTo>
                  <a:lnTo>
                    <a:pt x="51" y="68"/>
                  </a:lnTo>
                  <a:lnTo>
                    <a:pt x="54" y="68"/>
                  </a:lnTo>
                  <a:lnTo>
                    <a:pt x="57" y="68"/>
                  </a:lnTo>
                  <a:lnTo>
                    <a:pt x="60" y="71"/>
                  </a:lnTo>
                  <a:lnTo>
                    <a:pt x="62" y="68"/>
                  </a:lnTo>
                  <a:lnTo>
                    <a:pt x="65" y="68"/>
                  </a:lnTo>
                  <a:lnTo>
                    <a:pt x="68" y="68"/>
                  </a:lnTo>
                  <a:lnTo>
                    <a:pt x="71" y="68"/>
                  </a:lnTo>
                  <a:lnTo>
                    <a:pt x="74" y="68"/>
                  </a:lnTo>
                  <a:lnTo>
                    <a:pt x="77" y="68"/>
                  </a:lnTo>
                  <a:lnTo>
                    <a:pt x="77" y="65"/>
                  </a:lnTo>
                  <a:lnTo>
                    <a:pt x="79" y="65"/>
                  </a:lnTo>
                  <a:lnTo>
                    <a:pt x="82" y="65"/>
                  </a:lnTo>
                  <a:lnTo>
                    <a:pt x="85" y="65"/>
                  </a:lnTo>
                  <a:lnTo>
                    <a:pt x="88" y="62"/>
                  </a:lnTo>
                  <a:lnTo>
                    <a:pt x="91" y="62"/>
                  </a:lnTo>
                  <a:lnTo>
                    <a:pt x="94" y="60"/>
                  </a:lnTo>
                  <a:lnTo>
                    <a:pt x="96" y="60"/>
                  </a:lnTo>
                  <a:lnTo>
                    <a:pt x="94" y="60"/>
                  </a:lnTo>
                  <a:lnTo>
                    <a:pt x="91" y="60"/>
                  </a:lnTo>
                  <a:lnTo>
                    <a:pt x="88" y="60"/>
                  </a:lnTo>
                  <a:lnTo>
                    <a:pt x="85" y="62"/>
                  </a:lnTo>
                  <a:lnTo>
                    <a:pt x="82" y="62"/>
                  </a:lnTo>
                  <a:lnTo>
                    <a:pt x="79" y="62"/>
                  </a:lnTo>
                  <a:lnTo>
                    <a:pt x="77" y="65"/>
                  </a:lnTo>
                  <a:lnTo>
                    <a:pt x="74" y="65"/>
                  </a:lnTo>
                  <a:lnTo>
                    <a:pt x="71" y="65"/>
                  </a:lnTo>
                  <a:lnTo>
                    <a:pt x="68" y="65"/>
                  </a:lnTo>
                  <a:lnTo>
                    <a:pt x="65" y="65"/>
                  </a:lnTo>
                  <a:lnTo>
                    <a:pt x="62" y="65"/>
                  </a:lnTo>
                  <a:lnTo>
                    <a:pt x="57" y="65"/>
                  </a:lnTo>
                  <a:lnTo>
                    <a:pt x="57" y="68"/>
                  </a:lnTo>
                  <a:lnTo>
                    <a:pt x="54" y="65"/>
                  </a:lnTo>
                  <a:lnTo>
                    <a:pt x="51" y="65"/>
                  </a:lnTo>
                  <a:lnTo>
                    <a:pt x="51" y="68"/>
                  </a:lnTo>
                  <a:lnTo>
                    <a:pt x="48" y="68"/>
                  </a:lnTo>
                  <a:lnTo>
                    <a:pt x="45" y="65"/>
                  </a:lnTo>
                  <a:lnTo>
                    <a:pt x="42" y="68"/>
                  </a:lnTo>
                  <a:lnTo>
                    <a:pt x="40" y="68"/>
                  </a:lnTo>
                  <a:lnTo>
                    <a:pt x="37" y="68"/>
                  </a:lnTo>
                  <a:lnTo>
                    <a:pt x="34" y="68"/>
                  </a:lnTo>
                  <a:lnTo>
                    <a:pt x="31" y="68"/>
                  </a:lnTo>
                  <a:lnTo>
                    <a:pt x="31" y="65"/>
                  </a:lnTo>
                  <a:lnTo>
                    <a:pt x="28" y="62"/>
                  </a:lnTo>
                  <a:lnTo>
                    <a:pt x="25" y="62"/>
                  </a:lnTo>
                  <a:lnTo>
                    <a:pt x="28" y="62"/>
                  </a:lnTo>
                  <a:lnTo>
                    <a:pt x="31" y="60"/>
                  </a:lnTo>
                  <a:lnTo>
                    <a:pt x="34" y="60"/>
                  </a:lnTo>
                  <a:lnTo>
                    <a:pt x="37" y="60"/>
                  </a:lnTo>
                  <a:lnTo>
                    <a:pt x="40" y="60"/>
                  </a:lnTo>
                  <a:lnTo>
                    <a:pt x="42" y="60"/>
                  </a:lnTo>
                  <a:lnTo>
                    <a:pt x="40" y="60"/>
                  </a:lnTo>
                  <a:lnTo>
                    <a:pt x="37" y="60"/>
                  </a:lnTo>
                  <a:lnTo>
                    <a:pt x="34" y="60"/>
                  </a:lnTo>
                  <a:lnTo>
                    <a:pt x="34" y="57"/>
                  </a:lnTo>
                  <a:lnTo>
                    <a:pt x="37" y="57"/>
                  </a:lnTo>
                  <a:lnTo>
                    <a:pt x="40" y="57"/>
                  </a:lnTo>
                  <a:lnTo>
                    <a:pt x="42" y="54"/>
                  </a:lnTo>
                  <a:lnTo>
                    <a:pt x="45" y="54"/>
                  </a:lnTo>
                  <a:lnTo>
                    <a:pt x="48" y="54"/>
                  </a:lnTo>
                  <a:lnTo>
                    <a:pt x="51" y="51"/>
                  </a:lnTo>
                  <a:lnTo>
                    <a:pt x="54" y="51"/>
                  </a:lnTo>
                  <a:lnTo>
                    <a:pt x="57" y="51"/>
                  </a:lnTo>
                  <a:lnTo>
                    <a:pt x="60" y="51"/>
                  </a:lnTo>
                  <a:lnTo>
                    <a:pt x="62" y="51"/>
                  </a:lnTo>
                  <a:lnTo>
                    <a:pt x="65" y="54"/>
                  </a:lnTo>
                  <a:lnTo>
                    <a:pt x="68" y="54"/>
                  </a:lnTo>
                  <a:lnTo>
                    <a:pt x="71" y="54"/>
                  </a:lnTo>
                  <a:lnTo>
                    <a:pt x="68" y="51"/>
                  </a:lnTo>
                  <a:lnTo>
                    <a:pt x="62" y="51"/>
                  </a:lnTo>
                  <a:lnTo>
                    <a:pt x="60" y="51"/>
                  </a:lnTo>
                  <a:lnTo>
                    <a:pt x="57" y="51"/>
                  </a:lnTo>
                  <a:lnTo>
                    <a:pt x="54" y="51"/>
                  </a:lnTo>
                  <a:lnTo>
                    <a:pt x="51" y="51"/>
                  </a:lnTo>
                  <a:lnTo>
                    <a:pt x="48" y="51"/>
                  </a:lnTo>
                  <a:lnTo>
                    <a:pt x="45" y="51"/>
                  </a:lnTo>
                  <a:lnTo>
                    <a:pt x="42" y="54"/>
                  </a:lnTo>
                  <a:lnTo>
                    <a:pt x="40" y="54"/>
                  </a:lnTo>
                  <a:lnTo>
                    <a:pt x="37" y="54"/>
                  </a:lnTo>
                  <a:lnTo>
                    <a:pt x="34" y="54"/>
                  </a:lnTo>
                  <a:lnTo>
                    <a:pt x="31" y="54"/>
                  </a:lnTo>
                  <a:lnTo>
                    <a:pt x="28" y="57"/>
                  </a:lnTo>
                  <a:lnTo>
                    <a:pt x="25" y="57"/>
                  </a:lnTo>
                  <a:lnTo>
                    <a:pt x="23" y="57"/>
                  </a:lnTo>
                  <a:lnTo>
                    <a:pt x="20" y="54"/>
                  </a:lnTo>
                  <a:lnTo>
                    <a:pt x="23" y="54"/>
                  </a:lnTo>
                  <a:lnTo>
                    <a:pt x="25" y="51"/>
                  </a:lnTo>
                  <a:lnTo>
                    <a:pt x="28" y="51"/>
                  </a:lnTo>
                  <a:lnTo>
                    <a:pt x="31" y="51"/>
                  </a:lnTo>
                  <a:lnTo>
                    <a:pt x="34" y="51"/>
                  </a:lnTo>
                  <a:lnTo>
                    <a:pt x="37" y="48"/>
                  </a:lnTo>
                  <a:lnTo>
                    <a:pt x="31" y="48"/>
                  </a:lnTo>
                  <a:lnTo>
                    <a:pt x="28" y="48"/>
                  </a:lnTo>
                  <a:lnTo>
                    <a:pt x="25" y="48"/>
                  </a:lnTo>
                  <a:lnTo>
                    <a:pt x="23" y="48"/>
                  </a:lnTo>
                  <a:lnTo>
                    <a:pt x="20" y="48"/>
                  </a:lnTo>
                  <a:lnTo>
                    <a:pt x="17" y="48"/>
                  </a:lnTo>
                  <a:lnTo>
                    <a:pt x="17" y="51"/>
                  </a:lnTo>
                  <a:lnTo>
                    <a:pt x="14" y="51"/>
                  </a:lnTo>
                  <a:lnTo>
                    <a:pt x="11" y="51"/>
                  </a:lnTo>
                  <a:lnTo>
                    <a:pt x="8" y="51"/>
                  </a:lnTo>
                  <a:lnTo>
                    <a:pt x="6" y="48"/>
                  </a:lnTo>
                  <a:lnTo>
                    <a:pt x="3" y="48"/>
                  </a:lnTo>
                  <a:lnTo>
                    <a:pt x="0" y="48"/>
                  </a:lnTo>
                  <a:lnTo>
                    <a:pt x="0" y="45"/>
                  </a:lnTo>
                  <a:lnTo>
                    <a:pt x="3" y="45"/>
                  </a:lnTo>
                  <a:lnTo>
                    <a:pt x="6" y="45"/>
                  </a:lnTo>
                  <a:lnTo>
                    <a:pt x="3" y="45"/>
                  </a:lnTo>
                  <a:lnTo>
                    <a:pt x="6" y="43"/>
                  </a:lnTo>
                  <a:lnTo>
                    <a:pt x="8" y="43"/>
                  </a:lnTo>
                  <a:lnTo>
                    <a:pt x="11" y="43"/>
                  </a:lnTo>
                  <a:lnTo>
                    <a:pt x="14" y="40"/>
                  </a:lnTo>
                  <a:lnTo>
                    <a:pt x="17" y="40"/>
                  </a:lnTo>
                  <a:lnTo>
                    <a:pt x="20" y="40"/>
                  </a:lnTo>
                  <a:lnTo>
                    <a:pt x="23" y="40"/>
                  </a:lnTo>
                  <a:lnTo>
                    <a:pt x="25" y="40"/>
                  </a:lnTo>
                  <a:lnTo>
                    <a:pt x="28" y="40"/>
                  </a:lnTo>
                  <a:lnTo>
                    <a:pt x="28" y="43"/>
                  </a:lnTo>
                  <a:lnTo>
                    <a:pt x="31" y="43"/>
                  </a:lnTo>
                  <a:lnTo>
                    <a:pt x="34" y="43"/>
                  </a:lnTo>
                  <a:lnTo>
                    <a:pt x="37" y="43"/>
                  </a:lnTo>
                  <a:lnTo>
                    <a:pt x="40" y="45"/>
                  </a:lnTo>
                  <a:lnTo>
                    <a:pt x="42" y="43"/>
                  </a:lnTo>
                  <a:lnTo>
                    <a:pt x="40" y="43"/>
                  </a:lnTo>
                  <a:lnTo>
                    <a:pt x="40" y="40"/>
                  </a:lnTo>
                  <a:lnTo>
                    <a:pt x="37" y="40"/>
                  </a:lnTo>
                  <a:lnTo>
                    <a:pt x="34" y="37"/>
                  </a:lnTo>
                  <a:lnTo>
                    <a:pt x="37" y="37"/>
                  </a:lnTo>
                  <a:lnTo>
                    <a:pt x="37" y="34"/>
                  </a:lnTo>
                  <a:lnTo>
                    <a:pt x="40" y="34"/>
                  </a:lnTo>
                  <a:lnTo>
                    <a:pt x="42" y="34"/>
                  </a:lnTo>
                  <a:lnTo>
                    <a:pt x="45" y="34"/>
                  </a:lnTo>
                  <a:lnTo>
                    <a:pt x="48" y="34"/>
                  </a:lnTo>
                  <a:lnTo>
                    <a:pt x="51" y="34"/>
                  </a:lnTo>
                  <a:lnTo>
                    <a:pt x="54" y="34"/>
                  </a:lnTo>
                  <a:lnTo>
                    <a:pt x="57" y="34"/>
                  </a:lnTo>
                  <a:lnTo>
                    <a:pt x="57" y="37"/>
                  </a:lnTo>
                  <a:lnTo>
                    <a:pt x="60" y="37"/>
                  </a:lnTo>
                  <a:lnTo>
                    <a:pt x="62" y="40"/>
                  </a:lnTo>
                  <a:lnTo>
                    <a:pt x="65" y="40"/>
                  </a:lnTo>
                  <a:lnTo>
                    <a:pt x="65" y="37"/>
                  </a:lnTo>
                  <a:lnTo>
                    <a:pt x="62" y="37"/>
                  </a:lnTo>
                  <a:lnTo>
                    <a:pt x="65" y="37"/>
                  </a:lnTo>
                  <a:lnTo>
                    <a:pt x="65" y="34"/>
                  </a:lnTo>
                  <a:lnTo>
                    <a:pt x="71" y="34"/>
                  </a:lnTo>
                  <a:lnTo>
                    <a:pt x="71" y="37"/>
                  </a:lnTo>
                  <a:lnTo>
                    <a:pt x="74" y="37"/>
                  </a:lnTo>
                  <a:lnTo>
                    <a:pt x="77" y="37"/>
                  </a:lnTo>
                  <a:lnTo>
                    <a:pt x="79" y="37"/>
                  </a:lnTo>
                  <a:lnTo>
                    <a:pt x="82" y="37"/>
                  </a:lnTo>
                  <a:lnTo>
                    <a:pt x="85" y="40"/>
                  </a:lnTo>
                  <a:lnTo>
                    <a:pt x="88" y="40"/>
                  </a:lnTo>
                  <a:lnTo>
                    <a:pt x="91" y="40"/>
                  </a:lnTo>
                  <a:lnTo>
                    <a:pt x="88" y="37"/>
                  </a:lnTo>
                  <a:lnTo>
                    <a:pt x="85" y="37"/>
                  </a:lnTo>
                  <a:lnTo>
                    <a:pt x="82" y="37"/>
                  </a:lnTo>
                  <a:lnTo>
                    <a:pt x="79" y="34"/>
                  </a:lnTo>
                  <a:lnTo>
                    <a:pt x="77" y="34"/>
                  </a:lnTo>
                  <a:lnTo>
                    <a:pt x="74" y="34"/>
                  </a:lnTo>
                  <a:lnTo>
                    <a:pt x="71" y="34"/>
                  </a:lnTo>
                  <a:lnTo>
                    <a:pt x="68" y="34"/>
                  </a:lnTo>
                  <a:lnTo>
                    <a:pt x="65" y="34"/>
                  </a:lnTo>
                  <a:lnTo>
                    <a:pt x="62" y="31"/>
                  </a:lnTo>
                  <a:lnTo>
                    <a:pt x="65" y="28"/>
                  </a:lnTo>
                  <a:lnTo>
                    <a:pt x="68" y="28"/>
                  </a:lnTo>
                  <a:lnTo>
                    <a:pt x="71" y="28"/>
                  </a:lnTo>
                  <a:lnTo>
                    <a:pt x="74" y="28"/>
                  </a:lnTo>
                  <a:lnTo>
                    <a:pt x="77" y="28"/>
                  </a:lnTo>
                  <a:lnTo>
                    <a:pt x="79" y="28"/>
                  </a:lnTo>
                  <a:lnTo>
                    <a:pt x="77" y="28"/>
                  </a:lnTo>
                  <a:lnTo>
                    <a:pt x="77" y="25"/>
                  </a:lnTo>
                  <a:lnTo>
                    <a:pt x="74" y="25"/>
                  </a:lnTo>
                  <a:lnTo>
                    <a:pt x="74" y="23"/>
                  </a:lnTo>
                  <a:lnTo>
                    <a:pt x="77" y="23"/>
                  </a:lnTo>
                  <a:lnTo>
                    <a:pt x="79" y="23"/>
                  </a:lnTo>
                  <a:lnTo>
                    <a:pt x="82" y="23"/>
                  </a:lnTo>
                  <a:lnTo>
                    <a:pt x="85" y="23"/>
                  </a:lnTo>
                  <a:lnTo>
                    <a:pt x="88" y="23"/>
                  </a:lnTo>
                  <a:lnTo>
                    <a:pt x="91" y="25"/>
                  </a:lnTo>
                  <a:lnTo>
                    <a:pt x="94" y="25"/>
                  </a:lnTo>
                  <a:lnTo>
                    <a:pt x="96" y="25"/>
                  </a:lnTo>
                  <a:lnTo>
                    <a:pt x="102" y="25"/>
                  </a:lnTo>
                  <a:lnTo>
                    <a:pt x="102" y="28"/>
                  </a:lnTo>
                  <a:lnTo>
                    <a:pt x="102" y="31"/>
                  </a:lnTo>
                  <a:lnTo>
                    <a:pt x="105" y="31"/>
                  </a:lnTo>
                  <a:lnTo>
                    <a:pt x="108" y="34"/>
                  </a:lnTo>
                  <a:lnTo>
                    <a:pt x="111" y="34"/>
                  </a:lnTo>
                  <a:lnTo>
                    <a:pt x="114" y="34"/>
                  </a:lnTo>
                  <a:lnTo>
                    <a:pt x="116" y="34"/>
                  </a:lnTo>
                  <a:lnTo>
                    <a:pt x="119" y="37"/>
                  </a:lnTo>
                  <a:lnTo>
                    <a:pt x="122" y="37"/>
                  </a:lnTo>
                  <a:lnTo>
                    <a:pt x="125" y="37"/>
                  </a:lnTo>
                  <a:lnTo>
                    <a:pt x="125" y="34"/>
                  </a:lnTo>
                  <a:lnTo>
                    <a:pt x="122" y="34"/>
                  </a:lnTo>
                  <a:lnTo>
                    <a:pt x="119" y="34"/>
                  </a:lnTo>
                  <a:lnTo>
                    <a:pt x="116" y="34"/>
                  </a:lnTo>
                  <a:lnTo>
                    <a:pt x="114" y="34"/>
                  </a:lnTo>
                  <a:lnTo>
                    <a:pt x="111" y="31"/>
                  </a:lnTo>
                  <a:lnTo>
                    <a:pt x="108" y="31"/>
                  </a:lnTo>
                  <a:lnTo>
                    <a:pt x="108" y="28"/>
                  </a:lnTo>
                  <a:lnTo>
                    <a:pt x="111" y="28"/>
                  </a:lnTo>
                  <a:lnTo>
                    <a:pt x="114" y="28"/>
                  </a:lnTo>
                  <a:lnTo>
                    <a:pt x="116" y="28"/>
                  </a:lnTo>
                  <a:lnTo>
                    <a:pt x="116" y="31"/>
                  </a:lnTo>
                  <a:lnTo>
                    <a:pt x="119" y="31"/>
                  </a:lnTo>
                  <a:lnTo>
                    <a:pt x="122" y="31"/>
                  </a:lnTo>
                  <a:lnTo>
                    <a:pt x="125" y="31"/>
                  </a:lnTo>
                  <a:lnTo>
                    <a:pt x="125" y="34"/>
                  </a:lnTo>
                  <a:lnTo>
                    <a:pt x="128" y="34"/>
                  </a:lnTo>
                  <a:lnTo>
                    <a:pt x="131" y="34"/>
                  </a:lnTo>
                  <a:lnTo>
                    <a:pt x="131" y="37"/>
                  </a:lnTo>
                  <a:lnTo>
                    <a:pt x="133" y="37"/>
                  </a:lnTo>
                  <a:lnTo>
                    <a:pt x="136" y="37"/>
                  </a:lnTo>
                  <a:lnTo>
                    <a:pt x="139" y="37"/>
                  </a:lnTo>
                  <a:lnTo>
                    <a:pt x="145" y="37"/>
                  </a:lnTo>
                  <a:lnTo>
                    <a:pt x="148" y="37"/>
                  </a:lnTo>
                  <a:lnTo>
                    <a:pt x="145" y="37"/>
                  </a:lnTo>
                  <a:lnTo>
                    <a:pt x="142" y="37"/>
                  </a:lnTo>
                  <a:lnTo>
                    <a:pt x="139" y="34"/>
                  </a:lnTo>
                  <a:lnTo>
                    <a:pt x="136" y="34"/>
                  </a:lnTo>
                  <a:lnTo>
                    <a:pt x="131" y="34"/>
                  </a:lnTo>
                  <a:lnTo>
                    <a:pt x="128" y="31"/>
                  </a:lnTo>
                  <a:lnTo>
                    <a:pt x="125" y="31"/>
                  </a:lnTo>
                  <a:lnTo>
                    <a:pt x="122" y="31"/>
                  </a:lnTo>
                  <a:lnTo>
                    <a:pt x="122" y="28"/>
                  </a:lnTo>
                  <a:lnTo>
                    <a:pt x="119" y="28"/>
                  </a:lnTo>
                  <a:lnTo>
                    <a:pt x="116" y="28"/>
                  </a:lnTo>
                  <a:lnTo>
                    <a:pt x="114" y="28"/>
                  </a:lnTo>
                  <a:lnTo>
                    <a:pt x="111" y="25"/>
                  </a:lnTo>
                  <a:lnTo>
                    <a:pt x="114" y="23"/>
                  </a:lnTo>
                  <a:lnTo>
                    <a:pt x="111" y="23"/>
                  </a:lnTo>
                  <a:lnTo>
                    <a:pt x="114" y="23"/>
                  </a:lnTo>
                  <a:lnTo>
                    <a:pt x="111" y="23"/>
                  </a:lnTo>
                  <a:lnTo>
                    <a:pt x="114" y="23"/>
                  </a:lnTo>
                  <a:lnTo>
                    <a:pt x="116" y="23"/>
                  </a:lnTo>
                  <a:lnTo>
                    <a:pt x="119" y="23"/>
                  </a:lnTo>
                  <a:lnTo>
                    <a:pt x="122" y="23"/>
                  </a:lnTo>
                  <a:lnTo>
                    <a:pt x="122" y="20"/>
                  </a:lnTo>
                  <a:lnTo>
                    <a:pt x="119" y="20"/>
                  </a:lnTo>
                  <a:lnTo>
                    <a:pt x="116" y="20"/>
                  </a:lnTo>
                  <a:lnTo>
                    <a:pt x="116" y="17"/>
                  </a:lnTo>
                  <a:lnTo>
                    <a:pt x="111" y="17"/>
                  </a:lnTo>
                  <a:lnTo>
                    <a:pt x="116" y="17"/>
                  </a:lnTo>
                  <a:lnTo>
                    <a:pt x="119" y="17"/>
                  </a:lnTo>
                  <a:lnTo>
                    <a:pt x="122" y="17"/>
                  </a:lnTo>
                  <a:lnTo>
                    <a:pt x="125" y="17"/>
                  </a:lnTo>
                  <a:lnTo>
                    <a:pt x="128" y="17"/>
                  </a:lnTo>
                  <a:lnTo>
                    <a:pt x="131" y="20"/>
                  </a:lnTo>
                  <a:lnTo>
                    <a:pt x="133" y="20"/>
                  </a:lnTo>
                  <a:lnTo>
                    <a:pt x="133" y="23"/>
                  </a:lnTo>
                  <a:lnTo>
                    <a:pt x="136" y="23"/>
                  </a:lnTo>
                  <a:lnTo>
                    <a:pt x="139" y="23"/>
                  </a:lnTo>
                  <a:lnTo>
                    <a:pt x="139" y="20"/>
                  </a:lnTo>
                  <a:lnTo>
                    <a:pt x="136" y="20"/>
                  </a:lnTo>
                  <a:lnTo>
                    <a:pt x="136" y="17"/>
                  </a:lnTo>
                  <a:lnTo>
                    <a:pt x="133" y="17"/>
                  </a:lnTo>
                  <a:lnTo>
                    <a:pt x="133" y="14"/>
                  </a:lnTo>
                  <a:lnTo>
                    <a:pt x="131" y="14"/>
                  </a:lnTo>
                  <a:lnTo>
                    <a:pt x="128" y="11"/>
                  </a:lnTo>
                  <a:lnTo>
                    <a:pt x="131" y="11"/>
                  </a:lnTo>
                  <a:lnTo>
                    <a:pt x="133" y="11"/>
                  </a:lnTo>
                  <a:lnTo>
                    <a:pt x="136" y="11"/>
                  </a:lnTo>
                  <a:lnTo>
                    <a:pt x="139" y="11"/>
                  </a:lnTo>
                  <a:lnTo>
                    <a:pt x="142" y="11"/>
                  </a:lnTo>
                  <a:lnTo>
                    <a:pt x="142" y="14"/>
                  </a:lnTo>
                  <a:lnTo>
                    <a:pt x="145" y="14"/>
                  </a:lnTo>
                  <a:lnTo>
                    <a:pt x="148" y="17"/>
                  </a:lnTo>
                  <a:lnTo>
                    <a:pt x="150" y="17"/>
                  </a:lnTo>
                  <a:lnTo>
                    <a:pt x="150" y="14"/>
                  </a:lnTo>
                  <a:lnTo>
                    <a:pt x="153" y="14"/>
                  </a:lnTo>
                  <a:lnTo>
                    <a:pt x="156" y="14"/>
                  </a:lnTo>
                  <a:lnTo>
                    <a:pt x="159" y="14"/>
                  </a:lnTo>
                  <a:lnTo>
                    <a:pt x="156" y="14"/>
                  </a:lnTo>
                  <a:lnTo>
                    <a:pt x="153" y="14"/>
                  </a:lnTo>
                  <a:lnTo>
                    <a:pt x="150" y="14"/>
                  </a:lnTo>
                  <a:lnTo>
                    <a:pt x="148" y="11"/>
                  </a:lnTo>
                  <a:lnTo>
                    <a:pt x="145" y="8"/>
                  </a:lnTo>
                  <a:lnTo>
                    <a:pt x="148" y="8"/>
                  </a:lnTo>
                  <a:lnTo>
                    <a:pt x="145" y="8"/>
                  </a:lnTo>
                  <a:lnTo>
                    <a:pt x="142" y="8"/>
                  </a:lnTo>
                  <a:lnTo>
                    <a:pt x="142" y="6"/>
                  </a:lnTo>
                  <a:lnTo>
                    <a:pt x="145" y="6"/>
                  </a:lnTo>
                  <a:lnTo>
                    <a:pt x="148" y="6"/>
                  </a:lnTo>
                  <a:lnTo>
                    <a:pt x="150" y="6"/>
                  </a:lnTo>
                  <a:lnTo>
                    <a:pt x="153" y="6"/>
                  </a:lnTo>
                  <a:lnTo>
                    <a:pt x="156" y="6"/>
                  </a:lnTo>
                  <a:lnTo>
                    <a:pt x="156" y="8"/>
                  </a:lnTo>
                  <a:lnTo>
                    <a:pt x="159" y="8"/>
                  </a:lnTo>
                  <a:lnTo>
                    <a:pt x="162" y="8"/>
                  </a:lnTo>
                  <a:lnTo>
                    <a:pt x="162" y="6"/>
                  </a:lnTo>
                  <a:lnTo>
                    <a:pt x="165" y="8"/>
                  </a:lnTo>
                  <a:lnTo>
                    <a:pt x="168" y="8"/>
                  </a:lnTo>
                  <a:lnTo>
                    <a:pt x="165" y="8"/>
                  </a:lnTo>
                  <a:lnTo>
                    <a:pt x="168" y="8"/>
                  </a:lnTo>
                  <a:lnTo>
                    <a:pt x="170" y="8"/>
                  </a:lnTo>
                  <a:lnTo>
                    <a:pt x="173" y="6"/>
                  </a:lnTo>
                  <a:lnTo>
                    <a:pt x="176" y="6"/>
                  </a:lnTo>
                  <a:lnTo>
                    <a:pt x="176" y="8"/>
                  </a:lnTo>
                  <a:lnTo>
                    <a:pt x="179" y="8"/>
                  </a:lnTo>
                  <a:lnTo>
                    <a:pt x="182" y="8"/>
                  </a:lnTo>
                  <a:lnTo>
                    <a:pt x="185" y="11"/>
                  </a:lnTo>
                  <a:lnTo>
                    <a:pt x="187" y="11"/>
                  </a:lnTo>
                  <a:lnTo>
                    <a:pt x="190" y="11"/>
                  </a:lnTo>
                  <a:lnTo>
                    <a:pt x="190" y="14"/>
                  </a:lnTo>
                  <a:lnTo>
                    <a:pt x="193" y="14"/>
                  </a:lnTo>
                  <a:lnTo>
                    <a:pt x="190" y="14"/>
                  </a:lnTo>
                  <a:lnTo>
                    <a:pt x="193" y="17"/>
                  </a:lnTo>
                  <a:lnTo>
                    <a:pt x="196" y="17"/>
                  </a:lnTo>
                  <a:lnTo>
                    <a:pt x="199" y="17"/>
                  </a:lnTo>
                  <a:lnTo>
                    <a:pt x="199" y="20"/>
                  </a:lnTo>
                  <a:lnTo>
                    <a:pt x="199" y="23"/>
                  </a:lnTo>
                  <a:lnTo>
                    <a:pt x="202" y="23"/>
                  </a:lnTo>
                  <a:lnTo>
                    <a:pt x="202" y="20"/>
                  </a:lnTo>
                  <a:lnTo>
                    <a:pt x="204" y="20"/>
                  </a:lnTo>
                  <a:lnTo>
                    <a:pt x="207" y="20"/>
                  </a:lnTo>
                  <a:lnTo>
                    <a:pt x="207" y="17"/>
                  </a:lnTo>
                  <a:lnTo>
                    <a:pt x="204" y="17"/>
                  </a:lnTo>
                  <a:lnTo>
                    <a:pt x="202" y="17"/>
                  </a:lnTo>
                  <a:lnTo>
                    <a:pt x="204" y="17"/>
                  </a:lnTo>
                  <a:lnTo>
                    <a:pt x="202" y="17"/>
                  </a:lnTo>
                  <a:lnTo>
                    <a:pt x="199" y="17"/>
                  </a:lnTo>
                  <a:lnTo>
                    <a:pt x="199" y="14"/>
                  </a:lnTo>
                  <a:lnTo>
                    <a:pt x="196" y="14"/>
                  </a:lnTo>
                  <a:lnTo>
                    <a:pt x="196" y="11"/>
                  </a:lnTo>
                  <a:lnTo>
                    <a:pt x="193" y="11"/>
                  </a:lnTo>
                  <a:lnTo>
                    <a:pt x="190" y="8"/>
                  </a:lnTo>
                  <a:lnTo>
                    <a:pt x="187" y="8"/>
                  </a:lnTo>
                  <a:lnTo>
                    <a:pt x="185" y="8"/>
                  </a:lnTo>
                  <a:lnTo>
                    <a:pt x="185" y="6"/>
                  </a:lnTo>
                  <a:lnTo>
                    <a:pt x="182" y="6"/>
                  </a:lnTo>
                  <a:lnTo>
                    <a:pt x="179" y="6"/>
                  </a:lnTo>
                  <a:lnTo>
                    <a:pt x="182" y="6"/>
                  </a:lnTo>
                  <a:lnTo>
                    <a:pt x="179" y="6"/>
                  </a:lnTo>
                  <a:lnTo>
                    <a:pt x="176" y="6"/>
                  </a:lnTo>
                  <a:lnTo>
                    <a:pt x="179" y="3"/>
                  </a:lnTo>
                  <a:lnTo>
                    <a:pt x="185" y="3"/>
                  </a:lnTo>
                  <a:lnTo>
                    <a:pt x="187" y="3"/>
                  </a:lnTo>
                  <a:lnTo>
                    <a:pt x="190" y="3"/>
                  </a:lnTo>
                  <a:lnTo>
                    <a:pt x="193" y="3"/>
                  </a:lnTo>
                  <a:lnTo>
                    <a:pt x="196" y="3"/>
                  </a:lnTo>
                  <a:lnTo>
                    <a:pt x="199" y="3"/>
                  </a:lnTo>
                  <a:lnTo>
                    <a:pt x="202" y="3"/>
                  </a:lnTo>
                  <a:lnTo>
                    <a:pt x="204" y="3"/>
                  </a:lnTo>
                  <a:lnTo>
                    <a:pt x="207" y="3"/>
                  </a:lnTo>
                  <a:lnTo>
                    <a:pt x="210" y="3"/>
                  </a:lnTo>
                  <a:lnTo>
                    <a:pt x="213" y="3"/>
                  </a:lnTo>
                  <a:lnTo>
                    <a:pt x="216" y="3"/>
                  </a:lnTo>
                  <a:lnTo>
                    <a:pt x="219" y="3"/>
                  </a:lnTo>
                  <a:lnTo>
                    <a:pt x="222" y="6"/>
                  </a:lnTo>
                  <a:lnTo>
                    <a:pt x="224" y="6"/>
                  </a:lnTo>
                  <a:lnTo>
                    <a:pt x="224" y="8"/>
                  </a:lnTo>
                  <a:lnTo>
                    <a:pt x="227" y="8"/>
                  </a:lnTo>
                  <a:lnTo>
                    <a:pt x="230" y="11"/>
                  </a:lnTo>
                  <a:lnTo>
                    <a:pt x="233" y="11"/>
                  </a:lnTo>
                  <a:lnTo>
                    <a:pt x="236" y="11"/>
                  </a:lnTo>
                  <a:lnTo>
                    <a:pt x="236" y="14"/>
                  </a:lnTo>
                  <a:lnTo>
                    <a:pt x="239" y="14"/>
                  </a:lnTo>
                  <a:lnTo>
                    <a:pt x="241" y="14"/>
                  </a:lnTo>
                  <a:lnTo>
                    <a:pt x="244" y="14"/>
                  </a:lnTo>
                  <a:lnTo>
                    <a:pt x="241" y="14"/>
                  </a:lnTo>
                  <a:lnTo>
                    <a:pt x="244" y="14"/>
                  </a:lnTo>
                  <a:lnTo>
                    <a:pt x="241" y="11"/>
                  </a:lnTo>
                  <a:lnTo>
                    <a:pt x="239" y="11"/>
                  </a:lnTo>
                  <a:lnTo>
                    <a:pt x="236" y="11"/>
                  </a:lnTo>
                  <a:lnTo>
                    <a:pt x="233" y="11"/>
                  </a:lnTo>
                  <a:lnTo>
                    <a:pt x="236" y="8"/>
                  </a:lnTo>
                  <a:lnTo>
                    <a:pt x="233" y="8"/>
                  </a:lnTo>
                  <a:lnTo>
                    <a:pt x="230" y="8"/>
                  </a:lnTo>
                  <a:lnTo>
                    <a:pt x="233" y="8"/>
                  </a:lnTo>
                  <a:lnTo>
                    <a:pt x="230" y="6"/>
                  </a:lnTo>
                  <a:lnTo>
                    <a:pt x="227" y="6"/>
                  </a:lnTo>
                  <a:lnTo>
                    <a:pt x="230" y="6"/>
                  </a:lnTo>
                  <a:lnTo>
                    <a:pt x="233" y="6"/>
                  </a:lnTo>
                  <a:lnTo>
                    <a:pt x="233" y="3"/>
                  </a:lnTo>
                  <a:lnTo>
                    <a:pt x="236" y="3"/>
                  </a:lnTo>
                  <a:lnTo>
                    <a:pt x="239" y="3"/>
                  </a:lnTo>
                  <a:lnTo>
                    <a:pt x="236" y="3"/>
                  </a:lnTo>
                  <a:lnTo>
                    <a:pt x="239" y="3"/>
                  </a:lnTo>
                  <a:lnTo>
                    <a:pt x="241" y="3"/>
                  </a:lnTo>
                  <a:lnTo>
                    <a:pt x="244" y="0"/>
                  </a:lnTo>
                  <a:lnTo>
                    <a:pt x="247" y="0"/>
                  </a:lnTo>
                  <a:lnTo>
                    <a:pt x="253" y="0"/>
                  </a:lnTo>
                  <a:lnTo>
                    <a:pt x="253" y="3"/>
                  </a:lnTo>
                  <a:lnTo>
                    <a:pt x="256" y="3"/>
                  </a:lnTo>
                  <a:lnTo>
                    <a:pt x="253" y="6"/>
                  </a:lnTo>
                  <a:lnTo>
                    <a:pt x="256" y="6"/>
                  </a:lnTo>
                  <a:lnTo>
                    <a:pt x="258" y="6"/>
                  </a:lnTo>
                  <a:lnTo>
                    <a:pt x="261" y="6"/>
                  </a:lnTo>
                  <a:lnTo>
                    <a:pt x="264" y="6"/>
                  </a:lnTo>
                  <a:lnTo>
                    <a:pt x="261" y="6"/>
                  </a:lnTo>
                  <a:lnTo>
                    <a:pt x="258" y="6"/>
                  </a:lnTo>
                  <a:lnTo>
                    <a:pt x="258" y="3"/>
                  </a:lnTo>
                  <a:lnTo>
                    <a:pt x="261" y="3"/>
                  </a:lnTo>
                  <a:lnTo>
                    <a:pt x="258" y="3"/>
                  </a:lnTo>
                  <a:lnTo>
                    <a:pt x="261" y="3"/>
                  </a:lnTo>
                  <a:lnTo>
                    <a:pt x="261" y="0"/>
                  </a:lnTo>
                  <a:lnTo>
                    <a:pt x="264" y="0"/>
                  </a:lnTo>
                  <a:lnTo>
                    <a:pt x="267" y="0"/>
                  </a:lnTo>
                  <a:lnTo>
                    <a:pt x="273" y="0"/>
                  </a:lnTo>
                  <a:lnTo>
                    <a:pt x="276" y="0"/>
                  </a:lnTo>
                  <a:lnTo>
                    <a:pt x="278" y="3"/>
                  </a:lnTo>
                  <a:lnTo>
                    <a:pt x="281" y="3"/>
                  </a:lnTo>
                  <a:lnTo>
                    <a:pt x="281" y="6"/>
                  </a:lnTo>
                  <a:lnTo>
                    <a:pt x="284" y="6"/>
                  </a:lnTo>
                  <a:lnTo>
                    <a:pt x="287" y="6"/>
                  </a:lnTo>
                  <a:lnTo>
                    <a:pt x="290" y="6"/>
                  </a:lnTo>
                  <a:lnTo>
                    <a:pt x="290" y="3"/>
                  </a:lnTo>
                  <a:lnTo>
                    <a:pt x="293" y="3"/>
                  </a:lnTo>
                  <a:lnTo>
                    <a:pt x="295" y="6"/>
                  </a:lnTo>
                  <a:lnTo>
                    <a:pt x="298" y="6"/>
                  </a:lnTo>
                  <a:lnTo>
                    <a:pt x="301" y="6"/>
                  </a:lnTo>
                  <a:lnTo>
                    <a:pt x="304" y="6"/>
                  </a:lnTo>
                  <a:lnTo>
                    <a:pt x="310" y="6"/>
                  </a:lnTo>
                  <a:lnTo>
                    <a:pt x="312" y="6"/>
                  </a:lnTo>
                  <a:lnTo>
                    <a:pt x="315" y="6"/>
                  </a:lnTo>
                  <a:lnTo>
                    <a:pt x="318" y="6"/>
                  </a:lnTo>
                  <a:lnTo>
                    <a:pt x="321" y="6"/>
                  </a:lnTo>
                  <a:lnTo>
                    <a:pt x="324" y="6"/>
                  </a:lnTo>
                  <a:lnTo>
                    <a:pt x="327" y="6"/>
                  </a:lnTo>
                  <a:lnTo>
                    <a:pt x="321" y="8"/>
                  </a:lnTo>
                  <a:lnTo>
                    <a:pt x="318" y="8"/>
                  </a:lnTo>
                  <a:lnTo>
                    <a:pt x="315" y="11"/>
                  </a:lnTo>
                  <a:lnTo>
                    <a:pt x="310" y="11"/>
                  </a:lnTo>
                  <a:lnTo>
                    <a:pt x="307" y="14"/>
                  </a:lnTo>
                  <a:lnTo>
                    <a:pt x="304" y="14"/>
                  </a:lnTo>
                  <a:lnTo>
                    <a:pt x="301" y="14"/>
                  </a:lnTo>
                  <a:lnTo>
                    <a:pt x="298" y="17"/>
                  </a:lnTo>
                  <a:lnTo>
                    <a:pt x="295" y="17"/>
                  </a:lnTo>
                  <a:lnTo>
                    <a:pt x="298" y="17"/>
                  </a:lnTo>
                  <a:lnTo>
                    <a:pt x="301" y="17"/>
                  </a:lnTo>
                  <a:lnTo>
                    <a:pt x="304" y="17"/>
                  </a:lnTo>
                  <a:lnTo>
                    <a:pt x="307" y="14"/>
                  </a:lnTo>
                  <a:lnTo>
                    <a:pt x="310" y="14"/>
                  </a:lnTo>
                  <a:lnTo>
                    <a:pt x="312" y="14"/>
                  </a:lnTo>
                  <a:lnTo>
                    <a:pt x="315" y="14"/>
                  </a:lnTo>
                  <a:lnTo>
                    <a:pt x="315" y="11"/>
                  </a:lnTo>
                  <a:lnTo>
                    <a:pt x="318" y="11"/>
                  </a:lnTo>
                  <a:lnTo>
                    <a:pt x="321" y="11"/>
                  </a:lnTo>
                  <a:lnTo>
                    <a:pt x="324" y="11"/>
                  </a:lnTo>
                  <a:lnTo>
                    <a:pt x="327" y="11"/>
                  </a:lnTo>
                  <a:lnTo>
                    <a:pt x="330" y="8"/>
                  </a:lnTo>
                  <a:lnTo>
                    <a:pt x="332" y="8"/>
                  </a:lnTo>
                  <a:lnTo>
                    <a:pt x="335" y="8"/>
                  </a:lnTo>
                  <a:lnTo>
                    <a:pt x="335" y="11"/>
                  </a:lnTo>
                  <a:lnTo>
                    <a:pt x="338" y="11"/>
                  </a:lnTo>
                  <a:lnTo>
                    <a:pt x="341" y="11"/>
                  </a:lnTo>
                  <a:lnTo>
                    <a:pt x="338" y="8"/>
                  </a:lnTo>
                  <a:lnTo>
                    <a:pt x="341" y="8"/>
                  </a:lnTo>
                  <a:lnTo>
                    <a:pt x="344" y="8"/>
                  </a:lnTo>
                  <a:lnTo>
                    <a:pt x="347" y="8"/>
                  </a:lnTo>
                  <a:lnTo>
                    <a:pt x="349" y="8"/>
                  </a:lnTo>
                  <a:lnTo>
                    <a:pt x="347" y="8"/>
                  </a:lnTo>
                  <a:lnTo>
                    <a:pt x="349" y="11"/>
                  </a:lnTo>
                  <a:lnTo>
                    <a:pt x="352" y="11"/>
                  </a:lnTo>
                  <a:lnTo>
                    <a:pt x="355" y="11"/>
                  </a:lnTo>
                  <a:lnTo>
                    <a:pt x="355" y="8"/>
                  </a:lnTo>
                  <a:lnTo>
                    <a:pt x="358" y="8"/>
                  </a:lnTo>
                  <a:lnTo>
                    <a:pt x="361" y="8"/>
                  </a:lnTo>
                  <a:lnTo>
                    <a:pt x="364" y="8"/>
                  </a:lnTo>
                  <a:lnTo>
                    <a:pt x="364" y="11"/>
                  </a:lnTo>
                  <a:lnTo>
                    <a:pt x="364" y="14"/>
                  </a:lnTo>
                  <a:lnTo>
                    <a:pt x="361" y="14"/>
                  </a:lnTo>
                  <a:lnTo>
                    <a:pt x="364" y="14"/>
                  </a:lnTo>
                  <a:lnTo>
                    <a:pt x="366" y="14"/>
                  </a:lnTo>
                  <a:lnTo>
                    <a:pt x="366" y="17"/>
                  </a:lnTo>
                  <a:lnTo>
                    <a:pt x="369" y="17"/>
                  </a:lnTo>
                  <a:lnTo>
                    <a:pt x="372" y="17"/>
                  </a:lnTo>
                  <a:lnTo>
                    <a:pt x="372" y="20"/>
                  </a:lnTo>
                  <a:lnTo>
                    <a:pt x="369" y="20"/>
                  </a:lnTo>
                  <a:lnTo>
                    <a:pt x="369" y="23"/>
                  </a:lnTo>
                  <a:lnTo>
                    <a:pt x="372" y="23"/>
                  </a:lnTo>
                  <a:lnTo>
                    <a:pt x="375" y="20"/>
                  </a:lnTo>
                  <a:lnTo>
                    <a:pt x="378" y="20"/>
                  </a:lnTo>
                  <a:lnTo>
                    <a:pt x="381" y="20"/>
                  </a:lnTo>
                  <a:lnTo>
                    <a:pt x="384" y="20"/>
                  </a:lnTo>
                  <a:lnTo>
                    <a:pt x="386" y="20"/>
                  </a:lnTo>
                  <a:lnTo>
                    <a:pt x="389" y="20"/>
                  </a:lnTo>
                  <a:lnTo>
                    <a:pt x="389" y="23"/>
                  </a:lnTo>
                  <a:lnTo>
                    <a:pt x="392" y="23"/>
                  </a:lnTo>
                  <a:lnTo>
                    <a:pt x="395" y="23"/>
                  </a:lnTo>
                  <a:lnTo>
                    <a:pt x="398" y="23"/>
                  </a:lnTo>
                  <a:lnTo>
                    <a:pt x="401" y="25"/>
                  </a:lnTo>
                  <a:lnTo>
                    <a:pt x="398" y="25"/>
                  </a:lnTo>
                  <a:lnTo>
                    <a:pt x="398" y="28"/>
                  </a:lnTo>
                  <a:lnTo>
                    <a:pt x="395" y="28"/>
                  </a:lnTo>
                  <a:lnTo>
                    <a:pt x="398" y="28"/>
                  </a:lnTo>
                  <a:lnTo>
                    <a:pt x="395" y="31"/>
                  </a:lnTo>
                  <a:lnTo>
                    <a:pt x="392" y="31"/>
                  </a:lnTo>
                  <a:lnTo>
                    <a:pt x="389" y="31"/>
                  </a:lnTo>
                  <a:lnTo>
                    <a:pt x="389" y="34"/>
                  </a:lnTo>
                  <a:lnTo>
                    <a:pt x="386" y="34"/>
                  </a:lnTo>
                  <a:lnTo>
                    <a:pt x="384" y="34"/>
                  </a:lnTo>
                  <a:lnTo>
                    <a:pt x="386" y="37"/>
                  </a:lnTo>
                  <a:lnTo>
                    <a:pt x="384" y="37"/>
                  </a:lnTo>
                  <a:lnTo>
                    <a:pt x="381" y="37"/>
                  </a:lnTo>
                  <a:lnTo>
                    <a:pt x="378" y="40"/>
                  </a:lnTo>
                  <a:lnTo>
                    <a:pt x="375" y="40"/>
                  </a:lnTo>
                  <a:lnTo>
                    <a:pt x="372" y="40"/>
                  </a:lnTo>
                  <a:lnTo>
                    <a:pt x="369" y="40"/>
                  </a:lnTo>
                  <a:lnTo>
                    <a:pt x="366" y="40"/>
                  </a:lnTo>
                  <a:lnTo>
                    <a:pt x="366" y="43"/>
                  </a:lnTo>
                  <a:lnTo>
                    <a:pt x="364" y="43"/>
                  </a:lnTo>
                  <a:lnTo>
                    <a:pt x="361" y="43"/>
                  </a:lnTo>
                  <a:lnTo>
                    <a:pt x="358" y="45"/>
                  </a:lnTo>
                  <a:lnTo>
                    <a:pt x="355" y="45"/>
                  </a:lnTo>
                  <a:lnTo>
                    <a:pt x="352" y="45"/>
                  </a:lnTo>
                  <a:lnTo>
                    <a:pt x="355" y="45"/>
                  </a:lnTo>
                  <a:lnTo>
                    <a:pt x="352" y="45"/>
                  </a:lnTo>
                  <a:lnTo>
                    <a:pt x="349" y="45"/>
                  </a:lnTo>
                  <a:lnTo>
                    <a:pt x="347" y="45"/>
                  </a:lnTo>
                  <a:lnTo>
                    <a:pt x="344" y="45"/>
                  </a:lnTo>
                  <a:lnTo>
                    <a:pt x="341" y="45"/>
                  </a:lnTo>
                  <a:lnTo>
                    <a:pt x="338" y="45"/>
                  </a:lnTo>
                  <a:lnTo>
                    <a:pt x="335" y="45"/>
                  </a:lnTo>
                  <a:lnTo>
                    <a:pt x="338" y="48"/>
                  </a:lnTo>
                  <a:lnTo>
                    <a:pt x="341" y="48"/>
                  </a:lnTo>
                  <a:lnTo>
                    <a:pt x="338" y="48"/>
                  </a:lnTo>
                  <a:lnTo>
                    <a:pt x="332" y="48"/>
                  </a:lnTo>
                  <a:lnTo>
                    <a:pt x="332" y="51"/>
                  </a:lnTo>
                  <a:lnTo>
                    <a:pt x="327" y="48"/>
                  </a:lnTo>
                  <a:lnTo>
                    <a:pt x="324" y="48"/>
                  </a:lnTo>
                  <a:lnTo>
                    <a:pt x="321" y="48"/>
                  </a:lnTo>
                  <a:lnTo>
                    <a:pt x="318" y="48"/>
                  </a:lnTo>
                  <a:lnTo>
                    <a:pt x="315" y="48"/>
                  </a:lnTo>
                  <a:lnTo>
                    <a:pt x="312" y="48"/>
                  </a:lnTo>
                  <a:lnTo>
                    <a:pt x="310" y="48"/>
                  </a:lnTo>
                  <a:lnTo>
                    <a:pt x="310" y="51"/>
                  </a:lnTo>
                  <a:lnTo>
                    <a:pt x="304" y="51"/>
                  </a:lnTo>
                  <a:lnTo>
                    <a:pt x="301" y="51"/>
                  </a:lnTo>
                  <a:lnTo>
                    <a:pt x="298" y="51"/>
                  </a:lnTo>
                  <a:lnTo>
                    <a:pt x="295" y="51"/>
                  </a:lnTo>
                  <a:lnTo>
                    <a:pt x="298" y="51"/>
                  </a:lnTo>
                  <a:lnTo>
                    <a:pt x="301" y="51"/>
                  </a:lnTo>
                  <a:lnTo>
                    <a:pt x="304" y="51"/>
                  </a:lnTo>
                  <a:lnTo>
                    <a:pt x="307" y="51"/>
                  </a:lnTo>
                  <a:lnTo>
                    <a:pt x="310" y="51"/>
                  </a:lnTo>
                  <a:lnTo>
                    <a:pt x="312" y="51"/>
                  </a:lnTo>
                  <a:lnTo>
                    <a:pt x="318" y="51"/>
                  </a:lnTo>
                  <a:lnTo>
                    <a:pt x="321" y="51"/>
                  </a:lnTo>
                  <a:lnTo>
                    <a:pt x="318" y="54"/>
                  </a:lnTo>
                  <a:lnTo>
                    <a:pt x="315" y="54"/>
                  </a:lnTo>
                  <a:lnTo>
                    <a:pt x="312" y="54"/>
                  </a:lnTo>
                  <a:lnTo>
                    <a:pt x="310" y="57"/>
                  </a:lnTo>
                  <a:lnTo>
                    <a:pt x="307" y="57"/>
                  </a:lnTo>
                  <a:lnTo>
                    <a:pt x="304" y="60"/>
                  </a:lnTo>
                  <a:lnTo>
                    <a:pt x="301" y="60"/>
                  </a:lnTo>
                  <a:lnTo>
                    <a:pt x="298" y="60"/>
                  </a:lnTo>
                  <a:lnTo>
                    <a:pt x="295" y="60"/>
                  </a:lnTo>
                  <a:lnTo>
                    <a:pt x="293" y="60"/>
                  </a:lnTo>
                  <a:lnTo>
                    <a:pt x="290" y="60"/>
                  </a:lnTo>
                  <a:lnTo>
                    <a:pt x="287" y="62"/>
                  </a:lnTo>
                  <a:lnTo>
                    <a:pt x="287" y="60"/>
                  </a:lnTo>
                  <a:lnTo>
                    <a:pt x="287" y="62"/>
                  </a:lnTo>
                  <a:lnTo>
                    <a:pt x="284" y="62"/>
                  </a:lnTo>
                  <a:lnTo>
                    <a:pt x="281" y="62"/>
                  </a:lnTo>
                  <a:lnTo>
                    <a:pt x="284" y="62"/>
                  </a:lnTo>
                  <a:lnTo>
                    <a:pt x="287" y="62"/>
                  </a:lnTo>
                  <a:lnTo>
                    <a:pt x="290" y="62"/>
                  </a:lnTo>
                  <a:lnTo>
                    <a:pt x="293" y="62"/>
                  </a:lnTo>
                  <a:lnTo>
                    <a:pt x="295" y="62"/>
                  </a:lnTo>
                  <a:lnTo>
                    <a:pt x="298" y="62"/>
                  </a:lnTo>
                  <a:lnTo>
                    <a:pt x="301" y="62"/>
                  </a:lnTo>
                  <a:lnTo>
                    <a:pt x="304" y="62"/>
                  </a:lnTo>
                  <a:lnTo>
                    <a:pt x="304" y="60"/>
                  </a:lnTo>
                  <a:lnTo>
                    <a:pt x="307" y="60"/>
                  </a:lnTo>
                  <a:lnTo>
                    <a:pt x="310" y="60"/>
                  </a:lnTo>
                  <a:lnTo>
                    <a:pt x="312" y="57"/>
                  </a:lnTo>
                  <a:lnTo>
                    <a:pt x="315" y="57"/>
                  </a:lnTo>
                  <a:lnTo>
                    <a:pt x="318" y="57"/>
                  </a:lnTo>
                  <a:lnTo>
                    <a:pt x="321" y="57"/>
                  </a:lnTo>
                  <a:lnTo>
                    <a:pt x="324" y="57"/>
                  </a:lnTo>
                  <a:lnTo>
                    <a:pt x="327" y="54"/>
                  </a:lnTo>
                  <a:lnTo>
                    <a:pt x="330" y="54"/>
                  </a:lnTo>
                  <a:lnTo>
                    <a:pt x="332" y="54"/>
                  </a:lnTo>
                  <a:lnTo>
                    <a:pt x="338" y="51"/>
                  </a:lnTo>
                  <a:lnTo>
                    <a:pt x="341" y="51"/>
                  </a:lnTo>
                  <a:lnTo>
                    <a:pt x="347" y="51"/>
                  </a:lnTo>
                  <a:lnTo>
                    <a:pt x="349" y="51"/>
                  </a:lnTo>
                  <a:lnTo>
                    <a:pt x="352" y="51"/>
                  </a:lnTo>
                  <a:lnTo>
                    <a:pt x="352" y="54"/>
                  </a:lnTo>
                  <a:lnTo>
                    <a:pt x="349" y="57"/>
                  </a:lnTo>
                  <a:lnTo>
                    <a:pt x="347" y="57"/>
                  </a:lnTo>
                  <a:lnTo>
                    <a:pt x="349" y="57"/>
                  </a:lnTo>
                  <a:lnTo>
                    <a:pt x="347" y="57"/>
                  </a:lnTo>
                  <a:lnTo>
                    <a:pt x="347" y="60"/>
                  </a:lnTo>
                  <a:lnTo>
                    <a:pt x="344" y="60"/>
                  </a:lnTo>
                  <a:lnTo>
                    <a:pt x="341" y="60"/>
                  </a:lnTo>
                  <a:lnTo>
                    <a:pt x="341" y="62"/>
                  </a:lnTo>
                  <a:lnTo>
                    <a:pt x="338" y="62"/>
                  </a:lnTo>
                  <a:lnTo>
                    <a:pt x="335" y="62"/>
                  </a:lnTo>
                  <a:lnTo>
                    <a:pt x="332" y="62"/>
                  </a:lnTo>
                  <a:lnTo>
                    <a:pt x="332" y="65"/>
                  </a:lnTo>
                  <a:lnTo>
                    <a:pt x="330" y="65"/>
                  </a:lnTo>
                  <a:lnTo>
                    <a:pt x="330" y="68"/>
                  </a:lnTo>
                  <a:lnTo>
                    <a:pt x="327" y="68"/>
                  </a:lnTo>
                  <a:lnTo>
                    <a:pt x="324" y="68"/>
                  </a:lnTo>
                  <a:lnTo>
                    <a:pt x="324" y="71"/>
                  </a:lnTo>
                  <a:lnTo>
                    <a:pt x="321" y="71"/>
                  </a:lnTo>
                  <a:lnTo>
                    <a:pt x="318" y="71"/>
                  </a:lnTo>
                  <a:lnTo>
                    <a:pt x="315" y="71"/>
                  </a:lnTo>
                  <a:lnTo>
                    <a:pt x="312" y="71"/>
                  </a:lnTo>
                  <a:lnTo>
                    <a:pt x="310" y="74"/>
                  </a:lnTo>
                  <a:lnTo>
                    <a:pt x="307" y="74"/>
                  </a:lnTo>
                  <a:lnTo>
                    <a:pt x="307" y="77"/>
                  </a:lnTo>
                  <a:lnTo>
                    <a:pt x="304" y="77"/>
                  </a:lnTo>
                  <a:lnTo>
                    <a:pt x="301" y="79"/>
                  </a:lnTo>
                  <a:lnTo>
                    <a:pt x="298" y="79"/>
                  </a:lnTo>
                  <a:lnTo>
                    <a:pt x="295" y="79"/>
                  </a:lnTo>
                  <a:lnTo>
                    <a:pt x="295" y="82"/>
                  </a:lnTo>
                  <a:lnTo>
                    <a:pt x="293" y="82"/>
                  </a:lnTo>
                  <a:lnTo>
                    <a:pt x="290" y="82"/>
                  </a:lnTo>
                  <a:lnTo>
                    <a:pt x="290" y="85"/>
                  </a:lnTo>
                  <a:lnTo>
                    <a:pt x="287" y="85"/>
                  </a:lnTo>
                  <a:lnTo>
                    <a:pt x="287" y="88"/>
                  </a:lnTo>
                  <a:lnTo>
                    <a:pt x="284" y="88"/>
                  </a:lnTo>
                  <a:lnTo>
                    <a:pt x="281" y="88"/>
                  </a:lnTo>
                  <a:lnTo>
                    <a:pt x="278" y="88"/>
                  </a:lnTo>
                  <a:lnTo>
                    <a:pt x="276" y="88"/>
                  </a:lnTo>
                  <a:lnTo>
                    <a:pt x="278" y="85"/>
                  </a:lnTo>
                  <a:lnTo>
                    <a:pt x="276" y="85"/>
                  </a:lnTo>
                  <a:lnTo>
                    <a:pt x="273" y="85"/>
                  </a:lnTo>
                  <a:lnTo>
                    <a:pt x="276" y="85"/>
                  </a:lnTo>
                  <a:lnTo>
                    <a:pt x="276" y="88"/>
                  </a:lnTo>
                  <a:lnTo>
                    <a:pt x="273" y="88"/>
                  </a:lnTo>
                  <a:lnTo>
                    <a:pt x="273" y="91"/>
                  </a:lnTo>
                  <a:lnTo>
                    <a:pt x="276" y="91"/>
                  </a:lnTo>
                  <a:lnTo>
                    <a:pt x="278" y="91"/>
                  </a:lnTo>
                  <a:lnTo>
                    <a:pt x="281" y="91"/>
                  </a:lnTo>
                  <a:lnTo>
                    <a:pt x="281" y="94"/>
                  </a:lnTo>
                  <a:lnTo>
                    <a:pt x="278" y="94"/>
                  </a:lnTo>
                  <a:lnTo>
                    <a:pt x="278" y="97"/>
                  </a:lnTo>
                  <a:lnTo>
                    <a:pt x="273" y="97"/>
                  </a:lnTo>
                  <a:lnTo>
                    <a:pt x="273" y="94"/>
                  </a:lnTo>
                  <a:lnTo>
                    <a:pt x="270" y="94"/>
                  </a:lnTo>
                  <a:lnTo>
                    <a:pt x="267" y="94"/>
                  </a:lnTo>
                  <a:lnTo>
                    <a:pt x="264" y="94"/>
                  </a:lnTo>
                  <a:lnTo>
                    <a:pt x="261" y="94"/>
                  </a:lnTo>
                  <a:lnTo>
                    <a:pt x="261" y="97"/>
                  </a:lnTo>
                  <a:lnTo>
                    <a:pt x="258" y="97"/>
                  </a:lnTo>
                  <a:lnTo>
                    <a:pt x="256" y="97"/>
                  </a:lnTo>
                  <a:lnTo>
                    <a:pt x="256" y="94"/>
                  </a:lnTo>
                  <a:lnTo>
                    <a:pt x="256" y="97"/>
                  </a:lnTo>
                  <a:lnTo>
                    <a:pt x="253" y="97"/>
                  </a:lnTo>
                  <a:lnTo>
                    <a:pt x="250" y="97"/>
                  </a:lnTo>
                  <a:lnTo>
                    <a:pt x="253" y="97"/>
                  </a:lnTo>
                  <a:lnTo>
                    <a:pt x="256" y="97"/>
                  </a:lnTo>
                  <a:lnTo>
                    <a:pt x="258" y="97"/>
                  </a:lnTo>
                  <a:lnTo>
                    <a:pt x="261" y="97"/>
                  </a:lnTo>
                  <a:lnTo>
                    <a:pt x="264" y="97"/>
                  </a:lnTo>
                  <a:lnTo>
                    <a:pt x="267" y="97"/>
                  </a:lnTo>
                  <a:lnTo>
                    <a:pt x="270" y="97"/>
                  </a:lnTo>
                  <a:lnTo>
                    <a:pt x="273" y="97"/>
                  </a:lnTo>
                  <a:lnTo>
                    <a:pt x="273" y="99"/>
                  </a:lnTo>
                  <a:lnTo>
                    <a:pt x="270" y="99"/>
                  </a:lnTo>
                  <a:lnTo>
                    <a:pt x="267" y="102"/>
                  </a:lnTo>
                  <a:lnTo>
                    <a:pt x="264" y="102"/>
                  </a:lnTo>
                  <a:lnTo>
                    <a:pt x="261" y="102"/>
                  </a:lnTo>
                  <a:lnTo>
                    <a:pt x="258" y="102"/>
                  </a:lnTo>
                  <a:lnTo>
                    <a:pt x="258" y="105"/>
                  </a:lnTo>
                  <a:lnTo>
                    <a:pt x="264" y="102"/>
                  </a:lnTo>
                  <a:lnTo>
                    <a:pt x="267" y="102"/>
                  </a:lnTo>
                  <a:lnTo>
                    <a:pt x="267" y="105"/>
                  </a:lnTo>
                  <a:lnTo>
                    <a:pt x="264" y="105"/>
                  </a:lnTo>
                  <a:lnTo>
                    <a:pt x="264" y="108"/>
                  </a:lnTo>
                  <a:lnTo>
                    <a:pt x="261" y="108"/>
                  </a:lnTo>
                  <a:lnTo>
                    <a:pt x="258" y="108"/>
                  </a:lnTo>
                  <a:lnTo>
                    <a:pt x="256" y="108"/>
                  </a:lnTo>
                  <a:lnTo>
                    <a:pt x="253" y="108"/>
                  </a:lnTo>
                  <a:lnTo>
                    <a:pt x="250" y="108"/>
                  </a:lnTo>
                  <a:lnTo>
                    <a:pt x="247" y="108"/>
                  </a:lnTo>
                  <a:lnTo>
                    <a:pt x="244" y="108"/>
                  </a:lnTo>
                  <a:lnTo>
                    <a:pt x="241" y="108"/>
                  </a:lnTo>
                  <a:lnTo>
                    <a:pt x="239" y="108"/>
                  </a:lnTo>
                  <a:lnTo>
                    <a:pt x="239" y="105"/>
                  </a:lnTo>
                  <a:lnTo>
                    <a:pt x="236" y="108"/>
                  </a:lnTo>
                  <a:lnTo>
                    <a:pt x="233" y="105"/>
                  </a:lnTo>
                  <a:lnTo>
                    <a:pt x="230" y="105"/>
                  </a:lnTo>
                  <a:lnTo>
                    <a:pt x="224" y="105"/>
                  </a:lnTo>
                  <a:lnTo>
                    <a:pt x="227" y="105"/>
                  </a:lnTo>
                  <a:lnTo>
                    <a:pt x="230" y="105"/>
                  </a:lnTo>
                  <a:lnTo>
                    <a:pt x="233" y="105"/>
                  </a:lnTo>
                  <a:lnTo>
                    <a:pt x="233" y="108"/>
                  </a:lnTo>
                  <a:lnTo>
                    <a:pt x="236" y="108"/>
                  </a:lnTo>
                  <a:lnTo>
                    <a:pt x="239" y="108"/>
                  </a:lnTo>
                  <a:lnTo>
                    <a:pt x="239" y="111"/>
                  </a:lnTo>
                  <a:lnTo>
                    <a:pt x="239" y="114"/>
                  </a:lnTo>
                  <a:lnTo>
                    <a:pt x="236" y="114"/>
                  </a:lnTo>
                  <a:lnTo>
                    <a:pt x="233" y="114"/>
                  </a:lnTo>
                  <a:lnTo>
                    <a:pt x="230" y="114"/>
                  </a:lnTo>
                  <a:lnTo>
                    <a:pt x="227" y="114"/>
                  </a:lnTo>
                  <a:lnTo>
                    <a:pt x="227" y="116"/>
                  </a:lnTo>
                  <a:lnTo>
                    <a:pt x="224" y="114"/>
                  </a:lnTo>
                  <a:lnTo>
                    <a:pt x="222" y="114"/>
                  </a:lnTo>
                  <a:lnTo>
                    <a:pt x="222" y="116"/>
                  </a:lnTo>
                  <a:lnTo>
                    <a:pt x="219" y="116"/>
                  </a:lnTo>
                  <a:lnTo>
                    <a:pt x="216" y="116"/>
                  </a:lnTo>
                  <a:lnTo>
                    <a:pt x="213" y="116"/>
                  </a:lnTo>
                  <a:lnTo>
                    <a:pt x="210" y="116"/>
                  </a:lnTo>
                  <a:lnTo>
                    <a:pt x="210" y="114"/>
                  </a:lnTo>
                  <a:lnTo>
                    <a:pt x="207" y="114"/>
                  </a:lnTo>
                  <a:lnTo>
                    <a:pt x="204" y="114"/>
                  </a:lnTo>
                  <a:lnTo>
                    <a:pt x="202" y="114"/>
                  </a:lnTo>
                  <a:lnTo>
                    <a:pt x="204" y="114"/>
                  </a:lnTo>
                  <a:lnTo>
                    <a:pt x="202" y="114"/>
                  </a:lnTo>
                  <a:lnTo>
                    <a:pt x="199" y="114"/>
                  </a:lnTo>
                  <a:lnTo>
                    <a:pt x="196" y="114"/>
                  </a:lnTo>
                  <a:lnTo>
                    <a:pt x="193" y="114"/>
                  </a:lnTo>
                  <a:lnTo>
                    <a:pt x="196" y="114"/>
                  </a:lnTo>
                  <a:lnTo>
                    <a:pt x="199" y="114"/>
                  </a:lnTo>
                  <a:lnTo>
                    <a:pt x="199" y="116"/>
                  </a:lnTo>
                  <a:lnTo>
                    <a:pt x="202" y="116"/>
                  </a:lnTo>
                  <a:lnTo>
                    <a:pt x="204" y="116"/>
                  </a:lnTo>
                  <a:lnTo>
                    <a:pt x="207" y="116"/>
                  </a:lnTo>
                  <a:lnTo>
                    <a:pt x="210" y="119"/>
                  </a:lnTo>
                  <a:lnTo>
                    <a:pt x="207" y="119"/>
                  </a:lnTo>
                  <a:lnTo>
                    <a:pt x="204" y="119"/>
                  </a:lnTo>
                  <a:lnTo>
                    <a:pt x="202" y="119"/>
                  </a:lnTo>
                  <a:lnTo>
                    <a:pt x="199" y="119"/>
                  </a:lnTo>
                  <a:lnTo>
                    <a:pt x="199" y="116"/>
                  </a:lnTo>
                  <a:lnTo>
                    <a:pt x="196" y="116"/>
                  </a:lnTo>
                  <a:lnTo>
                    <a:pt x="193" y="116"/>
                  </a:lnTo>
                  <a:lnTo>
                    <a:pt x="190" y="116"/>
                  </a:lnTo>
                  <a:lnTo>
                    <a:pt x="193" y="119"/>
                  </a:lnTo>
                  <a:lnTo>
                    <a:pt x="190" y="119"/>
                  </a:lnTo>
                  <a:lnTo>
                    <a:pt x="187" y="119"/>
                  </a:lnTo>
                  <a:lnTo>
                    <a:pt x="190" y="119"/>
                  </a:lnTo>
                  <a:lnTo>
                    <a:pt x="193" y="119"/>
                  </a:lnTo>
                  <a:lnTo>
                    <a:pt x="190" y="119"/>
                  </a:lnTo>
                  <a:lnTo>
                    <a:pt x="193" y="122"/>
                  </a:lnTo>
                  <a:lnTo>
                    <a:pt x="193" y="119"/>
                  </a:lnTo>
                  <a:lnTo>
                    <a:pt x="196" y="119"/>
                  </a:lnTo>
                  <a:lnTo>
                    <a:pt x="199" y="119"/>
                  </a:lnTo>
                  <a:lnTo>
                    <a:pt x="202" y="119"/>
                  </a:lnTo>
                  <a:lnTo>
                    <a:pt x="204" y="119"/>
                  </a:lnTo>
                  <a:lnTo>
                    <a:pt x="207" y="119"/>
                  </a:lnTo>
                  <a:lnTo>
                    <a:pt x="210" y="119"/>
                  </a:lnTo>
                  <a:lnTo>
                    <a:pt x="213" y="119"/>
                  </a:lnTo>
                  <a:lnTo>
                    <a:pt x="216" y="122"/>
                  </a:lnTo>
                  <a:lnTo>
                    <a:pt x="219" y="119"/>
                  </a:lnTo>
                  <a:lnTo>
                    <a:pt x="222" y="119"/>
                  </a:lnTo>
                  <a:lnTo>
                    <a:pt x="224" y="119"/>
                  </a:lnTo>
                  <a:lnTo>
                    <a:pt x="227" y="122"/>
                  </a:lnTo>
                  <a:lnTo>
                    <a:pt x="224" y="122"/>
                  </a:lnTo>
                  <a:lnTo>
                    <a:pt x="227" y="122"/>
                  </a:lnTo>
                  <a:lnTo>
                    <a:pt x="227" y="125"/>
                  </a:lnTo>
                  <a:lnTo>
                    <a:pt x="227" y="128"/>
                  </a:lnTo>
                  <a:lnTo>
                    <a:pt x="224" y="128"/>
                  </a:lnTo>
                  <a:lnTo>
                    <a:pt x="222" y="128"/>
                  </a:lnTo>
                  <a:lnTo>
                    <a:pt x="219" y="128"/>
                  </a:lnTo>
                  <a:lnTo>
                    <a:pt x="216" y="128"/>
                  </a:lnTo>
                  <a:lnTo>
                    <a:pt x="216" y="125"/>
                  </a:lnTo>
                  <a:lnTo>
                    <a:pt x="213" y="125"/>
                  </a:lnTo>
                  <a:lnTo>
                    <a:pt x="213" y="128"/>
                  </a:lnTo>
                  <a:lnTo>
                    <a:pt x="210" y="125"/>
                  </a:lnTo>
                  <a:lnTo>
                    <a:pt x="207" y="125"/>
                  </a:lnTo>
                  <a:lnTo>
                    <a:pt x="207" y="122"/>
                  </a:lnTo>
                  <a:lnTo>
                    <a:pt x="204" y="122"/>
                  </a:lnTo>
                  <a:lnTo>
                    <a:pt x="202" y="122"/>
                  </a:lnTo>
                  <a:lnTo>
                    <a:pt x="199" y="122"/>
                  </a:lnTo>
                  <a:lnTo>
                    <a:pt x="196" y="122"/>
                  </a:lnTo>
                  <a:lnTo>
                    <a:pt x="193" y="122"/>
                  </a:lnTo>
                  <a:lnTo>
                    <a:pt x="196" y="122"/>
                  </a:lnTo>
                  <a:lnTo>
                    <a:pt x="199" y="122"/>
                  </a:lnTo>
                  <a:lnTo>
                    <a:pt x="199" y="125"/>
                  </a:lnTo>
                  <a:lnTo>
                    <a:pt x="202" y="125"/>
                  </a:lnTo>
                  <a:lnTo>
                    <a:pt x="204" y="125"/>
                  </a:lnTo>
                  <a:lnTo>
                    <a:pt x="202" y="125"/>
                  </a:lnTo>
                  <a:lnTo>
                    <a:pt x="196" y="125"/>
                  </a:lnTo>
                  <a:lnTo>
                    <a:pt x="193" y="125"/>
                  </a:lnTo>
                  <a:lnTo>
                    <a:pt x="190" y="128"/>
                  </a:lnTo>
                  <a:lnTo>
                    <a:pt x="187" y="128"/>
                  </a:lnTo>
                  <a:lnTo>
                    <a:pt x="185" y="128"/>
                  </a:lnTo>
                  <a:lnTo>
                    <a:pt x="185" y="125"/>
                  </a:lnTo>
                  <a:lnTo>
                    <a:pt x="182" y="125"/>
                  </a:lnTo>
                  <a:lnTo>
                    <a:pt x="185" y="128"/>
                  </a:lnTo>
                  <a:lnTo>
                    <a:pt x="187" y="128"/>
                  </a:lnTo>
                  <a:lnTo>
                    <a:pt x="190" y="128"/>
                  </a:lnTo>
                  <a:lnTo>
                    <a:pt x="193" y="128"/>
                  </a:lnTo>
                  <a:lnTo>
                    <a:pt x="196" y="128"/>
                  </a:lnTo>
                  <a:lnTo>
                    <a:pt x="199" y="128"/>
                  </a:lnTo>
                  <a:lnTo>
                    <a:pt x="202" y="128"/>
                  </a:lnTo>
                  <a:lnTo>
                    <a:pt x="204" y="128"/>
                  </a:lnTo>
                  <a:lnTo>
                    <a:pt x="207" y="128"/>
                  </a:lnTo>
                  <a:lnTo>
                    <a:pt x="210" y="128"/>
                  </a:lnTo>
                  <a:lnTo>
                    <a:pt x="213" y="131"/>
                  </a:lnTo>
                  <a:lnTo>
                    <a:pt x="216" y="131"/>
                  </a:lnTo>
                  <a:lnTo>
                    <a:pt x="219" y="131"/>
                  </a:lnTo>
                  <a:lnTo>
                    <a:pt x="222" y="131"/>
                  </a:lnTo>
                  <a:lnTo>
                    <a:pt x="224" y="133"/>
                  </a:lnTo>
                  <a:lnTo>
                    <a:pt x="222" y="133"/>
                  </a:lnTo>
                  <a:lnTo>
                    <a:pt x="224" y="136"/>
                  </a:lnTo>
                  <a:lnTo>
                    <a:pt x="222" y="136"/>
                  </a:lnTo>
                  <a:lnTo>
                    <a:pt x="222" y="139"/>
                  </a:lnTo>
                  <a:lnTo>
                    <a:pt x="224" y="139"/>
                  </a:lnTo>
                  <a:lnTo>
                    <a:pt x="224" y="142"/>
                  </a:lnTo>
                  <a:lnTo>
                    <a:pt x="222" y="142"/>
                  </a:lnTo>
                  <a:lnTo>
                    <a:pt x="219" y="142"/>
                  </a:lnTo>
                  <a:lnTo>
                    <a:pt x="216" y="142"/>
                  </a:lnTo>
                  <a:lnTo>
                    <a:pt x="213" y="142"/>
                  </a:lnTo>
                  <a:lnTo>
                    <a:pt x="210" y="142"/>
                  </a:lnTo>
                  <a:lnTo>
                    <a:pt x="207" y="142"/>
                  </a:lnTo>
                  <a:lnTo>
                    <a:pt x="210" y="142"/>
                  </a:lnTo>
                  <a:lnTo>
                    <a:pt x="210" y="145"/>
                  </a:lnTo>
                  <a:lnTo>
                    <a:pt x="213" y="142"/>
                  </a:lnTo>
                  <a:lnTo>
                    <a:pt x="216" y="145"/>
                  </a:lnTo>
                  <a:lnTo>
                    <a:pt x="216" y="148"/>
                  </a:lnTo>
                  <a:lnTo>
                    <a:pt x="213" y="148"/>
                  </a:lnTo>
                  <a:lnTo>
                    <a:pt x="213" y="151"/>
                  </a:lnTo>
                  <a:lnTo>
                    <a:pt x="210" y="151"/>
                  </a:lnTo>
                  <a:lnTo>
                    <a:pt x="207" y="151"/>
                  </a:lnTo>
                  <a:lnTo>
                    <a:pt x="204" y="151"/>
                  </a:lnTo>
                  <a:lnTo>
                    <a:pt x="202" y="151"/>
                  </a:lnTo>
                  <a:lnTo>
                    <a:pt x="199" y="151"/>
                  </a:lnTo>
                  <a:lnTo>
                    <a:pt x="202" y="151"/>
                  </a:lnTo>
                  <a:lnTo>
                    <a:pt x="204" y="153"/>
                  </a:lnTo>
                  <a:lnTo>
                    <a:pt x="207" y="153"/>
                  </a:lnTo>
                  <a:lnTo>
                    <a:pt x="210" y="153"/>
                  </a:lnTo>
                  <a:lnTo>
                    <a:pt x="210" y="156"/>
                  </a:lnTo>
                  <a:lnTo>
                    <a:pt x="207" y="156"/>
                  </a:lnTo>
                  <a:lnTo>
                    <a:pt x="204" y="156"/>
                  </a:lnTo>
                  <a:lnTo>
                    <a:pt x="202" y="156"/>
                  </a:lnTo>
                  <a:lnTo>
                    <a:pt x="199" y="156"/>
                  </a:lnTo>
                  <a:lnTo>
                    <a:pt x="199" y="159"/>
                  </a:lnTo>
                  <a:lnTo>
                    <a:pt x="196" y="159"/>
                  </a:lnTo>
                  <a:lnTo>
                    <a:pt x="193" y="159"/>
                  </a:lnTo>
                  <a:lnTo>
                    <a:pt x="190" y="159"/>
                  </a:lnTo>
                  <a:lnTo>
                    <a:pt x="187" y="159"/>
                  </a:lnTo>
                  <a:lnTo>
                    <a:pt x="185" y="159"/>
                  </a:lnTo>
                  <a:lnTo>
                    <a:pt x="182" y="159"/>
                  </a:lnTo>
                  <a:lnTo>
                    <a:pt x="179" y="159"/>
                  </a:lnTo>
                  <a:lnTo>
                    <a:pt x="176" y="159"/>
                  </a:lnTo>
                  <a:lnTo>
                    <a:pt x="179" y="159"/>
                  </a:lnTo>
                  <a:lnTo>
                    <a:pt x="179" y="162"/>
                  </a:lnTo>
                  <a:lnTo>
                    <a:pt x="182" y="162"/>
                  </a:lnTo>
                  <a:lnTo>
                    <a:pt x="185" y="162"/>
                  </a:lnTo>
                  <a:lnTo>
                    <a:pt x="182" y="165"/>
                  </a:lnTo>
                  <a:lnTo>
                    <a:pt x="179" y="165"/>
                  </a:lnTo>
                  <a:lnTo>
                    <a:pt x="182" y="165"/>
                  </a:lnTo>
                  <a:lnTo>
                    <a:pt x="185" y="168"/>
                  </a:lnTo>
                  <a:lnTo>
                    <a:pt x="182" y="168"/>
                  </a:lnTo>
                  <a:lnTo>
                    <a:pt x="185" y="170"/>
                  </a:lnTo>
                  <a:lnTo>
                    <a:pt x="182" y="170"/>
                  </a:lnTo>
                  <a:lnTo>
                    <a:pt x="179" y="170"/>
                  </a:lnTo>
                  <a:lnTo>
                    <a:pt x="182" y="173"/>
                  </a:lnTo>
                  <a:lnTo>
                    <a:pt x="179" y="173"/>
                  </a:lnTo>
                  <a:lnTo>
                    <a:pt x="179" y="176"/>
                  </a:lnTo>
                  <a:lnTo>
                    <a:pt x="173" y="176"/>
                  </a:lnTo>
                  <a:lnTo>
                    <a:pt x="170" y="176"/>
                  </a:lnTo>
                  <a:lnTo>
                    <a:pt x="168" y="176"/>
                  </a:lnTo>
                  <a:lnTo>
                    <a:pt x="165" y="176"/>
                  </a:lnTo>
                  <a:lnTo>
                    <a:pt x="162" y="176"/>
                  </a:lnTo>
                  <a:lnTo>
                    <a:pt x="156" y="176"/>
                  </a:lnTo>
                  <a:lnTo>
                    <a:pt x="153" y="176"/>
                  </a:lnTo>
                  <a:lnTo>
                    <a:pt x="148" y="176"/>
                  </a:lnTo>
                  <a:lnTo>
                    <a:pt x="145" y="176"/>
                  </a:lnTo>
                  <a:lnTo>
                    <a:pt x="142" y="176"/>
                  </a:lnTo>
                  <a:lnTo>
                    <a:pt x="139" y="173"/>
                  </a:lnTo>
                  <a:lnTo>
                    <a:pt x="142" y="173"/>
                  </a:lnTo>
                  <a:lnTo>
                    <a:pt x="139" y="173"/>
                  </a:lnTo>
                  <a:lnTo>
                    <a:pt x="136" y="170"/>
                  </a:lnTo>
                  <a:lnTo>
                    <a:pt x="133" y="170"/>
                  </a:lnTo>
                  <a:lnTo>
                    <a:pt x="133" y="173"/>
                  </a:lnTo>
                  <a:lnTo>
                    <a:pt x="136" y="173"/>
                  </a:lnTo>
                  <a:lnTo>
                    <a:pt x="133" y="176"/>
                  </a:lnTo>
                  <a:lnTo>
                    <a:pt x="136" y="176"/>
                  </a:lnTo>
                  <a:lnTo>
                    <a:pt x="133" y="176"/>
                  </a:lnTo>
                  <a:lnTo>
                    <a:pt x="133" y="179"/>
                  </a:lnTo>
                  <a:lnTo>
                    <a:pt x="131" y="179"/>
                  </a:lnTo>
                  <a:lnTo>
                    <a:pt x="128" y="179"/>
                  </a:lnTo>
                  <a:lnTo>
                    <a:pt x="131" y="179"/>
                  </a:lnTo>
                  <a:lnTo>
                    <a:pt x="131" y="182"/>
                  </a:lnTo>
                  <a:lnTo>
                    <a:pt x="133" y="182"/>
                  </a:lnTo>
                  <a:lnTo>
                    <a:pt x="133" y="179"/>
                  </a:lnTo>
                  <a:lnTo>
                    <a:pt x="136" y="179"/>
                  </a:lnTo>
                  <a:lnTo>
                    <a:pt x="139" y="176"/>
                  </a:lnTo>
                  <a:lnTo>
                    <a:pt x="142" y="176"/>
                  </a:lnTo>
                  <a:lnTo>
                    <a:pt x="142" y="179"/>
                  </a:lnTo>
                  <a:lnTo>
                    <a:pt x="145" y="179"/>
                  </a:lnTo>
                  <a:lnTo>
                    <a:pt x="148" y="179"/>
                  </a:lnTo>
                  <a:lnTo>
                    <a:pt x="150" y="179"/>
                  </a:lnTo>
                  <a:lnTo>
                    <a:pt x="148" y="182"/>
                  </a:lnTo>
                  <a:lnTo>
                    <a:pt x="148" y="185"/>
                  </a:lnTo>
                  <a:lnTo>
                    <a:pt x="150" y="182"/>
                  </a:lnTo>
                  <a:lnTo>
                    <a:pt x="153" y="182"/>
                  </a:lnTo>
                  <a:lnTo>
                    <a:pt x="153" y="179"/>
                  </a:lnTo>
                  <a:lnTo>
                    <a:pt x="159" y="179"/>
                  </a:lnTo>
                  <a:lnTo>
                    <a:pt x="162" y="179"/>
                  </a:lnTo>
                  <a:lnTo>
                    <a:pt x="165" y="179"/>
                  </a:lnTo>
                  <a:lnTo>
                    <a:pt x="168" y="179"/>
                  </a:lnTo>
                  <a:lnTo>
                    <a:pt x="168" y="182"/>
                  </a:lnTo>
                  <a:lnTo>
                    <a:pt x="170" y="182"/>
                  </a:lnTo>
                  <a:lnTo>
                    <a:pt x="168" y="185"/>
                  </a:lnTo>
                  <a:lnTo>
                    <a:pt x="165" y="185"/>
                  </a:lnTo>
                  <a:lnTo>
                    <a:pt x="168" y="185"/>
                  </a:lnTo>
                  <a:lnTo>
                    <a:pt x="170" y="185"/>
                  </a:lnTo>
                  <a:lnTo>
                    <a:pt x="170" y="187"/>
                  </a:lnTo>
                  <a:lnTo>
                    <a:pt x="173" y="185"/>
                  </a:lnTo>
                  <a:lnTo>
                    <a:pt x="173" y="182"/>
                  </a:lnTo>
                  <a:lnTo>
                    <a:pt x="176" y="185"/>
                  </a:lnTo>
                  <a:lnTo>
                    <a:pt x="179" y="185"/>
                  </a:lnTo>
                  <a:lnTo>
                    <a:pt x="179" y="187"/>
                  </a:lnTo>
                  <a:lnTo>
                    <a:pt x="182" y="187"/>
                  </a:lnTo>
                  <a:lnTo>
                    <a:pt x="185" y="187"/>
                  </a:lnTo>
                  <a:lnTo>
                    <a:pt x="185" y="190"/>
                  </a:lnTo>
                  <a:lnTo>
                    <a:pt x="182" y="190"/>
                  </a:lnTo>
                  <a:lnTo>
                    <a:pt x="182" y="193"/>
                  </a:lnTo>
                  <a:lnTo>
                    <a:pt x="182" y="196"/>
                  </a:lnTo>
                  <a:lnTo>
                    <a:pt x="179" y="196"/>
                  </a:lnTo>
                  <a:lnTo>
                    <a:pt x="176" y="196"/>
                  </a:lnTo>
                  <a:lnTo>
                    <a:pt x="173" y="199"/>
                  </a:lnTo>
                  <a:lnTo>
                    <a:pt x="170" y="199"/>
                  </a:lnTo>
                  <a:lnTo>
                    <a:pt x="168" y="199"/>
                  </a:lnTo>
                  <a:lnTo>
                    <a:pt x="168" y="196"/>
                  </a:lnTo>
                  <a:lnTo>
                    <a:pt x="165" y="196"/>
                  </a:lnTo>
                  <a:lnTo>
                    <a:pt x="165" y="199"/>
                  </a:lnTo>
                  <a:lnTo>
                    <a:pt x="162" y="202"/>
                  </a:lnTo>
                  <a:lnTo>
                    <a:pt x="159" y="205"/>
                  </a:lnTo>
                  <a:lnTo>
                    <a:pt x="156" y="205"/>
                  </a:lnTo>
                  <a:lnTo>
                    <a:pt x="153" y="205"/>
                  </a:lnTo>
                  <a:lnTo>
                    <a:pt x="150" y="205"/>
                  </a:lnTo>
                  <a:lnTo>
                    <a:pt x="148" y="205"/>
                  </a:lnTo>
                  <a:lnTo>
                    <a:pt x="145" y="207"/>
                  </a:lnTo>
                  <a:lnTo>
                    <a:pt x="142" y="205"/>
                  </a:lnTo>
                  <a:lnTo>
                    <a:pt x="142" y="202"/>
                  </a:lnTo>
                  <a:lnTo>
                    <a:pt x="142" y="199"/>
                  </a:lnTo>
                  <a:lnTo>
                    <a:pt x="139" y="199"/>
                  </a:lnTo>
                  <a:lnTo>
                    <a:pt x="136" y="196"/>
                  </a:lnTo>
                  <a:lnTo>
                    <a:pt x="133" y="199"/>
                  </a:lnTo>
                  <a:lnTo>
                    <a:pt x="131" y="196"/>
                  </a:lnTo>
                  <a:lnTo>
                    <a:pt x="128" y="193"/>
                  </a:lnTo>
                  <a:lnTo>
                    <a:pt x="128" y="196"/>
                  </a:lnTo>
                  <a:lnTo>
                    <a:pt x="125" y="196"/>
                  </a:lnTo>
                  <a:lnTo>
                    <a:pt x="125" y="199"/>
                  </a:lnTo>
                  <a:lnTo>
                    <a:pt x="122" y="202"/>
                  </a:lnTo>
                  <a:lnTo>
                    <a:pt x="119" y="199"/>
                  </a:lnTo>
                  <a:lnTo>
                    <a:pt x="116" y="199"/>
                  </a:lnTo>
                  <a:lnTo>
                    <a:pt x="114" y="196"/>
                  </a:lnTo>
                  <a:lnTo>
                    <a:pt x="114" y="193"/>
                  </a:lnTo>
                  <a:lnTo>
                    <a:pt x="111" y="193"/>
                  </a:lnTo>
                  <a:lnTo>
                    <a:pt x="111" y="196"/>
                  </a:lnTo>
                  <a:lnTo>
                    <a:pt x="114" y="196"/>
                  </a:lnTo>
                  <a:lnTo>
                    <a:pt x="111" y="199"/>
                  </a:lnTo>
                  <a:lnTo>
                    <a:pt x="114" y="199"/>
                  </a:lnTo>
                  <a:lnTo>
                    <a:pt x="111" y="202"/>
                  </a:lnTo>
                  <a:lnTo>
                    <a:pt x="108" y="202"/>
                  </a:lnTo>
                  <a:lnTo>
                    <a:pt x="105" y="199"/>
                  </a:lnTo>
                  <a:lnTo>
                    <a:pt x="105" y="196"/>
                  </a:lnTo>
                  <a:lnTo>
                    <a:pt x="102" y="196"/>
                  </a:lnTo>
                  <a:lnTo>
                    <a:pt x="102" y="193"/>
                  </a:lnTo>
                  <a:lnTo>
                    <a:pt x="99" y="193"/>
                  </a:lnTo>
                  <a:lnTo>
                    <a:pt x="96" y="193"/>
                  </a:lnTo>
                  <a:lnTo>
                    <a:pt x="99" y="196"/>
                  </a:lnTo>
                  <a:lnTo>
                    <a:pt x="99" y="199"/>
                  </a:lnTo>
                  <a:lnTo>
                    <a:pt x="96" y="199"/>
                  </a:lnTo>
                  <a:lnTo>
                    <a:pt x="94" y="199"/>
                  </a:lnTo>
                  <a:lnTo>
                    <a:pt x="91" y="199"/>
                  </a:lnTo>
                  <a:lnTo>
                    <a:pt x="91" y="196"/>
                  </a:lnTo>
                  <a:lnTo>
                    <a:pt x="88" y="196"/>
                  </a:lnTo>
                  <a:lnTo>
                    <a:pt x="88" y="199"/>
                  </a:lnTo>
                  <a:lnTo>
                    <a:pt x="91" y="199"/>
                  </a:lnTo>
                  <a:lnTo>
                    <a:pt x="94" y="202"/>
                  </a:lnTo>
                  <a:lnTo>
                    <a:pt x="96" y="202"/>
                  </a:lnTo>
                  <a:lnTo>
                    <a:pt x="94" y="205"/>
                  </a:lnTo>
                  <a:lnTo>
                    <a:pt x="91" y="205"/>
                  </a:lnTo>
                  <a:lnTo>
                    <a:pt x="88" y="202"/>
                  </a:lnTo>
                  <a:lnTo>
                    <a:pt x="85" y="205"/>
                  </a:lnTo>
                  <a:lnTo>
                    <a:pt x="82" y="205"/>
                  </a:lnTo>
                  <a:lnTo>
                    <a:pt x="82" y="202"/>
                  </a:lnTo>
                  <a:lnTo>
                    <a:pt x="79" y="202"/>
                  </a:lnTo>
                  <a:lnTo>
                    <a:pt x="77" y="202"/>
                  </a:lnTo>
                  <a:lnTo>
                    <a:pt x="74" y="202"/>
                  </a:lnTo>
                  <a:lnTo>
                    <a:pt x="71" y="202"/>
                  </a:lnTo>
                  <a:lnTo>
                    <a:pt x="68" y="202"/>
                  </a:lnTo>
                  <a:lnTo>
                    <a:pt x="68" y="199"/>
                  </a:lnTo>
                  <a:lnTo>
                    <a:pt x="71" y="199"/>
                  </a:lnTo>
                  <a:lnTo>
                    <a:pt x="71" y="196"/>
                  </a:lnTo>
                  <a:lnTo>
                    <a:pt x="68" y="193"/>
                  </a:lnTo>
                  <a:lnTo>
                    <a:pt x="65" y="193"/>
                  </a:lnTo>
                  <a:lnTo>
                    <a:pt x="65" y="196"/>
                  </a:lnTo>
                  <a:lnTo>
                    <a:pt x="68" y="196"/>
                  </a:lnTo>
                  <a:lnTo>
                    <a:pt x="65" y="196"/>
                  </a:lnTo>
                  <a:lnTo>
                    <a:pt x="65" y="199"/>
                  </a:lnTo>
                  <a:lnTo>
                    <a:pt x="62" y="199"/>
                  </a:lnTo>
                  <a:lnTo>
                    <a:pt x="65" y="199"/>
                  </a:lnTo>
                  <a:lnTo>
                    <a:pt x="65" y="202"/>
                  </a:lnTo>
                  <a:lnTo>
                    <a:pt x="62" y="199"/>
                  </a:lnTo>
                  <a:lnTo>
                    <a:pt x="60" y="199"/>
                  </a:lnTo>
                  <a:lnTo>
                    <a:pt x="57" y="196"/>
                  </a:lnTo>
                  <a:lnTo>
                    <a:pt x="54" y="196"/>
                  </a:lnTo>
                  <a:lnTo>
                    <a:pt x="54" y="199"/>
                  </a:lnTo>
                  <a:lnTo>
                    <a:pt x="54" y="202"/>
                  </a:lnTo>
                  <a:lnTo>
                    <a:pt x="51" y="202"/>
                  </a:lnTo>
                  <a:lnTo>
                    <a:pt x="48" y="199"/>
                  </a:lnTo>
                  <a:lnTo>
                    <a:pt x="45" y="199"/>
                  </a:lnTo>
                  <a:lnTo>
                    <a:pt x="42" y="196"/>
                  </a:lnTo>
                  <a:lnTo>
                    <a:pt x="45" y="196"/>
                  </a:lnTo>
                  <a:lnTo>
                    <a:pt x="45" y="193"/>
                  </a:lnTo>
                  <a:lnTo>
                    <a:pt x="42" y="190"/>
                  </a:lnTo>
                  <a:lnTo>
                    <a:pt x="42" y="193"/>
                  </a:lnTo>
                  <a:lnTo>
                    <a:pt x="42" y="196"/>
                  </a:lnTo>
                  <a:lnTo>
                    <a:pt x="42" y="199"/>
                  </a:lnTo>
                  <a:lnTo>
                    <a:pt x="40" y="199"/>
                  </a:lnTo>
                  <a:lnTo>
                    <a:pt x="40" y="196"/>
                  </a:lnTo>
                  <a:lnTo>
                    <a:pt x="40" y="199"/>
                  </a:lnTo>
                  <a:lnTo>
                    <a:pt x="37" y="199"/>
                  </a:lnTo>
                  <a:lnTo>
                    <a:pt x="34" y="199"/>
                  </a:lnTo>
                  <a:lnTo>
                    <a:pt x="34" y="196"/>
                  </a:lnTo>
                  <a:lnTo>
                    <a:pt x="34" y="193"/>
                  </a:lnTo>
                  <a:lnTo>
                    <a:pt x="31" y="193"/>
                  </a:lnTo>
                  <a:lnTo>
                    <a:pt x="34" y="193"/>
                  </a:lnTo>
                  <a:lnTo>
                    <a:pt x="34" y="190"/>
                  </a:lnTo>
                  <a:lnTo>
                    <a:pt x="34" y="187"/>
                  </a:lnTo>
                  <a:lnTo>
                    <a:pt x="31" y="187"/>
                  </a:lnTo>
                  <a:lnTo>
                    <a:pt x="34" y="185"/>
                  </a:lnTo>
                  <a:lnTo>
                    <a:pt x="37" y="185"/>
                  </a:lnTo>
                  <a:lnTo>
                    <a:pt x="40" y="185"/>
                  </a:lnTo>
                  <a:lnTo>
                    <a:pt x="40" y="182"/>
                  </a:lnTo>
                  <a:lnTo>
                    <a:pt x="42" y="182"/>
                  </a:lnTo>
                  <a:lnTo>
                    <a:pt x="45" y="182"/>
                  </a:lnTo>
                  <a:lnTo>
                    <a:pt x="48" y="182"/>
                  </a:lnTo>
                  <a:lnTo>
                    <a:pt x="51" y="182"/>
                  </a:lnTo>
                  <a:lnTo>
                    <a:pt x="54" y="182"/>
                  </a:lnTo>
                  <a:lnTo>
                    <a:pt x="54" y="179"/>
                  </a:lnTo>
                  <a:lnTo>
                    <a:pt x="57" y="179"/>
                  </a:lnTo>
                  <a:lnTo>
                    <a:pt x="60" y="179"/>
                  </a:lnTo>
                  <a:lnTo>
                    <a:pt x="62" y="179"/>
                  </a:lnTo>
                  <a:lnTo>
                    <a:pt x="65" y="179"/>
                  </a:lnTo>
                  <a:lnTo>
                    <a:pt x="62" y="179"/>
                  </a:lnTo>
                  <a:lnTo>
                    <a:pt x="60" y="176"/>
                  </a:lnTo>
                  <a:lnTo>
                    <a:pt x="57" y="176"/>
                  </a:lnTo>
                  <a:lnTo>
                    <a:pt x="54" y="176"/>
                  </a:lnTo>
                  <a:lnTo>
                    <a:pt x="57" y="173"/>
                  </a:lnTo>
                  <a:lnTo>
                    <a:pt x="54" y="173"/>
                  </a:lnTo>
                  <a:lnTo>
                    <a:pt x="54" y="170"/>
                  </a:lnTo>
                  <a:lnTo>
                    <a:pt x="57" y="170"/>
                  </a:lnTo>
                  <a:lnTo>
                    <a:pt x="54" y="170"/>
                  </a:lnTo>
                  <a:lnTo>
                    <a:pt x="51" y="170"/>
                  </a:lnTo>
                  <a:lnTo>
                    <a:pt x="51" y="168"/>
                  </a:lnTo>
                  <a:lnTo>
                    <a:pt x="48" y="168"/>
                  </a:lnTo>
                  <a:lnTo>
                    <a:pt x="45" y="168"/>
                  </a:lnTo>
                  <a:lnTo>
                    <a:pt x="45" y="165"/>
                  </a:lnTo>
                  <a:lnTo>
                    <a:pt x="42" y="165"/>
                  </a:lnTo>
                  <a:lnTo>
                    <a:pt x="45" y="165"/>
                  </a:lnTo>
                  <a:lnTo>
                    <a:pt x="42" y="162"/>
                  </a:lnTo>
                  <a:lnTo>
                    <a:pt x="45" y="159"/>
                  </a:lnTo>
                  <a:lnTo>
                    <a:pt x="48" y="162"/>
                  </a:lnTo>
                  <a:lnTo>
                    <a:pt x="51" y="159"/>
                  </a:lnTo>
                  <a:lnTo>
                    <a:pt x="54" y="159"/>
                  </a:lnTo>
                  <a:lnTo>
                    <a:pt x="57" y="159"/>
                  </a:lnTo>
                  <a:lnTo>
                    <a:pt x="60" y="159"/>
                  </a:lnTo>
                  <a:lnTo>
                    <a:pt x="62" y="159"/>
                  </a:lnTo>
                  <a:lnTo>
                    <a:pt x="65" y="159"/>
                  </a:lnTo>
                  <a:lnTo>
                    <a:pt x="68" y="159"/>
                  </a:lnTo>
                  <a:lnTo>
                    <a:pt x="71" y="159"/>
                  </a:lnTo>
                  <a:lnTo>
                    <a:pt x="74" y="162"/>
                  </a:lnTo>
                  <a:lnTo>
                    <a:pt x="77" y="162"/>
                  </a:lnTo>
                  <a:lnTo>
                    <a:pt x="77" y="165"/>
                  </a:lnTo>
                  <a:lnTo>
                    <a:pt x="79" y="165"/>
                  </a:lnTo>
                  <a:lnTo>
                    <a:pt x="82" y="168"/>
                  </a:lnTo>
                  <a:lnTo>
                    <a:pt x="79" y="168"/>
                  </a:lnTo>
                  <a:lnTo>
                    <a:pt x="79" y="170"/>
                  </a:lnTo>
                  <a:lnTo>
                    <a:pt x="82" y="170"/>
                  </a:lnTo>
                  <a:lnTo>
                    <a:pt x="79" y="170"/>
                  </a:lnTo>
                  <a:lnTo>
                    <a:pt x="82" y="173"/>
                  </a:lnTo>
                  <a:lnTo>
                    <a:pt x="85" y="170"/>
                  </a:lnTo>
                  <a:lnTo>
                    <a:pt x="88" y="170"/>
                  </a:lnTo>
                  <a:lnTo>
                    <a:pt x="88" y="173"/>
                  </a:lnTo>
                  <a:lnTo>
                    <a:pt x="91" y="173"/>
                  </a:lnTo>
                  <a:lnTo>
                    <a:pt x="94" y="173"/>
                  </a:lnTo>
                  <a:lnTo>
                    <a:pt x="96" y="173"/>
                  </a:lnTo>
                  <a:lnTo>
                    <a:pt x="99" y="173"/>
                  </a:lnTo>
                  <a:lnTo>
                    <a:pt x="96" y="173"/>
                  </a:lnTo>
                  <a:lnTo>
                    <a:pt x="99" y="173"/>
                  </a:lnTo>
                  <a:lnTo>
                    <a:pt x="102" y="173"/>
                  </a:lnTo>
                  <a:lnTo>
                    <a:pt x="105" y="173"/>
                  </a:lnTo>
                  <a:lnTo>
                    <a:pt x="105" y="170"/>
                  </a:lnTo>
                  <a:lnTo>
                    <a:pt x="108" y="170"/>
                  </a:lnTo>
                  <a:lnTo>
                    <a:pt x="111" y="168"/>
                  </a:lnTo>
                  <a:lnTo>
                    <a:pt x="114" y="165"/>
                  </a:lnTo>
                  <a:lnTo>
                    <a:pt x="116" y="162"/>
                  </a:lnTo>
                  <a:lnTo>
                    <a:pt x="119" y="159"/>
                  </a:lnTo>
                  <a:lnTo>
                    <a:pt x="119" y="156"/>
                  </a:lnTo>
                  <a:lnTo>
                    <a:pt x="116" y="159"/>
                  </a:lnTo>
                  <a:lnTo>
                    <a:pt x="114" y="162"/>
                  </a:lnTo>
                  <a:lnTo>
                    <a:pt x="111" y="162"/>
                  </a:lnTo>
                  <a:lnTo>
                    <a:pt x="111" y="165"/>
                  </a:lnTo>
                  <a:lnTo>
                    <a:pt x="108" y="168"/>
                  </a:lnTo>
                  <a:lnTo>
                    <a:pt x="105" y="168"/>
                  </a:lnTo>
                  <a:lnTo>
                    <a:pt x="102" y="168"/>
                  </a:lnTo>
                  <a:lnTo>
                    <a:pt x="102" y="170"/>
                  </a:lnTo>
                  <a:lnTo>
                    <a:pt x="99" y="170"/>
                  </a:lnTo>
                  <a:lnTo>
                    <a:pt x="96" y="168"/>
                  </a:lnTo>
                  <a:lnTo>
                    <a:pt x="94" y="168"/>
                  </a:lnTo>
                  <a:lnTo>
                    <a:pt x="91" y="168"/>
                  </a:lnTo>
                  <a:lnTo>
                    <a:pt x="91" y="165"/>
                  </a:lnTo>
                  <a:lnTo>
                    <a:pt x="94" y="165"/>
                  </a:lnTo>
                  <a:lnTo>
                    <a:pt x="96" y="165"/>
                  </a:lnTo>
                  <a:lnTo>
                    <a:pt x="94" y="162"/>
                  </a:lnTo>
                  <a:lnTo>
                    <a:pt x="94" y="165"/>
                  </a:lnTo>
                  <a:lnTo>
                    <a:pt x="91" y="165"/>
                  </a:lnTo>
                  <a:lnTo>
                    <a:pt x="88" y="165"/>
                  </a:lnTo>
                  <a:lnTo>
                    <a:pt x="85" y="168"/>
                  </a:lnTo>
                  <a:lnTo>
                    <a:pt x="82" y="165"/>
                  </a:lnTo>
                  <a:lnTo>
                    <a:pt x="85" y="165"/>
                  </a:lnTo>
                  <a:lnTo>
                    <a:pt x="85" y="162"/>
                  </a:lnTo>
                  <a:lnTo>
                    <a:pt x="88" y="162"/>
                  </a:lnTo>
                  <a:lnTo>
                    <a:pt x="88" y="159"/>
                  </a:lnTo>
                  <a:lnTo>
                    <a:pt x="85" y="159"/>
                  </a:lnTo>
                  <a:lnTo>
                    <a:pt x="82" y="162"/>
                  </a:lnTo>
                  <a:lnTo>
                    <a:pt x="79" y="162"/>
                  </a:lnTo>
                  <a:lnTo>
                    <a:pt x="79" y="159"/>
                  </a:lnTo>
                  <a:lnTo>
                    <a:pt x="79" y="156"/>
                  </a:lnTo>
                  <a:lnTo>
                    <a:pt x="82" y="156"/>
                  </a:lnTo>
                  <a:lnTo>
                    <a:pt x="85" y="156"/>
                  </a:lnTo>
                  <a:lnTo>
                    <a:pt x="88" y="156"/>
                  </a:lnTo>
                  <a:lnTo>
                    <a:pt x="91" y="156"/>
                  </a:lnTo>
                  <a:lnTo>
                    <a:pt x="88" y="156"/>
                  </a:lnTo>
                  <a:lnTo>
                    <a:pt x="88" y="153"/>
                  </a:lnTo>
                  <a:lnTo>
                    <a:pt x="91" y="153"/>
                  </a:lnTo>
                  <a:lnTo>
                    <a:pt x="94" y="153"/>
                  </a:lnTo>
                  <a:lnTo>
                    <a:pt x="96" y="151"/>
                  </a:lnTo>
                  <a:lnTo>
                    <a:pt x="94" y="151"/>
                  </a:lnTo>
                  <a:lnTo>
                    <a:pt x="94" y="148"/>
                  </a:lnTo>
                  <a:lnTo>
                    <a:pt x="94" y="145"/>
                  </a:lnTo>
                  <a:lnTo>
                    <a:pt x="94" y="142"/>
                  </a:lnTo>
                  <a:lnTo>
                    <a:pt x="91" y="142"/>
                  </a:lnTo>
                  <a:lnTo>
                    <a:pt x="94" y="142"/>
                  </a:lnTo>
                  <a:lnTo>
                    <a:pt x="91" y="145"/>
                  </a:lnTo>
                  <a:lnTo>
                    <a:pt x="91" y="148"/>
                  </a:lnTo>
                  <a:lnTo>
                    <a:pt x="88" y="148"/>
                  </a:lnTo>
                  <a:lnTo>
                    <a:pt x="91" y="148"/>
                  </a:lnTo>
                  <a:lnTo>
                    <a:pt x="88" y="148"/>
                  </a:lnTo>
                  <a:lnTo>
                    <a:pt x="88" y="151"/>
                  </a:lnTo>
                  <a:lnTo>
                    <a:pt x="85" y="151"/>
                  </a:lnTo>
                  <a:lnTo>
                    <a:pt x="82" y="151"/>
                  </a:lnTo>
                  <a:lnTo>
                    <a:pt x="82" y="153"/>
                  </a:lnTo>
                  <a:lnTo>
                    <a:pt x="79" y="153"/>
                  </a:lnTo>
                  <a:lnTo>
                    <a:pt x="77" y="153"/>
                  </a:lnTo>
                  <a:lnTo>
                    <a:pt x="74" y="153"/>
                  </a:lnTo>
                  <a:lnTo>
                    <a:pt x="71" y="153"/>
                  </a:lnTo>
                  <a:lnTo>
                    <a:pt x="74" y="151"/>
                  </a:lnTo>
                  <a:lnTo>
                    <a:pt x="77" y="148"/>
                  </a:lnTo>
                  <a:lnTo>
                    <a:pt x="74" y="148"/>
                  </a:lnTo>
                  <a:lnTo>
                    <a:pt x="71" y="151"/>
                  </a:lnTo>
                  <a:lnTo>
                    <a:pt x="71" y="153"/>
                  </a:lnTo>
                  <a:lnTo>
                    <a:pt x="68" y="153"/>
                  </a:lnTo>
                  <a:lnTo>
                    <a:pt x="65" y="153"/>
                  </a:lnTo>
                  <a:lnTo>
                    <a:pt x="62" y="153"/>
                  </a:lnTo>
                  <a:lnTo>
                    <a:pt x="60" y="153"/>
                  </a:lnTo>
                  <a:lnTo>
                    <a:pt x="57" y="153"/>
                  </a:lnTo>
                  <a:lnTo>
                    <a:pt x="57" y="151"/>
                  </a:lnTo>
                  <a:lnTo>
                    <a:pt x="60" y="151"/>
                  </a:lnTo>
                  <a:lnTo>
                    <a:pt x="57" y="151"/>
                  </a:lnTo>
                  <a:lnTo>
                    <a:pt x="57" y="148"/>
                  </a:lnTo>
                  <a:lnTo>
                    <a:pt x="54" y="148"/>
                  </a:lnTo>
                  <a:lnTo>
                    <a:pt x="57" y="148"/>
                  </a:lnTo>
                  <a:lnTo>
                    <a:pt x="57" y="145"/>
                  </a:lnTo>
                  <a:lnTo>
                    <a:pt x="57" y="142"/>
                  </a:lnTo>
                  <a:lnTo>
                    <a:pt x="60" y="142"/>
                  </a:lnTo>
                  <a:lnTo>
                    <a:pt x="60" y="139"/>
                  </a:lnTo>
                  <a:lnTo>
                    <a:pt x="62" y="139"/>
                  </a:lnTo>
                  <a:lnTo>
                    <a:pt x="65" y="139"/>
                  </a:lnTo>
                  <a:lnTo>
                    <a:pt x="62" y="139"/>
                  </a:lnTo>
                  <a:lnTo>
                    <a:pt x="65" y="136"/>
                  </a:lnTo>
                  <a:lnTo>
                    <a:pt x="68" y="133"/>
                  </a:lnTo>
                  <a:lnTo>
                    <a:pt x="74" y="136"/>
                  </a:lnTo>
                  <a:lnTo>
                    <a:pt x="74" y="133"/>
                  </a:lnTo>
                  <a:lnTo>
                    <a:pt x="77" y="133"/>
                  </a:lnTo>
                  <a:lnTo>
                    <a:pt x="79" y="133"/>
                  </a:lnTo>
                  <a:lnTo>
                    <a:pt x="82" y="133"/>
                  </a:lnTo>
                  <a:lnTo>
                    <a:pt x="85" y="133"/>
                  </a:lnTo>
                  <a:lnTo>
                    <a:pt x="85" y="131"/>
                  </a:lnTo>
                  <a:lnTo>
                    <a:pt x="88" y="131"/>
                  </a:lnTo>
                  <a:lnTo>
                    <a:pt x="91" y="131"/>
                  </a:lnTo>
                  <a:lnTo>
                    <a:pt x="94" y="131"/>
                  </a:lnTo>
                  <a:lnTo>
                    <a:pt x="96" y="131"/>
                  </a:lnTo>
                  <a:lnTo>
                    <a:pt x="96" y="133"/>
                  </a:lnTo>
                  <a:lnTo>
                    <a:pt x="99" y="133"/>
                  </a:lnTo>
                  <a:lnTo>
                    <a:pt x="102" y="133"/>
                  </a:lnTo>
                  <a:lnTo>
                    <a:pt x="105" y="133"/>
                  </a:lnTo>
                  <a:lnTo>
                    <a:pt x="108" y="133"/>
                  </a:lnTo>
                  <a:lnTo>
                    <a:pt x="111" y="133"/>
                  </a:lnTo>
                  <a:lnTo>
                    <a:pt x="111" y="136"/>
                  </a:lnTo>
                  <a:lnTo>
                    <a:pt x="114" y="136"/>
                  </a:lnTo>
                  <a:lnTo>
                    <a:pt x="116" y="136"/>
                  </a:lnTo>
                  <a:lnTo>
                    <a:pt x="119" y="139"/>
                  </a:lnTo>
                  <a:lnTo>
                    <a:pt x="122" y="139"/>
                  </a:lnTo>
                  <a:lnTo>
                    <a:pt x="122" y="142"/>
                  </a:lnTo>
                  <a:lnTo>
                    <a:pt x="122" y="139"/>
                  </a:lnTo>
                  <a:lnTo>
                    <a:pt x="125" y="139"/>
                  </a:lnTo>
                  <a:lnTo>
                    <a:pt x="125" y="136"/>
                  </a:lnTo>
                  <a:lnTo>
                    <a:pt x="122" y="136"/>
                  </a:lnTo>
                  <a:lnTo>
                    <a:pt x="119" y="136"/>
                  </a:lnTo>
                  <a:lnTo>
                    <a:pt x="116" y="136"/>
                  </a:lnTo>
                  <a:lnTo>
                    <a:pt x="114" y="133"/>
                  </a:lnTo>
                  <a:lnTo>
                    <a:pt x="116" y="133"/>
                  </a:lnTo>
                  <a:lnTo>
                    <a:pt x="122" y="133"/>
                  </a:lnTo>
                  <a:lnTo>
                    <a:pt x="125" y="133"/>
                  </a:lnTo>
                  <a:lnTo>
                    <a:pt x="128" y="133"/>
                  </a:lnTo>
                  <a:lnTo>
                    <a:pt x="131" y="133"/>
                  </a:lnTo>
                  <a:lnTo>
                    <a:pt x="133" y="133"/>
                  </a:lnTo>
                  <a:lnTo>
                    <a:pt x="131" y="133"/>
                  </a:lnTo>
                  <a:lnTo>
                    <a:pt x="131" y="131"/>
                  </a:lnTo>
                  <a:lnTo>
                    <a:pt x="133" y="131"/>
                  </a:lnTo>
                  <a:lnTo>
                    <a:pt x="133" y="128"/>
                  </a:lnTo>
                  <a:lnTo>
                    <a:pt x="131" y="128"/>
                  </a:lnTo>
                  <a:lnTo>
                    <a:pt x="131" y="131"/>
                  </a:lnTo>
                  <a:lnTo>
                    <a:pt x="128" y="131"/>
                  </a:lnTo>
                  <a:lnTo>
                    <a:pt x="125" y="131"/>
                  </a:lnTo>
                  <a:lnTo>
                    <a:pt x="122" y="131"/>
                  </a:lnTo>
                  <a:lnTo>
                    <a:pt x="119" y="131"/>
                  </a:lnTo>
                  <a:lnTo>
                    <a:pt x="116" y="131"/>
                  </a:lnTo>
                  <a:lnTo>
                    <a:pt x="114" y="131"/>
                  </a:lnTo>
                  <a:lnTo>
                    <a:pt x="111" y="131"/>
                  </a:lnTo>
                  <a:lnTo>
                    <a:pt x="108" y="131"/>
                  </a:lnTo>
                  <a:lnTo>
                    <a:pt x="105" y="131"/>
                  </a:lnTo>
                  <a:lnTo>
                    <a:pt x="102" y="131"/>
                  </a:lnTo>
                  <a:lnTo>
                    <a:pt x="99" y="131"/>
                  </a:lnTo>
                  <a:lnTo>
                    <a:pt x="96" y="128"/>
                  </a:lnTo>
                  <a:lnTo>
                    <a:pt x="94" y="128"/>
                  </a:lnTo>
                  <a:lnTo>
                    <a:pt x="94" y="125"/>
                  </a:lnTo>
                  <a:lnTo>
                    <a:pt x="96" y="125"/>
                  </a:lnTo>
                  <a:lnTo>
                    <a:pt x="99" y="125"/>
                  </a:lnTo>
                  <a:lnTo>
                    <a:pt x="102" y="125"/>
                  </a:lnTo>
                  <a:lnTo>
                    <a:pt x="102" y="128"/>
                  </a:lnTo>
                  <a:lnTo>
                    <a:pt x="105" y="128"/>
                  </a:lnTo>
                  <a:lnTo>
                    <a:pt x="108" y="128"/>
                  </a:lnTo>
                  <a:lnTo>
                    <a:pt x="105" y="125"/>
                  </a:lnTo>
                  <a:lnTo>
                    <a:pt x="102" y="125"/>
                  </a:lnTo>
                  <a:lnTo>
                    <a:pt x="102" y="122"/>
                  </a:lnTo>
                  <a:lnTo>
                    <a:pt x="99" y="122"/>
                  </a:lnTo>
                  <a:lnTo>
                    <a:pt x="99" y="119"/>
                  </a:lnTo>
                  <a:lnTo>
                    <a:pt x="99" y="116"/>
                  </a:lnTo>
                  <a:lnTo>
                    <a:pt x="96" y="116"/>
                  </a:lnTo>
                  <a:lnTo>
                    <a:pt x="94" y="114"/>
                  </a:lnTo>
                  <a:lnTo>
                    <a:pt x="91" y="114"/>
                  </a:lnTo>
                  <a:lnTo>
                    <a:pt x="91" y="111"/>
                  </a:lnTo>
                  <a:lnTo>
                    <a:pt x="88" y="108"/>
                  </a:lnTo>
                  <a:lnTo>
                    <a:pt x="85" y="108"/>
                  </a:lnTo>
                  <a:lnTo>
                    <a:pt x="82" y="108"/>
                  </a:lnTo>
                  <a:lnTo>
                    <a:pt x="79" y="108"/>
                  </a:lnTo>
                  <a:lnTo>
                    <a:pt x="79" y="105"/>
                  </a:lnTo>
                  <a:lnTo>
                    <a:pt x="77" y="105"/>
                  </a:lnTo>
                  <a:lnTo>
                    <a:pt x="74" y="105"/>
                  </a:lnTo>
                  <a:lnTo>
                    <a:pt x="71" y="105"/>
                  </a:lnTo>
                  <a:lnTo>
                    <a:pt x="71" y="102"/>
                  </a:lnTo>
                  <a:lnTo>
                    <a:pt x="74" y="102"/>
                  </a:lnTo>
                  <a:lnTo>
                    <a:pt x="71" y="102"/>
                  </a:lnTo>
                  <a:lnTo>
                    <a:pt x="71" y="99"/>
                  </a:lnTo>
                  <a:lnTo>
                    <a:pt x="74" y="99"/>
                  </a:lnTo>
                  <a:lnTo>
                    <a:pt x="79" y="99"/>
                  </a:lnTo>
                  <a:lnTo>
                    <a:pt x="82" y="99"/>
                  </a:lnTo>
                  <a:lnTo>
                    <a:pt x="79" y="99"/>
                  </a:lnTo>
                  <a:lnTo>
                    <a:pt x="77" y="99"/>
                  </a:lnTo>
                  <a:lnTo>
                    <a:pt x="74" y="97"/>
                  </a:lnTo>
                  <a:lnTo>
                    <a:pt x="74" y="97"/>
                  </a:lnTo>
                  <a:lnTo>
                    <a:pt x="71" y="9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3" name="Freeform 3448"/>
            <p:cNvSpPr/>
            <p:nvPr/>
          </p:nvSpPr>
          <p:spPr>
            <a:xfrm>
              <a:off x="3411360" y="179928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14" y="3"/>
                  </a:moveTo>
                  <a:lnTo>
                    <a:pt x="11" y="0"/>
                  </a:lnTo>
                  <a:lnTo>
                    <a:pt x="8" y="3"/>
                  </a:lnTo>
                  <a:lnTo>
                    <a:pt x="6" y="3"/>
                  </a:lnTo>
                  <a:lnTo>
                    <a:pt x="3" y="3"/>
                  </a:lnTo>
                  <a:lnTo>
                    <a:pt x="0" y="3"/>
                  </a:lnTo>
                  <a:lnTo>
                    <a:pt x="0" y="6"/>
                  </a:lnTo>
                  <a:lnTo>
                    <a:pt x="3" y="6"/>
                  </a:lnTo>
                  <a:lnTo>
                    <a:pt x="6" y="6"/>
                  </a:lnTo>
                  <a:lnTo>
                    <a:pt x="8" y="6"/>
                  </a:lnTo>
                  <a:lnTo>
                    <a:pt x="11" y="6"/>
                  </a:lnTo>
                  <a:lnTo>
                    <a:pt x="14" y="6"/>
                  </a:lnTo>
                  <a:lnTo>
                    <a:pt x="14" y="6"/>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4" name="Freeform 3449"/>
            <p:cNvSpPr/>
            <p:nvPr/>
          </p:nvSpPr>
          <p:spPr>
            <a:xfrm>
              <a:off x="2856960" y="2079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6" y="0"/>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5" name="Freeform 3450"/>
            <p:cNvSpPr/>
            <p:nvPr/>
          </p:nvSpPr>
          <p:spPr>
            <a:xfrm>
              <a:off x="2886480" y="2072880"/>
              <a:ext cx="66960" cy="37800"/>
            </a:xfrm>
            <a:custGeom>
              <a:avLst/>
              <a:gdLst>
                <a:gd name="textAreaLeft" fmla="*/ 0 w 66960"/>
                <a:gd name="textAreaRight" fmla="*/ 67680 w 66960"/>
                <a:gd name="textAreaTop" fmla="*/ 0 h 37800"/>
                <a:gd name="textAreaBottom" fmla="*/ 38520 h 37800"/>
              </a:gdLst>
              <a:ahLst/>
              <a:cxnLst/>
              <a:rect l="textAreaLeft" t="textAreaTop" r="textAreaRight" b="textAreaBottom"/>
              <a:pathLst>
                <a:path w="34" h="20">
                  <a:moveTo>
                    <a:pt x="19" y="0"/>
                  </a:moveTo>
                  <a:lnTo>
                    <a:pt x="17" y="0"/>
                  </a:lnTo>
                  <a:lnTo>
                    <a:pt x="14" y="0"/>
                  </a:lnTo>
                  <a:lnTo>
                    <a:pt x="11" y="0"/>
                  </a:lnTo>
                  <a:lnTo>
                    <a:pt x="8" y="0"/>
                  </a:lnTo>
                  <a:lnTo>
                    <a:pt x="5" y="0"/>
                  </a:lnTo>
                  <a:lnTo>
                    <a:pt x="2" y="3"/>
                  </a:lnTo>
                  <a:lnTo>
                    <a:pt x="0" y="6"/>
                  </a:lnTo>
                  <a:lnTo>
                    <a:pt x="0" y="9"/>
                  </a:lnTo>
                  <a:lnTo>
                    <a:pt x="5" y="9"/>
                  </a:lnTo>
                  <a:lnTo>
                    <a:pt x="8" y="9"/>
                  </a:lnTo>
                  <a:lnTo>
                    <a:pt x="11" y="11"/>
                  </a:lnTo>
                  <a:lnTo>
                    <a:pt x="14" y="14"/>
                  </a:lnTo>
                  <a:lnTo>
                    <a:pt x="17" y="17"/>
                  </a:lnTo>
                  <a:lnTo>
                    <a:pt x="22" y="20"/>
                  </a:lnTo>
                  <a:lnTo>
                    <a:pt x="25" y="20"/>
                  </a:lnTo>
                  <a:lnTo>
                    <a:pt x="28" y="17"/>
                  </a:lnTo>
                  <a:lnTo>
                    <a:pt x="25" y="17"/>
                  </a:lnTo>
                  <a:lnTo>
                    <a:pt x="31" y="14"/>
                  </a:lnTo>
                  <a:lnTo>
                    <a:pt x="31" y="11"/>
                  </a:lnTo>
                  <a:lnTo>
                    <a:pt x="31" y="9"/>
                  </a:lnTo>
                  <a:lnTo>
                    <a:pt x="34" y="6"/>
                  </a:lnTo>
                  <a:lnTo>
                    <a:pt x="31" y="3"/>
                  </a:lnTo>
                  <a:lnTo>
                    <a:pt x="28" y="3"/>
                  </a:lnTo>
                  <a:lnTo>
                    <a:pt x="25" y="0"/>
                  </a:lnTo>
                  <a:lnTo>
                    <a:pt x="22" y="0"/>
                  </a:lnTo>
                  <a:lnTo>
                    <a:pt x="1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6" name="Freeform 3451"/>
            <p:cNvSpPr/>
            <p:nvPr/>
          </p:nvSpPr>
          <p:spPr>
            <a:xfrm>
              <a:off x="2936160" y="1990080"/>
              <a:ext cx="33120" cy="22320"/>
            </a:xfrm>
            <a:custGeom>
              <a:avLst/>
              <a:gdLst>
                <a:gd name="textAreaLeft" fmla="*/ 0 w 33120"/>
                <a:gd name="textAreaRight" fmla="*/ 33840 w 33120"/>
                <a:gd name="textAreaTop" fmla="*/ 0 h 22320"/>
                <a:gd name="textAreaBottom" fmla="*/ 23040 h 22320"/>
              </a:gdLst>
              <a:ahLst/>
              <a:cxnLst/>
              <a:rect l="textAreaLeft" t="textAreaTop" r="textAreaRight" b="textAreaBottom"/>
              <a:pathLst>
                <a:path w="17" h="12">
                  <a:moveTo>
                    <a:pt x="0" y="6"/>
                  </a:moveTo>
                  <a:lnTo>
                    <a:pt x="0" y="9"/>
                  </a:lnTo>
                  <a:lnTo>
                    <a:pt x="3" y="9"/>
                  </a:lnTo>
                  <a:lnTo>
                    <a:pt x="6" y="9"/>
                  </a:lnTo>
                  <a:lnTo>
                    <a:pt x="6" y="12"/>
                  </a:lnTo>
                  <a:lnTo>
                    <a:pt x="12" y="9"/>
                  </a:lnTo>
                  <a:lnTo>
                    <a:pt x="14" y="9"/>
                  </a:lnTo>
                  <a:lnTo>
                    <a:pt x="14" y="6"/>
                  </a:lnTo>
                  <a:lnTo>
                    <a:pt x="17" y="6"/>
                  </a:lnTo>
                  <a:lnTo>
                    <a:pt x="14" y="6"/>
                  </a:lnTo>
                  <a:lnTo>
                    <a:pt x="12" y="6"/>
                  </a:lnTo>
                  <a:lnTo>
                    <a:pt x="14" y="3"/>
                  </a:lnTo>
                  <a:lnTo>
                    <a:pt x="12" y="3"/>
                  </a:lnTo>
                  <a:lnTo>
                    <a:pt x="12" y="0"/>
                  </a:lnTo>
                  <a:lnTo>
                    <a:pt x="9" y="0"/>
                  </a:lnTo>
                  <a:lnTo>
                    <a:pt x="6"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7" name="Freeform 3452"/>
            <p:cNvSpPr/>
            <p:nvPr/>
          </p:nvSpPr>
          <p:spPr>
            <a:xfrm>
              <a:off x="3286080" y="189756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6" y="0"/>
                  </a:moveTo>
                  <a:lnTo>
                    <a:pt x="3" y="0"/>
                  </a:lnTo>
                  <a:lnTo>
                    <a:pt x="0" y="0"/>
                  </a:lnTo>
                  <a:lnTo>
                    <a:pt x="3" y="3"/>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8" name="Freeform 3453"/>
            <p:cNvSpPr/>
            <p:nvPr/>
          </p:nvSpPr>
          <p:spPr>
            <a:xfrm>
              <a:off x="3292200" y="1882440"/>
              <a:ext cx="38880" cy="20520"/>
            </a:xfrm>
            <a:custGeom>
              <a:avLst/>
              <a:gdLst>
                <a:gd name="textAreaLeft" fmla="*/ 0 w 38880"/>
                <a:gd name="textAreaRight" fmla="*/ 39600 w 38880"/>
                <a:gd name="textAreaTop" fmla="*/ 0 h 20520"/>
                <a:gd name="textAreaBottom" fmla="*/ 21240 h 20520"/>
              </a:gdLst>
              <a:ahLst/>
              <a:cxnLst/>
              <a:rect l="textAreaLeft" t="textAreaTop" r="textAreaRight" b="textAreaBottom"/>
              <a:pathLst>
                <a:path w="20" h="11">
                  <a:moveTo>
                    <a:pt x="6" y="0"/>
                  </a:moveTo>
                  <a:lnTo>
                    <a:pt x="9" y="0"/>
                  </a:lnTo>
                  <a:lnTo>
                    <a:pt x="12" y="0"/>
                  </a:lnTo>
                  <a:lnTo>
                    <a:pt x="12" y="2"/>
                  </a:lnTo>
                  <a:lnTo>
                    <a:pt x="14" y="2"/>
                  </a:lnTo>
                  <a:lnTo>
                    <a:pt x="17" y="2"/>
                  </a:lnTo>
                  <a:lnTo>
                    <a:pt x="17" y="5"/>
                  </a:lnTo>
                  <a:lnTo>
                    <a:pt x="20" y="5"/>
                  </a:lnTo>
                  <a:lnTo>
                    <a:pt x="20" y="8"/>
                  </a:lnTo>
                  <a:lnTo>
                    <a:pt x="20" y="11"/>
                  </a:lnTo>
                  <a:lnTo>
                    <a:pt x="14" y="11"/>
                  </a:lnTo>
                  <a:lnTo>
                    <a:pt x="12" y="11"/>
                  </a:lnTo>
                  <a:lnTo>
                    <a:pt x="9" y="8"/>
                  </a:lnTo>
                  <a:lnTo>
                    <a:pt x="6" y="8"/>
                  </a:lnTo>
                  <a:lnTo>
                    <a:pt x="3" y="5"/>
                  </a:lnTo>
                  <a:lnTo>
                    <a:pt x="0" y="5"/>
                  </a:lnTo>
                  <a:lnTo>
                    <a:pt x="0" y="2"/>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79" name="Freeform 3454"/>
            <p:cNvSpPr/>
            <p:nvPr/>
          </p:nvSpPr>
          <p:spPr>
            <a:xfrm>
              <a:off x="3315960" y="1918800"/>
              <a:ext cx="15120" cy="22320"/>
            </a:xfrm>
            <a:custGeom>
              <a:avLst/>
              <a:gdLst>
                <a:gd name="textAreaLeft" fmla="*/ 0 w 15120"/>
                <a:gd name="textAreaRight" fmla="*/ 15840 w 15120"/>
                <a:gd name="textAreaTop" fmla="*/ 0 h 22320"/>
                <a:gd name="textAreaBottom" fmla="*/ 23040 h 22320"/>
              </a:gdLst>
              <a:ahLst/>
              <a:cxnLst/>
              <a:rect l="textAreaLeft" t="textAreaTop" r="textAreaRight" b="textAreaBottom"/>
              <a:pathLst>
                <a:path w="8" h="12">
                  <a:moveTo>
                    <a:pt x="0" y="0"/>
                  </a:moveTo>
                  <a:lnTo>
                    <a:pt x="2" y="0"/>
                  </a:lnTo>
                  <a:lnTo>
                    <a:pt x="5" y="0"/>
                  </a:lnTo>
                  <a:lnTo>
                    <a:pt x="5" y="3"/>
                  </a:lnTo>
                  <a:lnTo>
                    <a:pt x="5" y="6"/>
                  </a:lnTo>
                  <a:lnTo>
                    <a:pt x="5" y="9"/>
                  </a:lnTo>
                  <a:lnTo>
                    <a:pt x="8" y="9"/>
                  </a:lnTo>
                  <a:lnTo>
                    <a:pt x="5" y="9"/>
                  </a:lnTo>
                  <a:lnTo>
                    <a:pt x="5" y="12"/>
                  </a:lnTo>
                  <a:lnTo>
                    <a:pt x="2" y="12"/>
                  </a:lnTo>
                  <a:lnTo>
                    <a:pt x="0" y="9"/>
                  </a:ln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0" name="Freeform 3455"/>
            <p:cNvSpPr/>
            <p:nvPr/>
          </p:nvSpPr>
          <p:spPr>
            <a:xfrm>
              <a:off x="3564360" y="2560320"/>
              <a:ext cx="27000" cy="32040"/>
            </a:xfrm>
            <a:custGeom>
              <a:avLst/>
              <a:gdLst>
                <a:gd name="textAreaLeft" fmla="*/ 0 w 27000"/>
                <a:gd name="textAreaRight" fmla="*/ 27720 w 27000"/>
                <a:gd name="textAreaTop" fmla="*/ 0 h 32040"/>
                <a:gd name="textAreaBottom" fmla="*/ 32760 h 32040"/>
              </a:gdLst>
              <a:ahLst/>
              <a:cxnLst/>
              <a:rect l="textAreaLeft" t="textAreaTop" r="textAreaRight" b="textAreaBottom"/>
              <a:pathLst>
                <a:path w="14" h="17">
                  <a:moveTo>
                    <a:pt x="11" y="0"/>
                  </a:moveTo>
                  <a:lnTo>
                    <a:pt x="8" y="0"/>
                  </a:lnTo>
                  <a:lnTo>
                    <a:pt x="5" y="0"/>
                  </a:lnTo>
                  <a:lnTo>
                    <a:pt x="2" y="3"/>
                  </a:lnTo>
                  <a:lnTo>
                    <a:pt x="0" y="6"/>
                  </a:lnTo>
                  <a:lnTo>
                    <a:pt x="0" y="9"/>
                  </a:lnTo>
                  <a:lnTo>
                    <a:pt x="2" y="11"/>
                  </a:lnTo>
                  <a:lnTo>
                    <a:pt x="5" y="14"/>
                  </a:lnTo>
                  <a:lnTo>
                    <a:pt x="5" y="17"/>
                  </a:lnTo>
                  <a:lnTo>
                    <a:pt x="8" y="14"/>
                  </a:lnTo>
                  <a:lnTo>
                    <a:pt x="8" y="11"/>
                  </a:lnTo>
                  <a:lnTo>
                    <a:pt x="11" y="11"/>
                  </a:lnTo>
                  <a:lnTo>
                    <a:pt x="11" y="9"/>
                  </a:lnTo>
                  <a:lnTo>
                    <a:pt x="14" y="6"/>
                  </a:lnTo>
                  <a:lnTo>
                    <a:pt x="14" y="3"/>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1" name="Freeform 3456"/>
            <p:cNvSpPr/>
            <p:nvPr/>
          </p:nvSpPr>
          <p:spPr>
            <a:xfrm>
              <a:off x="3705480" y="2545200"/>
              <a:ext cx="21240" cy="3240"/>
            </a:xfrm>
            <a:custGeom>
              <a:avLst/>
              <a:gdLst>
                <a:gd name="textAreaLeft" fmla="*/ 0 w 21240"/>
                <a:gd name="textAreaRight" fmla="*/ 21960 w 21240"/>
                <a:gd name="textAreaTop" fmla="*/ 0 h 3240"/>
                <a:gd name="textAreaBottom" fmla="*/ 3960 h 3240"/>
              </a:gdLst>
              <a:ahLst/>
              <a:cxnLst/>
              <a:rect l="textAreaLeft" t="textAreaTop" r="textAreaRight" b="textAreaBottom"/>
              <a:pathLst>
                <a:path w="11" h="2">
                  <a:moveTo>
                    <a:pt x="5" y="2"/>
                  </a:moveTo>
                  <a:lnTo>
                    <a:pt x="5" y="0"/>
                  </a:lnTo>
                  <a:lnTo>
                    <a:pt x="3" y="0"/>
                  </a:lnTo>
                  <a:lnTo>
                    <a:pt x="0" y="2"/>
                  </a:lnTo>
                  <a:lnTo>
                    <a:pt x="3" y="2"/>
                  </a:lnTo>
                  <a:lnTo>
                    <a:pt x="3" y="2"/>
                  </a:lnTo>
                  <a:lnTo>
                    <a:pt x="11" y="2"/>
                  </a:lnTo>
                  <a:lnTo>
                    <a:pt x="11" y="0"/>
                  </a:lnTo>
                  <a:lnTo>
                    <a:pt x="8" y="0"/>
                  </a:lnTo>
                  <a:lnTo>
                    <a:pt x="8"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2" name="Freeform 3457"/>
            <p:cNvSpPr/>
            <p:nvPr/>
          </p:nvSpPr>
          <p:spPr>
            <a:xfrm>
              <a:off x="3800880" y="2545200"/>
              <a:ext cx="21240" cy="9000"/>
            </a:xfrm>
            <a:custGeom>
              <a:avLst/>
              <a:gdLst>
                <a:gd name="textAreaLeft" fmla="*/ 0 w 21240"/>
                <a:gd name="textAreaRight" fmla="*/ 21960 w 21240"/>
                <a:gd name="textAreaTop" fmla="*/ 0 h 9000"/>
                <a:gd name="textAreaBottom" fmla="*/ 9720 h 9000"/>
              </a:gdLst>
              <a:ahLst/>
              <a:cxnLst/>
              <a:rect l="textAreaLeft" t="textAreaTop" r="textAreaRight" b="textAreaBottom"/>
              <a:pathLst>
                <a:path w="11" h="5">
                  <a:moveTo>
                    <a:pt x="3" y="0"/>
                  </a:moveTo>
                  <a:lnTo>
                    <a:pt x="6" y="0"/>
                  </a:lnTo>
                  <a:lnTo>
                    <a:pt x="9" y="0"/>
                  </a:lnTo>
                  <a:lnTo>
                    <a:pt x="11" y="2"/>
                  </a:lnTo>
                  <a:lnTo>
                    <a:pt x="9" y="2"/>
                  </a:lnTo>
                  <a:lnTo>
                    <a:pt x="6" y="5"/>
                  </a:lnTo>
                  <a:lnTo>
                    <a:pt x="6" y="2"/>
                  </a:lnTo>
                  <a:lnTo>
                    <a:pt x="3" y="2"/>
                  </a:lnTo>
                  <a:lnTo>
                    <a:pt x="3" y="2"/>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3" name="Freeform 3458"/>
            <p:cNvSpPr/>
            <p:nvPr/>
          </p:nvSpPr>
          <p:spPr>
            <a:xfrm>
              <a:off x="3963600" y="25488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3"/>
                  </a:moveTo>
                  <a:lnTo>
                    <a:pt x="3" y="3"/>
                  </a:lnTo>
                  <a:lnTo>
                    <a:pt x="6" y="0"/>
                  </a:lnTo>
                  <a:lnTo>
                    <a:pt x="6" y="3"/>
                  </a:lnTo>
                  <a:lnTo>
                    <a:pt x="6" y="0"/>
                  </a:lnTo>
                  <a:lnTo>
                    <a:pt x="6" y="3"/>
                  </a:lnTo>
                  <a:lnTo>
                    <a:pt x="3"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4" name="Freeform 3459"/>
            <p:cNvSpPr/>
            <p:nvPr/>
          </p:nvSpPr>
          <p:spPr>
            <a:xfrm>
              <a:off x="357408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5" name="Freeform 3460"/>
            <p:cNvSpPr/>
            <p:nvPr/>
          </p:nvSpPr>
          <p:spPr>
            <a:xfrm>
              <a:off x="3874320" y="26258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0"/>
                  </a:lnTo>
                  <a:lnTo>
                    <a:pt x="0" y="0"/>
                  </a:lnTo>
                  <a:lnTo>
                    <a:pt x="0" y="3"/>
                  </a:lnTo>
                  <a:lnTo>
                    <a:pt x="0" y="6"/>
                  </a:lnTo>
                  <a:lnTo>
                    <a:pt x="3"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6" name="Rectangle 3461"/>
            <p:cNvSpPr/>
            <p:nvPr/>
          </p:nvSpPr>
          <p:spPr>
            <a:xfrm>
              <a:off x="4212000" y="22215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7" name="Freeform 3462"/>
            <p:cNvSpPr/>
            <p:nvPr/>
          </p:nvSpPr>
          <p:spPr>
            <a:xfrm>
              <a:off x="4303440" y="2242440"/>
              <a:ext cx="15120" cy="16560"/>
            </a:xfrm>
            <a:custGeom>
              <a:avLst/>
              <a:gdLst>
                <a:gd name="textAreaLeft" fmla="*/ 0 w 15120"/>
                <a:gd name="textAreaRight" fmla="*/ 15840 w 15120"/>
                <a:gd name="textAreaTop" fmla="*/ 0 h 16560"/>
                <a:gd name="textAreaBottom" fmla="*/ 17280 h 16560"/>
              </a:gdLst>
              <a:ahLst/>
              <a:cxnLst/>
              <a:rect l="textAreaLeft" t="textAreaTop" r="textAreaRight" b="textAreaBottom"/>
              <a:pathLst>
                <a:path w="8" h="9">
                  <a:moveTo>
                    <a:pt x="8" y="3"/>
                  </a:moveTo>
                  <a:lnTo>
                    <a:pt x="6" y="3"/>
                  </a:lnTo>
                  <a:lnTo>
                    <a:pt x="3" y="0"/>
                  </a:lnTo>
                  <a:lnTo>
                    <a:pt x="3" y="3"/>
                  </a:lnTo>
                  <a:lnTo>
                    <a:pt x="0" y="3"/>
                  </a:lnTo>
                  <a:lnTo>
                    <a:pt x="3" y="3"/>
                  </a:lnTo>
                  <a:lnTo>
                    <a:pt x="6" y="3"/>
                  </a:lnTo>
                  <a:lnTo>
                    <a:pt x="0" y="6"/>
                  </a:lnTo>
                  <a:lnTo>
                    <a:pt x="3" y="9"/>
                  </a:lnTo>
                  <a:lnTo>
                    <a:pt x="6" y="9"/>
                  </a:lnTo>
                  <a:lnTo>
                    <a:pt x="3" y="6"/>
                  </a:lnTo>
                  <a:lnTo>
                    <a:pt x="6" y="3"/>
                  </a:lnTo>
                  <a:lnTo>
                    <a:pt x="6"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8" name="Freeform 3463"/>
            <p:cNvSpPr/>
            <p:nvPr/>
          </p:nvSpPr>
          <p:spPr>
            <a:xfrm>
              <a:off x="4212000" y="2233080"/>
              <a:ext cx="78840" cy="41760"/>
            </a:xfrm>
            <a:custGeom>
              <a:avLst/>
              <a:gdLst>
                <a:gd name="textAreaLeft" fmla="*/ 0 w 78840"/>
                <a:gd name="textAreaRight" fmla="*/ 79560 w 78840"/>
                <a:gd name="textAreaTop" fmla="*/ 0 h 41760"/>
                <a:gd name="textAreaBottom" fmla="*/ 42480 h 41760"/>
              </a:gdLst>
              <a:ahLst/>
              <a:cxnLst/>
              <a:rect l="textAreaLeft" t="textAreaTop" r="textAreaRight" b="textAreaBottom"/>
              <a:pathLst>
                <a:path w="40" h="22">
                  <a:moveTo>
                    <a:pt x="29" y="5"/>
                  </a:moveTo>
                  <a:lnTo>
                    <a:pt x="32" y="8"/>
                  </a:lnTo>
                  <a:lnTo>
                    <a:pt x="37" y="11"/>
                  </a:lnTo>
                  <a:lnTo>
                    <a:pt x="40" y="11"/>
                  </a:lnTo>
                  <a:lnTo>
                    <a:pt x="37" y="14"/>
                  </a:lnTo>
                  <a:lnTo>
                    <a:pt x="40" y="14"/>
                  </a:lnTo>
                  <a:lnTo>
                    <a:pt x="37" y="17"/>
                  </a:lnTo>
                  <a:lnTo>
                    <a:pt x="32" y="19"/>
                  </a:lnTo>
                  <a:lnTo>
                    <a:pt x="20" y="22"/>
                  </a:lnTo>
                  <a:lnTo>
                    <a:pt x="18" y="22"/>
                  </a:lnTo>
                  <a:lnTo>
                    <a:pt x="15" y="22"/>
                  </a:lnTo>
                  <a:lnTo>
                    <a:pt x="15" y="19"/>
                  </a:lnTo>
                  <a:lnTo>
                    <a:pt x="12" y="22"/>
                  </a:lnTo>
                  <a:lnTo>
                    <a:pt x="12" y="19"/>
                  </a:lnTo>
                  <a:lnTo>
                    <a:pt x="15" y="19"/>
                  </a:lnTo>
                  <a:lnTo>
                    <a:pt x="18" y="19"/>
                  </a:lnTo>
                  <a:lnTo>
                    <a:pt x="20" y="17"/>
                  </a:lnTo>
                  <a:lnTo>
                    <a:pt x="20" y="19"/>
                  </a:lnTo>
                  <a:lnTo>
                    <a:pt x="23" y="17"/>
                  </a:lnTo>
                  <a:lnTo>
                    <a:pt x="20" y="17"/>
                  </a:lnTo>
                  <a:lnTo>
                    <a:pt x="20" y="14"/>
                  </a:lnTo>
                  <a:lnTo>
                    <a:pt x="18" y="17"/>
                  </a:lnTo>
                  <a:lnTo>
                    <a:pt x="15" y="17"/>
                  </a:lnTo>
                  <a:lnTo>
                    <a:pt x="12" y="17"/>
                  </a:lnTo>
                  <a:lnTo>
                    <a:pt x="15" y="14"/>
                  </a:lnTo>
                  <a:lnTo>
                    <a:pt x="12" y="14"/>
                  </a:lnTo>
                  <a:lnTo>
                    <a:pt x="12" y="17"/>
                  </a:lnTo>
                  <a:lnTo>
                    <a:pt x="9" y="17"/>
                  </a:lnTo>
                  <a:lnTo>
                    <a:pt x="3" y="17"/>
                  </a:lnTo>
                  <a:lnTo>
                    <a:pt x="3" y="14"/>
                  </a:lnTo>
                  <a:lnTo>
                    <a:pt x="0" y="14"/>
                  </a:lnTo>
                  <a:lnTo>
                    <a:pt x="3" y="11"/>
                  </a:lnTo>
                  <a:lnTo>
                    <a:pt x="6" y="14"/>
                  </a:lnTo>
                  <a:lnTo>
                    <a:pt x="9" y="14"/>
                  </a:lnTo>
                  <a:lnTo>
                    <a:pt x="3" y="11"/>
                  </a:lnTo>
                  <a:lnTo>
                    <a:pt x="0" y="11"/>
                  </a:lnTo>
                  <a:lnTo>
                    <a:pt x="0" y="8"/>
                  </a:lnTo>
                  <a:lnTo>
                    <a:pt x="3" y="5"/>
                  </a:lnTo>
                  <a:lnTo>
                    <a:pt x="6" y="8"/>
                  </a:lnTo>
                  <a:lnTo>
                    <a:pt x="9" y="8"/>
                  </a:lnTo>
                  <a:lnTo>
                    <a:pt x="6" y="8"/>
                  </a:lnTo>
                  <a:lnTo>
                    <a:pt x="3" y="5"/>
                  </a:lnTo>
                  <a:lnTo>
                    <a:pt x="3" y="2"/>
                  </a:lnTo>
                  <a:lnTo>
                    <a:pt x="3" y="0"/>
                  </a:lnTo>
                  <a:lnTo>
                    <a:pt x="6" y="0"/>
                  </a:lnTo>
                  <a:lnTo>
                    <a:pt x="9" y="0"/>
                  </a:lnTo>
                  <a:lnTo>
                    <a:pt x="12" y="0"/>
                  </a:lnTo>
                  <a:lnTo>
                    <a:pt x="20" y="0"/>
                  </a:lnTo>
                  <a:lnTo>
                    <a:pt x="29"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 rIns="90000" bIns="-2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89" name="Freeform 3464"/>
            <p:cNvSpPr/>
            <p:nvPr/>
          </p:nvSpPr>
          <p:spPr>
            <a:xfrm>
              <a:off x="4144680" y="2028600"/>
              <a:ext cx="23040" cy="5040"/>
            </a:xfrm>
            <a:custGeom>
              <a:avLst/>
              <a:gdLst>
                <a:gd name="textAreaLeft" fmla="*/ 0 w 23040"/>
                <a:gd name="textAreaRight" fmla="*/ 23760 w 23040"/>
                <a:gd name="textAreaTop" fmla="*/ 0 h 5040"/>
                <a:gd name="textAreaBottom" fmla="*/ 5760 h 5040"/>
              </a:gdLst>
              <a:ahLst/>
              <a:cxnLst/>
              <a:rect l="textAreaLeft" t="textAreaTop" r="textAreaRight" b="textAreaBottom"/>
              <a:pathLst>
                <a:path w="12" h="3">
                  <a:moveTo>
                    <a:pt x="12" y="3"/>
                  </a:moveTo>
                  <a:lnTo>
                    <a:pt x="9" y="3"/>
                  </a:lnTo>
                  <a:lnTo>
                    <a:pt x="6" y="3"/>
                  </a:lnTo>
                  <a:lnTo>
                    <a:pt x="3" y="3"/>
                  </a:lnTo>
                  <a:lnTo>
                    <a:pt x="0" y="3"/>
                  </a:lnTo>
                  <a:lnTo>
                    <a:pt x="3" y="3"/>
                  </a:lnTo>
                  <a:lnTo>
                    <a:pt x="6" y="3"/>
                  </a:lnTo>
                  <a:lnTo>
                    <a:pt x="6" y="0"/>
                  </a:lnTo>
                  <a:lnTo>
                    <a:pt x="9" y="3"/>
                  </a:lnTo>
                  <a:lnTo>
                    <a:pt x="12" y="0"/>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0" name="Freeform 3465"/>
            <p:cNvSpPr/>
            <p:nvPr/>
          </p:nvSpPr>
          <p:spPr>
            <a:xfrm>
              <a:off x="4168440" y="206136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3"/>
                  </a:moveTo>
                  <a:lnTo>
                    <a:pt x="5" y="3"/>
                  </a:lnTo>
                  <a:lnTo>
                    <a:pt x="3" y="3"/>
                  </a:lnTo>
                  <a:lnTo>
                    <a:pt x="0" y="3"/>
                  </a:lnTo>
                  <a:lnTo>
                    <a:pt x="3" y="3"/>
                  </a:lnTo>
                  <a:lnTo>
                    <a:pt x="0" y="3"/>
                  </a:lnTo>
                  <a:lnTo>
                    <a:pt x="0" y="0"/>
                  </a:lnTo>
                  <a:lnTo>
                    <a:pt x="3" y="0"/>
                  </a:lnTo>
                  <a:lnTo>
                    <a:pt x="5"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1" name="Freeform 3466"/>
            <p:cNvSpPr/>
            <p:nvPr/>
          </p:nvSpPr>
          <p:spPr>
            <a:xfrm>
              <a:off x="4150440" y="2046240"/>
              <a:ext cx="27000" cy="5040"/>
            </a:xfrm>
            <a:custGeom>
              <a:avLst/>
              <a:gdLst>
                <a:gd name="textAreaLeft" fmla="*/ 0 w 27000"/>
                <a:gd name="textAreaRight" fmla="*/ 27720 w 27000"/>
                <a:gd name="textAreaTop" fmla="*/ 0 h 5040"/>
                <a:gd name="textAreaBottom" fmla="*/ 5760 h 5040"/>
              </a:gdLst>
              <a:ahLst/>
              <a:cxnLst/>
              <a:rect l="textAreaLeft" t="textAreaTop" r="textAreaRight" b="textAreaBottom"/>
              <a:pathLst>
                <a:path w="14" h="3">
                  <a:moveTo>
                    <a:pt x="14" y="0"/>
                  </a:moveTo>
                  <a:lnTo>
                    <a:pt x="12" y="0"/>
                  </a:lnTo>
                  <a:lnTo>
                    <a:pt x="12" y="3"/>
                  </a:lnTo>
                  <a:lnTo>
                    <a:pt x="9" y="3"/>
                  </a:lnTo>
                  <a:lnTo>
                    <a:pt x="6" y="3"/>
                  </a:lnTo>
                  <a:lnTo>
                    <a:pt x="3" y="3"/>
                  </a:lnTo>
                  <a:lnTo>
                    <a:pt x="0" y="3"/>
                  </a:lnTo>
                  <a:lnTo>
                    <a:pt x="6" y="3"/>
                  </a:lnTo>
                  <a:lnTo>
                    <a:pt x="9" y="3"/>
                  </a:lnTo>
                  <a:lnTo>
                    <a:pt x="9" y="0"/>
                  </a:lnTo>
                  <a:lnTo>
                    <a:pt x="12" y="0"/>
                  </a:lnTo>
                  <a:lnTo>
                    <a:pt x="12" y="0"/>
                  </a:lnTo>
                  <a:lnTo>
                    <a:pt x="1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2" name="Freeform 3467"/>
            <p:cNvSpPr/>
            <p:nvPr/>
          </p:nvSpPr>
          <p:spPr>
            <a:xfrm>
              <a:off x="4162320" y="207288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6" y="0"/>
                  </a:lnTo>
                  <a:lnTo>
                    <a:pt x="6" y="3"/>
                  </a:lnTo>
                  <a:lnTo>
                    <a:pt x="3" y="3"/>
                  </a:lnTo>
                  <a:lnTo>
                    <a:pt x="0" y="0"/>
                  </a:lnTo>
                  <a:lnTo>
                    <a:pt x="3" y="0"/>
                  </a:lnTo>
                  <a:lnTo>
                    <a:pt x="6"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3" name="Freeform 3468"/>
            <p:cNvSpPr/>
            <p:nvPr/>
          </p:nvSpPr>
          <p:spPr>
            <a:xfrm>
              <a:off x="4174560" y="20790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4" name="Freeform 3469"/>
            <p:cNvSpPr/>
            <p:nvPr/>
          </p:nvSpPr>
          <p:spPr>
            <a:xfrm>
              <a:off x="4190400" y="2084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5" name="Freeform 3470"/>
            <p:cNvSpPr/>
            <p:nvPr/>
          </p:nvSpPr>
          <p:spPr>
            <a:xfrm>
              <a:off x="4190400" y="20905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6" name="Freeform 3471"/>
            <p:cNvSpPr/>
            <p:nvPr/>
          </p:nvSpPr>
          <p:spPr>
            <a:xfrm>
              <a:off x="4202280" y="2105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7" name="Freeform 3472"/>
            <p:cNvSpPr/>
            <p:nvPr/>
          </p:nvSpPr>
          <p:spPr>
            <a:xfrm>
              <a:off x="4190400" y="211752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0"/>
                  </a:moveTo>
                  <a:lnTo>
                    <a:pt x="6" y="0"/>
                  </a:lnTo>
                  <a:lnTo>
                    <a:pt x="3" y="3"/>
                  </a:lnTo>
                  <a:lnTo>
                    <a:pt x="0" y="3"/>
                  </a:lnTo>
                  <a:lnTo>
                    <a:pt x="3" y="3"/>
                  </a:lnTo>
                  <a:lnTo>
                    <a:pt x="6" y="3"/>
                  </a:lnTo>
                  <a:lnTo>
                    <a:pt x="9"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8" name="Freeform 3473"/>
            <p:cNvSpPr/>
            <p:nvPr/>
          </p:nvSpPr>
          <p:spPr>
            <a:xfrm>
              <a:off x="4178520" y="21175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6" y="3"/>
                  </a:lnTo>
                  <a:lnTo>
                    <a:pt x="3" y="3"/>
                  </a:lnTo>
                  <a:lnTo>
                    <a:pt x="0" y="3"/>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099" name="Freeform 3474"/>
            <p:cNvSpPr/>
            <p:nvPr/>
          </p:nvSpPr>
          <p:spPr>
            <a:xfrm>
              <a:off x="4184280" y="20905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0" name="Freeform 3475"/>
            <p:cNvSpPr/>
            <p:nvPr/>
          </p:nvSpPr>
          <p:spPr>
            <a:xfrm>
              <a:off x="4202280" y="2129040"/>
              <a:ext cx="15120" cy="3240"/>
            </a:xfrm>
            <a:custGeom>
              <a:avLst/>
              <a:gdLst>
                <a:gd name="textAreaLeft" fmla="*/ 0 w 15120"/>
                <a:gd name="textAreaRight" fmla="*/ 15840 w 15120"/>
                <a:gd name="textAreaTop" fmla="*/ 0 h 3240"/>
                <a:gd name="textAreaBottom" fmla="*/ 3960 h 3240"/>
              </a:gdLst>
              <a:ahLst/>
              <a:cxnLst/>
              <a:rect l="textAreaLeft" t="textAreaTop" r="textAreaRight" b="textAreaBottom"/>
              <a:pathLst>
                <a:path w="8" h="2">
                  <a:moveTo>
                    <a:pt x="8" y="2"/>
                  </a:moveTo>
                  <a:lnTo>
                    <a:pt x="5" y="0"/>
                  </a:lnTo>
                  <a:lnTo>
                    <a:pt x="3" y="0"/>
                  </a:lnTo>
                  <a:lnTo>
                    <a:pt x="0" y="2"/>
                  </a:lnTo>
                  <a:lnTo>
                    <a:pt x="3" y="2"/>
                  </a:lnTo>
                  <a:lnTo>
                    <a:pt x="5" y="2"/>
                  </a:lnTo>
                  <a:lnTo>
                    <a:pt x="8"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1" name="Freeform 3476"/>
            <p:cNvSpPr/>
            <p:nvPr/>
          </p:nvSpPr>
          <p:spPr>
            <a:xfrm>
              <a:off x="4190400" y="213264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9" y="3"/>
                  </a:moveTo>
                  <a:lnTo>
                    <a:pt x="6" y="6"/>
                  </a:lnTo>
                  <a:lnTo>
                    <a:pt x="3" y="6"/>
                  </a:lnTo>
                  <a:lnTo>
                    <a:pt x="0" y="6"/>
                  </a:lnTo>
                  <a:lnTo>
                    <a:pt x="3" y="6"/>
                  </a:lnTo>
                  <a:lnTo>
                    <a:pt x="6" y="3"/>
                  </a:lnTo>
                  <a:lnTo>
                    <a:pt x="3" y="3"/>
                  </a:lnTo>
                  <a:lnTo>
                    <a:pt x="6" y="3"/>
                  </a:lnTo>
                  <a:lnTo>
                    <a:pt x="9"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2" name="Freeform 3477"/>
            <p:cNvSpPr/>
            <p:nvPr/>
          </p:nvSpPr>
          <p:spPr>
            <a:xfrm>
              <a:off x="4190400" y="21560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6" y="3"/>
                  </a:lnTo>
                  <a:lnTo>
                    <a:pt x="3" y="3"/>
                  </a:ln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3" name="Freeform 3478"/>
            <p:cNvSpPr/>
            <p:nvPr/>
          </p:nvSpPr>
          <p:spPr>
            <a:xfrm>
              <a:off x="4248000" y="216540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3"/>
                  </a:moveTo>
                  <a:lnTo>
                    <a:pt x="5" y="3"/>
                  </a:lnTo>
                  <a:lnTo>
                    <a:pt x="2" y="3"/>
                  </a:lnTo>
                  <a:lnTo>
                    <a:pt x="0" y="3"/>
                  </a:lnTo>
                  <a:lnTo>
                    <a:pt x="2" y="3"/>
                  </a:lnTo>
                  <a:lnTo>
                    <a:pt x="5"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4" name="Freeform 3479"/>
            <p:cNvSpPr/>
            <p:nvPr/>
          </p:nvSpPr>
          <p:spPr>
            <a:xfrm>
              <a:off x="4236120" y="21830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6" y="0"/>
                  </a:moveTo>
                  <a:lnTo>
                    <a:pt x="6" y="3"/>
                  </a:lnTo>
                  <a:lnTo>
                    <a:pt x="8" y="3"/>
                  </a:lnTo>
                  <a:lnTo>
                    <a:pt x="8" y="6"/>
                  </a:lnTo>
                  <a:lnTo>
                    <a:pt x="6" y="6"/>
                  </a:lnTo>
                  <a:lnTo>
                    <a:pt x="3" y="6"/>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5" name="Freeform 3480"/>
            <p:cNvSpPr/>
            <p:nvPr/>
          </p:nvSpPr>
          <p:spPr>
            <a:xfrm>
              <a:off x="4257720" y="218304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6" y="0"/>
                  </a:moveTo>
                  <a:lnTo>
                    <a:pt x="0" y="0"/>
                  </a:lnTo>
                  <a:lnTo>
                    <a:pt x="0" y="3"/>
                  </a:lnTo>
                  <a:lnTo>
                    <a:pt x="3" y="6"/>
                  </a:lnTo>
                  <a:lnTo>
                    <a:pt x="6" y="6"/>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6" name="Freeform 3481"/>
            <p:cNvSpPr/>
            <p:nvPr/>
          </p:nvSpPr>
          <p:spPr>
            <a:xfrm>
              <a:off x="4281840" y="219816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3"/>
                  </a:moveTo>
                  <a:lnTo>
                    <a:pt x="5" y="0"/>
                  </a:lnTo>
                  <a:lnTo>
                    <a:pt x="2" y="0"/>
                  </a:lnTo>
                  <a:lnTo>
                    <a:pt x="0" y="3"/>
                  </a:lnTo>
                  <a:lnTo>
                    <a:pt x="2" y="3"/>
                  </a:lnTo>
                  <a:lnTo>
                    <a:pt x="5" y="3"/>
                  </a:lnTo>
                  <a:lnTo>
                    <a:pt x="5"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7" name="Rectangle 3482"/>
            <p:cNvSpPr/>
            <p:nvPr/>
          </p:nvSpPr>
          <p:spPr>
            <a:xfrm>
              <a:off x="4291560" y="22096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8" name="Freeform 3483"/>
            <p:cNvSpPr/>
            <p:nvPr/>
          </p:nvSpPr>
          <p:spPr>
            <a:xfrm>
              <a:off x="4297680" y="22039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09" name="Freeform 3484"/>
            <p:cNvSpPr/>
            <p:nvPr/>
          </p:nvSpPr>
          <p:spPr>
            <a:xfrm>
              <a:off x="4257720" y="2307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0" name="Freeform 3485"/>
            <p:cNvSpPr/>
            <p:nvPr/>
          </p:nvSpPr>
          <p:spPr>
            <a:xfrm>
              <a:off x="4257720" y="2298600"/>
              <a:ext cx="23040" cy="9000"/>
            </a:xfrm>
            <a:custGeom>
              <a:avLst/>
              <a:gdLst>
                <a:gd name="textAreaLeft" fmla="*/ 0 w 23040"/>
                <a:gd name="textAreaRight" fmla="*/ 23760 w 23040"/>
                <a:gd name="textAreaTop" fmla="*/ 0 h 9000"/>
                <a:gd name="textAreaBottom" fmla="*/ 9720 h 9000"/>
              </a:gdLst>
              <a:ahLst/>
              <a:cxnLst/>
              <a:rect l="textAreaLeft" t="textAreaTop" r="textAreaRight" b="textAreaBottom"/>
              <a:pathLst>
                <a:path w="12" h="5">
                  <a:moveTo>
                    <a:pt x="9" y="2"/>
                  </a:moveTo>
                  <a:lnTo>
                    <a:pt x="6" y="2"/>
                  </a:lnTo>
                  <a:lnTo>
                    <a:pt x="3" y="2"/>
                  </a:lnTo>
                  <a:lnTo>
                    <a:pt x="0" y="5"/>
                  </a:lnTo>
                  <a:lnTo>
                    <a:pt x="0" y="2"/>
                  </a:lnTo>
                  <a:lnTo>
                    <a:pt x="3" y="2"/>
                  </a:lnTo>
                  <a:lnTo>
                    <a:pt x="6" y="0"/>
                  </a:lnTo>
                  <a:lnTo>
                    <a:pt x="9" y="0"/>
                  </a:lnTo>
                  <a:lnTo>
                    <a:pt x="12" y="0"/>
                  </a:lnTo>
                  <a:lnTo>
                    <a:pt x="12" y="2"/>
                  </a:lnTo>
                  <a:lnTo>
                    <a:pt x="9"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1" name="Freeform 3486"/>
            <p:cNvSpPr/>
            <p:nvPr/>
          </p:nvSpPr>
          <p:spPr>
            <a:xfrm>
              <a:off x="4281840" y="231948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2" y="0"/>
                  </a:lnTo>
                  <a:lnTo>
                    <a:pt x="0" y="0"/>
                  </a:lnTo>
                  <a:lnTo>
                    <a:pt x="2" y="3"/>
                  </a:lnTo>
                  <a:lnTo>
                    <a:pt x="2"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2" name="Freeform 3487"/>
            <p:cNvSpPr/>
            <p:nvPr/>
          </p:nvSpPr>
          <p:spPr>
            <a:xfrm>
              <a:off x="4257720" y="231948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3" name="Freeform 3488"/>
            <p:cNvSpPr/>
            <p:nvPr/>
          </p:nvSpPr>
          <p:spPr>
            <a:xfrm>
              <a:off x="4281840" y="2337120"/>
              <a:ext cx="21240" cy="3240"/>
            </a:xfrm>
            <a:custGeom>
              <a:avLst/>
              <a:gdLst>
                <a:gd name="textAreaLeft" fmla="*/ 0 w 21240"/>
                <a:gd name="textAreaRight" fmla="*/ 21960 w 21240"/>
                <a:gd name="textAreaTop" fmla="*/ 0 h 3240"/>
                <a:gd name="textAreaBottom" fmla="*/ 3960 h 3240"/>
              </a:gdLst>
              <a:ahLst/>
              <a:cxnLst/>
              <a:rect l="textAreaLeft" t="textAreaTop" r="textAreaRight" b="textAreaBottom"/>
              <a:pathLst>
                <a:path w="11" h="2">
                  <a:moveTo>
                    <a:pt x="11" y="2"/>
                  </a:moveTo>
                  <a:lnTo>
                    <a:pt x="8" y="2"/>
                  </a:lnTo>
                  <a:lnTo>
                    <a:pt x="2" y="2"/>
                  </a:lnTo>
                  <a:lnTo>
                    <a:pt x="5" y="2"/>
                  </a:lnTo>
                  <a:lnTo>
                    <a:pt x="2" y="2"/>
                  </a:lnTo>
                  <a:lnTo>
                    <a:pt x="0" y="2"/>
                  </a:lnTo>
                  <a:lnTo>
                    <a:pt x="0" y="0"/>
                  </a:lnTo>
                  <a:lnTo>
                    <a:pt x="5" y="0"/>
                  </a:lnTo>
                  <a:lnTo>
                    <a:pt x="11" y="0"/>
                  </a:lnTo>
                  <a:lnTo>
                    <a:pt x="11" y="0"/>
                  </a:lnTo>
                  <a:lnTo>
                    <a:pt x="11"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4" name="Freeform 3489"/>
            <p:cNvSpPr/>
            <p:nvPr/>
          </p:nvSpPr>
          <p:spPr>
            <a:xfrm>
              <a:off x="4236120" y="235836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3" y="0"/>
                  </a:lnTo>
                  <a:lnTo>
                    <a:pt x="0" y="3"/>
                  </a:lnTo>
                  <a:lnTo>
                    <a:pt x="6" y="3"/>
                  </a:lnTo>
                  <a:lnTo>
                    <a:pt x="6"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5" name="Freeform 3490"/>
            <p:cNvSpPr/>
            <p:nvPr/>
          </p:nvSpPr>
          <p:spPr>
            <a:xfrm>
              <a:off x="4248000" y="23734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6" name="Freeform 3491"/>
            <p:cNvSpPr/>
            <p:nvPr/>
          </p:nvSpPr>
          <p:spPr>
            <a:xfrm>
              <a:off x="4309560" y="247392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3" y="0"/>
                  </a:moveTo>
                  <a:lnTo>
                    <a:pt x="5" y="0"/>
                  </a:lnTo>
                  <a:lnTo>
                    <a:pt x="0"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7" name="Freeform 3492"/>
            <p:cNvSpPr/>
            <p:nvPr/>
          </p:nvSpPr>
          <p:spPr>
            <a:xfrm>
              <a:off x="4297680" y="247392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6" y="2"/>
                  </a:lnTo>
                  <a:lnTo>
                    <a:pt x="0" y="2"/>
                  </a:lnTo>
                  <a:lnTo>
                    <a:pt x="3" y="2"/>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8" name="Freeform 3493"/>
            <p:cNvSpPr/>
            <p:nvPr/>
          </p:nvSpPr>
          <p:spPr>
            <a:xfrm>
              <a:off x="4297680" y="24775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0" y="0"/>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19" name="Freeform 3494"/>
            <p:cNvSpPr/>
            <p:nvPr/>
          </p:nvSpPr>
          <p:spPr>
            <a:xfrm>
              <a:off x="4393080" y="261072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6" y="0"/>
                  </a:lnTo>
                  <a:lnTo>
                    <a:pt x="3" y="0"/>
                  </a:lnTo>
                  <a:lnTo>
                    <a:pt x="0" y="2"/>
                  </a:lnTo>
                  <a:lnTo>
                    <a:pt x="3" y="2"/>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0" name="Freeform 3495"/>
            <p:cNvSpPr/>
            <p:nvPr/>
          </p:nvSpPr>
          <p:spPr>
            <a:xfrm>
              <a:off x="4389120" y="26143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5" y="0"/>
                  </a:lnTo>
                  <a:lnTo>
                    <a:pt x="2" y="0"/>
                  </a:lnTo>
                  <a:lnTo>
                    <a:pt x="0" y="0"/>
                  </a:lnTo>
                  <a:lnTo>
                    <a:pt x="0"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1" name="Freeform 3496"/>
            <p:cNvSpPr/>
            <p:nvPr/>
          </p:nvSpPr>
          <p:spPr>
            <a:xfrm>
              <a:off x="4416840" y="26107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2" name="Freeform 3497"/>
            <p:cNvSpPr/>
            <p:nvPr/>
          </p:nvSpPr>
          <p:spPr>
            <a:xfrm>
              <a:off x="4426920" y="261072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0" y="2"/>
                  </a:moveTo>
                  <a:lnTo>
                    <a:pt x="3" y="0"/>
                  </a:lnTo>
                  <a:lnTo>
                    <a:pt x="6"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3" name="Rectangle 3498"/>
            <p:cNvSpPr/>
            <p:nvPr/>
          </p:nvSpPr>
          <p:spPr>
            <a:xfrm>
              <a:off x="4456440" y="2631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4" name="Freeform 3499"/>
            <p:cNvSpPr/>
            <p:nvPr/>
          </p:nvSpPr>
          <p:spPr>
            <a:xfrm>
              <a:off x="4438800" y="26200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3"/>
                  </a:moveTo>
                  <a:lnTo>
                    <a:pt x="6" y="3"/>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5" name="Freeform 3500"/>
            <p:cNvSpPr/>
            <p:nvPr/>
          </p:nvSpPr>
          <p:spPr>
            <a:xfrm>
              <a:off x="4432680" y="2614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6" name="Freeform 3501"/>
            <p:cNvSpPr/>
            <p:nvPr/>
          </p:nvSpPr>
          <p:spPr>
            <a:xfrm>
              <a:off x="4484520" y="26434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3"/>
                  </a:moveTo>
                  <a:lnTo>
                    <a:pt x="3" y="5"/>
                  </a:ln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7" name="Freeform 3502"/>
            <p:cNvSpPr/>
            <p:nvPr/>
          </p:nvSpPr>
          <p:spPr>
            <a:xfrm>
              <a:off x="4885920" y="2203920"/>
              <a:ext cx="72720" cy="28080"/>
            </a:xfrm>
            <a:custGeom>
              <a:avLst/>
              <a:gdLst>
                <a:gd name="textAreaLeft" fmla="*/ 0 w 72720"/>
                <a:gd name="textAreaRight" fmla="*/ 73440 w 72720"/>
                <a:gd name="textAreaTop" fmla="*/ 0 h 28080"/>
                <a:gd name="textAreaBottom" fmla="*/ 28800 h 28080"/>
              </a:gdLst>
              <a:ahLst/>
              <a:cxnLst/>
              <a:rect l="textAreaLeft" t="textAreaTop" r="textAreaRight" b="textAreaBottom"/>
              <a:pathLst>
                <a:path w="37" h="15">
                  <a:moveTo>
                    <a:pt x="22" y="9"/>
                  </a:moveTo>
                  <a:lnTo>
                    <a:pt x="17" y="12"/>
                  </a:lnTo>
                  <a:lnTo>
                    <a:pt x="14" y="12"/>
                  </a:lnTo>
                  <a:lnTo>
                    <a:pt x="11" y="12"/>
                  </a:lnTo>
                  <a:lnTo>
                    <a:pt x="8" y="12"/>
                  </a:lnTo>
                  <a:lnTo>
                    <a:pt x="0" y="15"/>
                  </a:lnTo>
                  <a:lnTo>
                    <a:pt x="0" y="9"/>
                  </a:lnTo>
                  <a:lnTo>
                    <a:pt x="5" y="9"/>
                  </a:lnTo>
                  <a:lnTo>
                    <a:pt x="14" y="6"/>
                  </a:lnTo>
                  <a:lnTo>
                    <a:pt x="14" y="3"/>
                  </a:lnTo>
                  <a:lnTo>
                    <a:pt x="17" y="3"/>
                  </a:lnTo>
                  <a:lnTo>
                    <a:pt x="22" y="3"/>
                  </a:lnTo>
                  <a:lnTo>
                    <a:pt x="25" y="0"/>
                  </a:lnTo>
                  <a:lnTo>
                    <a:pt x="28" y="0"/>
                  </a:lnTo>
                  <a:lnTo>
                    <a:pt x="31" y="0"/>
                  </a:lnTo>
                  <a:lnTo>
                    <a:pt x="34" y="3"/>
                  </a:lnTo>
                  <a:lnTo>
                    <a:pt x="34" y="6"/>
                  </a:lnTo>
                  <a:lnTo>
                    <a:pt x="37" y="9"/>
                  </a:lnTo>
                  <a:lnTo>
                    <a:pt x="31" y="12"/>
                  </a:lnTo>
                  <a:lnTo>
                    <a:pt x="25" y="12"/>
                  </a:lnTo>
                  <a:lnTo>
                    <a:pt x="22"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8" name="Freeform 3503"/>
            <p:cNvSpPr/>
            <p:nvPr/>
          </p:nvSpPr>
          <p:spPr>
            <a:xfrm>
              <a:off x="4653360" y="241776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3" y="0"/>
                  </a:moveTo>
                  <a:lnTo>
                    <a:pt x="6" y="0"/>
                  </a:lnTo>
                  <a:lnTo>
                    <a:pt x="6" y="3"/>
                  </a:lnTo>
                  <a:lnTo>
                    <a:pt x="6" y="6"/>
                  </a:lnTo>
                  <a:lnTo>
                    <a:pt x="9" y="6"/>
                  </a:lnTo>
                  <a:lnTo>
                    <a:pt x="6" y="6"/>
                  </a:lnTo>
                  <a:lnTo>
                    <a:pt x="3" y="9"/>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29" name="Freeform 3504"/>
            <p:cNvSpPr/>
            <p:nvPr/>
          </p:nvSpPr>
          <p:spPr>
            <a:xfrm>
              <a:off x="4585680" y="2456280"/>
              <a:ext cx="5400" cy="20520"/>
            </a:xfrm>
            <a:custGeom>
              <a:avLst/>
              <a:gdLst>
                <a:gd name="textAreaLeft" fmla="*/ 0 w 5400"/>
                <a:gd name="textAreaRight" fmla="*/ 6120 w 5400"/>
                <a:gd name="textAreaTop" fmla="*/ 0 h 20520"/>
                <a:gd name="textAreaBottom" fmla="*/ 21240 h 20520"/>
              </a:gdLst>
              <a:ahLst/>
              <a:cxnLst/>
              <a:rect l="textAreaLeft" t="textAreaTop" r="textAreaRight" b="textAreaBottom"/>
              <a:pathLst>
                <a:path w="3" h="11">
                  <a:moveTo>
                    <a:pt x="0" y="0"/>
                  </a:moveTo>
                  <a:lnTo>
                    <a:pt x="3" y="6"/>
                  </a:lnTo>
                  <a:lnTo>
                    <a:pt x="3" y="9"/>
                  </a:lnTo>
                  <a:lnTo>
                    <a:pt x="3" y="11"/>
                  </a:lnTo>
                  <a:lnTo>
                    <a:pt x="0" y="6"/>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0" name="Freeform 3505"/>
            <p:cNvSpPr/>
            <p:nvPr/>
          </p:nvSpPr>
          <p:spPr>
            <a:xfrm>
              <a:off x="4534200" y="2545200"/>
              <a:ext cx="17280" cy="3240"/>
            </a:xfrm>
            <a:custGeom>
              <a:avLst/>
              <a:gdLst>
                <a:gd name="textAreaLeft" fmla="*/ 0 w 17280"/>
                <a:gd name="textAreaRight" fmla="*/ 18000 w 17280"/>
                <a:gd name="textAreaTop" fmla="*/ 0 h 3240"/>
                <a:gd name="textAreaBottom" fmla="*/ 3960 h 3240"/>
              </a:gdLst>
              <a:ahLst/>
              <a:cxnLst/>
              <a:rect l="textAreaLeft" t="textAreaTop" r="textAreaRight" b="textAreaBottom"/>
              <a:pathLst>
                <a:path w="9" h="2">
                  <a:moveTo>
                    <a:pt x="0" y="0"/>
                  </a:moveTo>
                  <a:lnTo>
                    <a:pt x="3" y="0"/>
                  </a:lnTo>
                  <a:lnTo>
                    <a:pt x="6" y="0"/>
                  </a:lnTo>
                  <a:lnTo>
                    <a:pt x="9" y="0"/>
                  </a:lnTo>
                  <a:lnTo>
                    <a:pt x="6"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1" name="Freeform 3506"/>
            <p:cNvSpPr/>
            <p:nvPr/>
          </p:nvSpPr>
          <p:spPr>
            <a:xfrm>
              <a:off x="5134320" y="179352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3"/>
                  </a:moveTo>
                  <a:lnTo>
                    <a:pt x="5" y="3"/>
                  </a:lnTo>
                  <a:lnTo>
                    <a:pt x="5" y="0"/>
                  </a:lnTo>
                  <a:lnTo>
                    <a:pt x="8" y="0"/>
                  </a:lnTo>
                  <a:lnTo>
                    <a:pt x="8" y="3"/>
                  </a:lnTo>
                  <a:lnTo>
                    <a:pt x="8" y="6"/>
                  </a:lnTo>
                  <a:lnTo>
                    <a:pt x="5" y="6"/>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2" name="Freeform 3507"/>
            <p:cNvSpPr/>
            <p:nvPr/>
          </p:nvSpPr>
          <p:spPr>
            <a:xfrm>
              <a:off x="5088600" y="173988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6" y="0"/>
                  </a:moveTo>
                  <a:lnTo>
                    <a:pt x="3" y="0"/>
                  </a:lnTo>
                  <a:lnTo>
                    <a:pt x="0" y="0"/>
                  </a:lnTo>
                  <a:lnTo>
                    <a:pt x="0" y="3"/>
                  </a:lnTo>
                  <a:lnTo>
                    <a:pt x="3" y="3"/>
                  </a:lnTo>
                  <a:lnTo>
                    <a:pt x="6" y="3"/>
                  </a:lnTo>
                  <a:lnTo>
                    <a:pt x="9" y="3"/>
                  </a:lnTo>
                  <a:lnTo>
                    <a:pt x="11" y="0"/>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3" name="Freeform 3508"/>
            <p:cNvSpPr/>
            <p:nvPr/>
          </p:nvSpPr>
          <p:spPr>
            <a:xfrm>
              <a:off x="5048640" y="1618200"/>
              <a:ext cx="38880" cy="22320"/>
            </a:xfrm>
            <a:custGeom>
              <a:avLst/>
              <a:gdLst>
                <a:gd name="textAreaLeft" fmla="*/ 0 w 38880"/>
                <a:gd name="textAreaRight" fmla="*/ 39600 w 38880"/>
                <a:gd name="textAreaTop" fmla="*/ 0 h 22320"/>
                <a:gd name="textAreaBottom" fmla="*/ 23040 h 22320"/>
              </a:gdLst>
              <a:ahLst/>
              <a:cxnLst/>
              <a:rect l="textAreaLeft" t="textAreaTop" r="textAreaRight" b="textAreaBottom"/>
              <a:pathLst>
                <a:path w="20" h="12">
                  <a:moveTo>
                    <a:pt x="3" y="0"/>
                  </a:moveTo>
                  <a:lnTo>
                    <a:pt x="0" y="3"/>
                  </a:lnTo>
                  <a:lnTo>
                    <a:pt x="3" y="6"/>
                  </a:lnTo>
                  <a:lnTo>
                    <a:pt x="0" y="6"/>
                  </a:lnTo>
                  <a:lnTo>
                    <a:pt x="3" y="6"/>
                  </a:lnTo>
                  <a:lnTo>
                    <a:pt x="6" y="9"/>
                  </a:lnTo>
                  <a:lnTo>
                    <a:pt x="9" y="12"/>
                  </a:lnTo>
                  <a:lnTo>
                    <a:pt x="11" y="12"/>
                  </a:lnTo>
                  <a:lnTo>
                    <a:pt x="17" y="12"/>
                  </a:lnTo>
                  <a:lnTo>
                    <a:pt x="20" y="12"/>
                  </a:lnTo>
                  <a:lnTo>
                    <a:pt x="20" y="9"/>
                  </a:lnTo>
                  <a:lnTo>
                    <a:pt x="17" y="9"/>
                  </a:lnTo>
                  <a:lnTo>
                    <a:pt x="11" y="6"/>
                  </a:lnTo>
                  <a:lnTo>
                    <a:pt x="11" y="3"/>
                  </a:lnTo>
                  <a:lnTo>
                    <a:pt x="6"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4" name="Freeform 3509"/>
            <p:cNvSpPr/>
            <p:nvPr/>
          </p:nvSpPr>
          <p:spPr>
            <a:xfrm>
              <a:off x="5100480" y="1641600"/>
              <a:ext cx="21240" cy="9000"/>
            </a:xfrm>
            <a:custGeom>
              <a:avLst/>
              <a:gdLst>
                <a:gd name="textAreaLeft" fmla="*/ 0 w 21240"/>
                <a:gd name="textAreaRight" fmla="*/ 21960 w 21240"/>
                <a:gd name="textAreaTop" fmla="*/ 0 h 9000"/>
                <a:gd name="textAreaBottom" fmla="*/ 9720 h 9000"/>
              </a:gdLst>
              <a:ahLst/>
              <a:cxnLst/>
              <a:rect l="textAreaLeft" t="textAreaTop" r="textAreaRight" b="textAreaBottom"/>
              <a:pathLst>
                <a:path w="11" h="5">
                  <a:moveTo>
                    <a:pt x="5" y="2"/>
                  </a:moveTo>
                  <a:lnTo>
                    <a:pt x="11" y="2"/>
                  </a:lnTo>
                  <a:lnTo>
                    <a:pt x="11" y="5"/>
                  </a:lnTo>
                  <a:lnTo>
                    <a:pt x="8" y="5"/>
                  </a:lnTo>
                  <a:lnTo>
                    <a:pt x="5" y="5"/>
                  </a:lnTo>
                  <a:lnTo>
                    <a:pt x="0" y="2"/>
                  </a:lnTo>
                  <a:lnTo>
                    <a:pt x="3" y="0"/>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5" name="Freeform 3510"/>
            <p:cNvSpPr/>
            <p:nvPr/>
          </p:nvSpPr>
          <p:spPr>
            <a:xfrm>
              <a:off x="5088600" y="161820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3" y="0"/>
                  </a:moveTo>
                  <a:lnTo>
                    <a:pt x="0" y="0"/>
                  </a:lnTo>
                  <a:lnTo>
                    <a:pt x="0" y="3"/>
                  </a:lnTo>
                  <a:lnTo>
                    <a:pt x="3" y="3"/>
                  </a:lnTo>
                  <a:lnTo>
                    <a:pt x="3" y="6"/>
                  </a:lnTo>
                  <a:lnTo>
                    <a:pt x="6" y="6"/>
                  </a:lnTo>
                  <a:lnTo>
                    <a:pt x="9" y="6"/>
                  </a:lnTo>
                  <a:lnTo>
                    <a:pt x="11" y="9"/>
                  </a:lnTo>
                  <a:lnTo>
                    <a:pt x="11" y="6"/>
                  </a:lnTo>
                  <a:lnTo>
                    <a:pt x="6"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6" name="Freeform 3511"/>
            <p:cNvSpPr/>
            <p:nvPr/>
          </p:nvSpPr>
          <p:spPr>
            <a:xfrm>
              <a:off x="4569840" y="15411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0" y="3"/>
                  </a:ln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7" name="Freeform 3512"/>
            <p:cNvSpPr/>
            <p:nvPr/>
          </p:nvSpPr>
          <p:spPr>
            <a:xfrm>
              <a:off x="4539960" y="1541160"/>
              <a:ext cx="45000" cy="16560"/>
            </a:xfrm>
            <a:custGeom>
              <a:avLst/>
              <a:gdLst>
                <a:gd name="textAreaLeft" fmla="*/ 0 w 45000"/>
                <a:gd name="textAreaRight" fmla="*/ 45720 w 45000"/>
                <a:gd name="textAreaTop" fmla="*/ 0 h 16560"/>
                <a:gd name="textAreaBottom" fmla="*/ 17280 h 16560"/>
              </a:gdLst>
              <a:ahLst/>
              <a:cxnLst/>
              <a:rect l="textAreaLeft" t="textAreaTop" r="textAreaRight" b="textAreaBottom"/>
              <a:pathLst>
                <a:path w="23" h="9">
                  <a:moveTo>
                    <a:pt x="3" y="0"/>
                  </a:moveTo>
                  <a:lnTo>
                    <a:pt x="6" y="0"/>
                  </a:lnTo>
                  <a:lnTo>
                    <a:pt x="9" y="3"/>
                  </a:lnTo>
                  <a:lnTo>
                    <a:pt x="12" y="3"/>
                  </a:lnTo>
                  <a:lnTo>
                    <a:pt x="15" y="6"/>
                  </a:lnTo>
                  <a:lnTo>
                    <a:pt x="17" y="6"/>
                  </a:lnTo>
                  <a:lnTo>
                    <a:pt x="23" y="9"/>
                  </a:lnTo>
                  <a:lnTo>
                    <a:pt x="17" y="9"/>
                  </a:lnTo>
                  <a:lnTo>
                    <a:pt x="15" y="9"/>
                  </a:lnTo>
                  <a:lnTo>
                    <a:pt x="12" y="6"/>
                  </a:lnTo>
                  <a:lnTo>
                    <a:pt x="9" y="6"/>
                  </a:lnTo>
                  <a:lnTo>
                    <a:pt x="6" y="6"/>
                  </a:lnTo>
                  <a:lnTo>
                    <a:pt x="3"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8" name="Freeform 3513"/>
            <p:cNvSpPr/>
            <p:nvPr/>
          </p:nvSpPr>
          <p:spPr>
            <a:xfrm>
              <a:off x="4539960" y="1552680"/>
              <a:ext cx="33120" cy="10800"/>
            </a:xfrm>
            <a:custGeom>
              <a:avLst/>
              <a:gdLst>
                <a:gd name="textAreaLeft" fmla="*/ 0 w 33120"/>
                <a:gd name="textAreaRight" fmla="*/ 33840 w 33120"/>
                <a:gd name="textAreaTop" fmla="*/ 0 h 10800"/>
                <a:gd name="textAreaBottom" fmla="*/ 11520 h 10800"/>
              </a:gdLst>
              <a:ahLst/>
              <a:cxnLst/>
              <a:rect l="textAreaLeft" t="textAreaTop" r="textAreaRight" b="textAreaBottom"/>
              <a:pathLst>
                <a:path w="17" h="6">
                  <a:moveTo>
                    <a:pt x="3" y="0"/>
                  </a:moveTo>
                  <a:lnTo>
                    <a:pt x="0" y="0"/>
                  </a:lnTo>
                  <a:lnTo>
                    <a:pt x="3" y="3"/>
                  </a:lnTo>
                  <a:lnTo>
                    <a:pt x="6" y="3"/>
                  </a:lnTo>
                  <a:lnTo>
                    <a:pt x="9" y="3"/>
                  </a:lnTo>
                  <a:lnTo>
                    <a:pt x="12" y="6"/>
                  </a:lnTo>
                  <a:lnTo>
                    <a:pt x="15" y="6"/>
                  </a:lnTo>
                  <a:lnTo>
                    <a:pt x="17" y="6"/>
                  </a:lnTo>
                  <a:lnTo>
                    <a:pt x="17" y="3"/>
                  </a:lnTo>
                  <a:lnTo>
                    <a:pt x="15" y="3"/>
                  </a:lnTo>
                  <a:lnTo>
                    <a:pt x="12" y="3"/>
                  </a:lnTo>
                  <a:lnTo>
                    <a:pt x="9"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39" name="Freeform 3514"/>
            <p:cNvSpPr/>
            <p:nvPr/>
          </p:nvSpPr>
          <p:spPr>
            <a:xfrm>
              <a:off x="4524120" y="1552680"/>
              <a:ext cx="33120" cy="16560"/>
            </a:xfrm>
            <a:custGeom>
              <a:avLst/>
              <a:gdLst>
                <a:gd name="textAreaLeft" fmla="*/ 0 w 33120"/>
                <a:gd name="textAreaRight" fmla="*/ 33840 w 33120"/>
                <a:gd name="textAreaTop" fmla="*/ 0 h 16560"/>
                <a:gd name="textAreaBottom" fmla="*/ 17280 h 16560"/>
              </a:gdLst>
              <a:ahLst/>
              <a:cxnLst/>
              <a:rect l="textAreaLeft" t="textAreaTop" r="textAreaRight" b="textAreaBottom"/>
              <a:pathLst>
                <a:path w="17" h="9">
                  <a:moveTo>
                    <a:pt x="0" y="0"/>
                  </a:moveTo>
                  <a:lnTo>
                    <a:pt x="3" y="0"/>
                  </a:lnTo>
                  <a:lnTo>
                    <a:pt x="5" y="3"/>
                  </a:lnTo>
                  <a:lnTo>
                    <a:pt x="11" y="3"/>
                  </a:lnTo>
                  <a:lnTo>
                    <a:pt x="14" y="6"/>
                  </a:lnTo>
                  <a:lnTo>
                    <a:pt x="17" y="6"/>
                  </a:lnTo>
                  <a:lnTo>
                    <a:pt x="14" y="9"/>
                  </a:lnTo>
                  <a:lnTo>
                    <a:pt x="11" y="9"/>
                  </a:lnTo>
                  <a:lnTo>
                    <a:pt x="8" y="6"/>
                  </a:lnTo>
                  <a:lnTo>
                    <a:pt x="5" y="6"/>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0" name="Freeform 3515"/>
            <p:cNvSpPr/>
            <p:nvPr/>
          </p:nvSpPr>
          <p:spPr>
            <a:xfrm>
              <a:off x="4393080" y="1564560"/>
              <a:ext cx="38880" cy="9000"/>
            </a:xfrm>
            <a:custGeom>
              <a:avLst/>
              <a:gdLst>
                <a:gd name="textAreaLeft" fmla="*/ 0 w 38880"/>
                <a:gd name="textAreaRight" fmla="*/ 39600 w 38880"/>
                <a:gd name="textAreaTop" fmla="*/ 0 h 9000"/>
                <a:gd name="textAreaBottom" fmla="*/ 9720 h 9000"/>
              </a:gdLst>
              <a:ahLst/>
              <a:cxnLst/>
              <a:rect l="textAreaLeft" t="textAreaTop" r="textAreaRight" b="textAreaBottom"/>
              <a:pathLst>
                <a:path w="20" h="5">
                  <a:moveTo>
                    <a:pt x="6" y="0"/>
                  </a:moveTo>
                  <a:lnTo>
                    <a:pt x="12" y="0"/>
                  </a:lnTo>
                  <a:lnTo>
                    <a:pt x="15" y="3"/>
                  </a:lnTo>
                  <a:lnTo>
                    <a:pt x="17" y="3"/>
                  </a:lnTo>
                  <a:lnTo>
                    <a:pt x="20" y="5"/>
                  </a:lnTo>
                  <a:lnTo>
                    <a:pt x="17" y="5"/>
                  </a:lnTo>
                  <a:lnTo>
                    <a:pt x="15" y="5"/>
                  </a:lnTo>
                  <a:lnTo>
                    <a:pt x="9" y="5"/>
                  </a:lnTo>
                  <a:lnTo>
                    <a:pt x="6" y="5"/>
                  </a:lnTo>
                  <a:lnTo>
                    <a:pt x="0" y="5"/>
                  </a:lnTo>
                  <a:lnTo>
                    <a:pt x="3" y="3"/>
                  </a:lnTo>
                  <a:lnTo>
                    <a:pt x="0" y="3"/>
                  </a:lnTo>
                  <a:lnTo>
                    <a:pt x="3" y="3"/>
                  </a:lnTo>
                  <a:lnTo>
                    <a:pt x="6" y="3"/>
                  </a:lnTo>
                  <a:lnTo>
                    <a:pt x="3"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1" name="Freeform 3516"/>
            <p:cNvSpPr/>
            <p:nvPr/>
          </p:nvSpPr>
          <p:spPr>
            <a:xfrm>
              <a:off x="4349160" y="157392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5" y="0"/>
                  </a:moveTo>
                  <a:lnTo>
                    <a:pt x="11" y="0"/>
                  </a:lnTo>
                  <a:lnTo>
                    <a:pt x="11" y="3"/>
                  </a:lnTo>
                  <a:lnTo>
                    <a:pt x="8" y="3"/>
                  </a:lnTo>
                  <a:lnTo>
                    <a:pt x="5" y="3"/>
                  </a:lnTo>
                  <a:lnTo>
                    <a:pt x="0" y="3"/>
                  </a:lnTo>
                  <a:lnTo>
                    <a:pt x="0"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2" name="Freeform 3517"/>
            <p:cNvSpPr/>
            <p:nvPr/>
          </p:nvSpPr>
          <p:spPr>
            <a:xfrm>
              <a:off x="4337280" y="159120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6" y="0"/>
                  </a:moveTo>
                  <a:lnTo>
                    <a:pt x="11" y="3"/>
                  </a:lnTo>
                  <a:lnTo>
                    <a:pt x="9" y="6"/>
                  </a:lnTo>
                  <a:lnTo>
                    <a:pt x="3" y="6"/>
                  </a:lnTo>
                  <a:lnTo>
                    <a:pt x="3" y="3"/>
                  </a:lnTo>
                  <a:lnTo>
                    <a:pt x="0"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3" name="Freeform 3518"/>
            <p:cNvSpPr/>
            <p:nvPr/>
          </p:nvSpPr>
          <p:spPr>
            <a:xfrm>
              <a:off x="4230000" y="1606680"/>
              <a:ext cx="55080" cy="22320"/>
            </a:xfrm>
            <a:custGeom>
              <a:avLst/>
              <a:gdLst>
                <a:gd name="textAreaLeft" fmla="*/ 0 w 55080"/>
                <a:gd name="textAreaRight" fmla="*/ 55800 w 55080"/>
                <a:gd name="textAreaTop" fmla="*/ 0 h 22320"/>
                <a:gd name="textAreaBottom" fmla="*/ 23040 h 22320"/>
              </a:gdLst>
              <a:ahLst/>
              <a:cxnLst/>
              <a:rect l="textAreaLeft" t="textAreaTop" r="textAreaRight" b="textAreaBottom"/>
              <a:pathLst>
                <a:path w="28" h="12">
                  <a:moveTo>
                    <a:pt x="9" y="0"/>
                  </a:moveTo>
                  <a:lnTo>
                    <a:pt x="11" y="3"/>
                  </a:lnTo>
                  <a:lnTo>
                    <a:pt x="11" y="6"/>
                  </a:lnTo>
                  <a:lnTo>
                    <a:pt x="17" y="6"/>
                  </a:lnTo>
                  <a:lnTo>
                    <a:pt x="20" y="9"/>
                  </a:lnTo>
                  <a:lnTo>
                    <a:pt x="23" y="9"/>
                  </a:lnTo>
                  <a:lnTo>
                    <a:pt x="28" y="12"/>
                  </a:lnTo>
                  <a:lnTo>
                    <a:pt x="23" y="12"/>
                  </a:lnTo>
                  <a:lnTo>
                    <a:pt x="20" y="12"/>
                  </a:lnTo>
                  <a:lnTo>
                    <a:pt x="17" y="12"/>
                  </a:lnTo>
                  <a:lnTo>
                    <a:pt x="14" y="12"/>
                  </a:lnTo>
                  <a:lnTo>
                    <a:pt x="11" y="12"/>
                  </a:lnTo>
                  <a:lnTo>
                    <a:pt x="11" y="9"/>
                  </a:lnTo>
                  <a:lnTo>
                    <a:pt x="9" y="9"/>
                  </a:lnTo>
                  <a:lnTo>
                    <a:pt x="6" y="9"/>
                  </a:lnTo>
                  <a:lnTo>
                    <a:pt x="6" y="6"/>
                  </a:lnTo>
                  <a:lnTo>
                    <a:pt x="3" y="6"/>
                  </a:lnTo>
                  <a:lnTo>
                    <a:pt x="0" y="6"/>
                  </a:lnTo>
                  <a:lnTo>
                    <a:pt x="0" y="3"/>
                  </a:lnTo>
                  <a:lnTo>
                    <a:pt x="3" y="3"/>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4" name="Freeform 3519"/>
            <p:cNvSpPr/>
            <p:nvPr/>
          </p:nvSpPr>
          <p:spPr>
            <a:xfrm>
              <a:off x="3856320" y="1886040"/>
              <a:ext cx="68760" cy="10800"/>
            </a:xfrm>
            <a:custGeom>
              <a:avLst/>
              <a:gdLst>
                <a:gd name="textAreaLeft" fmla="*/ 0 w 68760"/>
                <a:gd name="textAreaRight" fmla="*/ 69480 w 68760"/>
                <a:gd name="textAreaTop" fmla="*/ 0 h 10800"/>
                <a:gd name="textAreaBottom" fmla="*/ 11520 h 10800"/>
              </a:gdLst>
              <a:ahLst/>
              <a:cxnLst/>
              <a:rect l="textAreaLeft" t="textAreaTop" r="textAreaRight" b="textAreaBottom"/>
              <a:pathLst>
                <a:path w="35" h="6">
                  <a:moveTo>
                    <a:pt x="20" y="0"/>
                  </a:moveTo>
                  <a:lnTo>
                    <a:pt x="23" y="0"/>
                  </a:lnTo>
                  <a:lnTo>
                    <a:pt x="29" y="0"/>
                  </a:lnTo>
                  <a:lnTo>
                    <a:pt x="32" y="3"/>
                  </a:lnTo>
                  <a:lnTo>
                    <a:pt x="35" y="3"/>
                  </a:lnTo>
                  <a:lnTo>
                    <a:pt x="35" y="6"/>
                  </a:lnTo>
                  <a:lnTo>
                    <a:pt x="32" y="6"/>
                  </a:lnTo>
                  <a:lnTo>
                    <a:pt x="26" y="6"/>
                  </a:lnTo>
                  <a:lnTo>
                    <a:pt x="23" y="6"/>
                  </a:lnTo>
                  <a:lnTo>
                    <a:pt x="17" y="6"/>
                  </a:lnTo>
                  <a:lnTo>
                    <a:pt x="15" y="6"/>
                  </a:lnTo>
                  <a:lnTo>
                    <a:pt x="12" y="6"/>
                  </a:lnTo>
                  <a:lnTo>
                    <a:pt x="6" y="6"/>
                  </a:lnTo>
                  <a:lnTo>
                    <a:pt x="0" y="6"/>
                  </a:lnTo>
                  <a:lnTo>
                    <a:pt x="0" y="3"/>
                  </a:lnTo>
                  <a:lnTo>
                    <a:pt x="3" y="0"/>
                  </a:lnTo>
                  <a:lnTo>
                    <a:pt x="9" y="0"/>
                  </a:lnTo>
                  <a:lnTo>
                    <a:pt x="12" y="0"/>
                  </a:lnTo>
                  <a:lnTo>
                    <a:pt x="15"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5" name="Freeform 3520"/>
            <p:cNvSpPr/>
            <p:nvPr/>
          </p:nvSpPr>
          <p:spPr>
            <a:xfrm>
              <a:off x="3794760" y="1882440"/>
              <a:ext cx="27000" cy="9000"/>
            </a:xfrm>
            <a:custGeom>
              <a:avLst/>
              <a:gdLst>
                <a:gd name="textAreaLeft" fmla="*/ 0 w 27000"/>
                <a:gd name="textAreaRight" fmla="*/ 27720 w 27000"/>
                <a:gd name="textAreaTop" fmla="*/ 0 h 9000"/>
                <a:gd name="textAreaBottom" fmla="*/ 9720 h 9000"/>
              </a:gdLst>
              <a:ahLst/>
              <a:cxnLst/>
              <a:rect l="textAreaLeft" t="textAreaTop" r="textAreaRight" b="textAreaBottom"/>
              <a:pathLst>
                <a:path w="14" h="5">
                  <a:moveTo>
                    <a:pt x="3" y="2"/>
                  </a:moveTo>
                  <a:lnTo>
                    <a:pt x="6" y="0"/>
                  </a:lnTo>
                  <a:lnTo>
                    <a:pt x="12" y="2"/>
                  </a:lnTo>
                  <a:lnTo>
                    <a:pt x="14" y="2"/>
                  </a:lnTo>
                  <a:lnTo>
                    <a:pt x="12" y="5"/>
                  </a:lnTo>
                  <a:lnTo>
                    <a:pt x="3" y="5"/>
                  </a:lnTo>
                  <a:lnTo>
                    <a:pt x="0" y="5"/>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6" name="Freeform 3521"/>
            <p:cNvSpPr/>
            <p:nvPr/>
          </p:nvSpPr>
          <p:spPr>
            <a:xfrm>
              <a:off x="3760920" y="188604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6" y="0"/>
                  </a:moveTo>
                  <a:lnTo>
                    <a:pt x="9" y="0"/>
                  </a:lnTo>
                  <a:lnTo>
                    <a:pt x="14" y="0"/>
                  </a:lnTo>
                  <a:lnTo>
                    <a:pt x="14" y="3"/>
                  </a:lnTo>
                  <a:lnTo>
                    <a:pt x="14" y="6"/>
                  </a:lnTo>
                  <a:lnTo>
                    <a:pt x="11" y="6"/>
                  </a:lnTo>
                  <a:lnTo>
                    <a:pt x="9" y="6"/>
                  </a:lnTo>
                  <a:lnTo>
                    <a:pt x="6" y="3"/>
                  </a:lnTo>
                  <a:lnTo>
                    <a:pt x="3" y="3"/>
                  </a:lnTo>
                  <a:lnTo>
                    <a:pt x="0"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7" name="Freeform 3522"/>
            <p:cNvSpPr/>
            <p:nvPr/>
          </p:nvSpPr>
          <p:spPr>
            <a:xfrm>
              <a:off x="3822480" y="1930320"/>
              <a:ext cx="23040" cy="5040"/>
            </a:xfrm>
            <a:custGeom>
              <a:avLst/>
              <a:gdLst>
                <a:gd name="textAreaLeft" fmla="*/ 0 w 23040"/>
                <a:gd name="textAreaRight" fmla="*/ 23760 w 23040"/>
                <a:gd name="textAreaTop" fmla="*/ 0 h 5040"/>
                <a:gd name="textAreaBottom" fmla="*/ 5760 h 5040"/>
              </a:gdLst>
              <a:ahLst/>
              <a:cxnLst/>
              <a:rect l="textAreaLeft" t="textAreaTop" r="textAreaRight" b="textAreaBottom"/>
              <a:pathLst>
                <a:path w="12" h="3">
                  <a:moveTo>
                    <a:pt x="3" y="0"/>
                  </a:moveTo>
                  <a:lnTo>
                    <a:pt x="9" y="0"/>
                  </a:lnTo>
                  <a:lnTo>
                    <a:pt x="12" y="0"/>
                  </a:lnTo>
                  <a:lnTo>
                    <a:pt x="6" y="3"/>
                  </a:lnTo>
                  <a:lnTo>
                    <a:pt x="6"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8" name="Freeform 3523"/>
            <p:cNvSpPr/>
            <p:nvPr/>
          </p:nvSpPr>
          <p:spPr>
            <a:xfrm>
              <a:off x="5388480" y="2194560"/>
              <a:ext cx="27000" cy="14760"/>
            </a:xfrm>
            <a:custGeom>
              <a:avLst/>
              <a:gdLst>
                <a:gd name="textAreaLeft" fmla="*/ 0 w 27000"/>
                <a:gd name="textAreaRight" fmla="*/ 27720 w 27000"/>
                <a:gd name="textAreaTop" fmla="*/ 0 h 14760"/>
                <a:gd name="textAreaBottom" fmla="*/ 15480 h 14760"/>
              </a:gdLst>
              <a:ahLst/>
              <a:cxnLst/>
              <a:rect l="textAreaLeft" t="textAreaTop" r="textAreaRight" b="textAreaBottom"/>
              <a:pathLst>
                <a:path w="14" h="8">
                  <a:moveTo>
                    <a:pt x="2" y="8"/>
                  </a:moveTo>
                  <a:lnTo>
                    <a:pt x="0" y="8"/>
                  </a:lnTo>
                  <a:lnTo>
                    <a:pt x="0" y="5"/>
                  </a:lnTo>
                  <a:lnTo>
                    <a:pt x="2" y="5"/>
                  </a:lnTo>
                  <a:lnTo>
                    <a:pt x="5" y="5"/>
                  </a:lnTo>
                  <a:lnTo>
                    <a:pt x="8" y="2"/>
                  </a:lnTo>
                  <a:lnTo>
                    <a:pt x="11" y="2"/>
                  </a:lnTo>
                  <a:lnTo>
                    <a:pt x="8" y="2"/>
                  </a:lnTo>
                  <a:lnTo>
                    <a:pt x="11" y="0"/>
                  </a:lnTo>
                  <a:lnTo>
                    <a:pt x="14" y="0"/>
                  </a:lnTo>
                  <a:lnTo>
                    <a:pt x="14" y="2"/>
                  </a:lnTo>
                  <a:lnTo>
                    <a:pt x="14" y="5"/>
                  </a:lnTo>
                  <a:lnTo>
                    <a:pt x="11" y="5"/>
                  </a:lnTo>
                  <a:lnTo>
                    <a:pt x="8" y="5"/>
                  </a:lnTo>
                  <a:lnTo>
                    <a:pt x="5" y="5"/>
                  </a:lnTo>
                  <a:lnTo>
                    <a:pt x="2" y="5"/>
                  </a:lnTo>
                  <a:lnTo>
                    <a:pt x="2"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49" name="Freeform 3524"/>
            <p:cNvSpPr/>
            <p:nvPr/>
          </p:nvSpPr>
          <p:spPr>
            <a:xfrm>
              <a:off x="7495200" y="2866680"/>
              <a:ext cx="1557360" cy="958680"/>
            </a:xfrm>
            <a:custGeom>
              <a:avLst/>
              <a:gdLst>
                <a:gd name="textAreaLeft" fmla="*/ 0 w 1557360"/>
                <a:gd name="textAreaRight" fmla="*/ 1558080 w 1557360"/>
                <a:gd name="textAreaTop" fmla="*/ 0 h 958680"/>
                <a:gd name="textAreaBottom" fmla="*/ 959400 h 958680"/>
              </a:gdLst>
              <a:ahLst/>
              <a:cxnLst/>
              <a:rect l="textAreaLeft" t="textAreaTop" r="textAreaRight" b="textAreaBottom"/>
              <a:pathLst>
                <a:path w="784" h="498">
                  <a:moveTo>
                    <a:pt x="688" y="51"/>
                  </a:moveTo>
                  <a:lnTo>
                    <a:pt x="688" y="60"/>
                  </a:lnTo>
                  <a:lnTo>
                    <a:pt x="693" y="66"/>
                  </a:lnTo>
                  <a:lnTo>
                    <a:pt x="696" y="66"/>
                  </a:lnTo>
                  <a:lnTo>
                    <a:pt x="699" y="66"/>
                  </a:lnTo>
                  <a:lnTo>
                    <a:pt x="705" y="66"/>
                  </a:lnTo>
                  <a:lnTo>
                    <a:pt x="707" y="68"/>
                  </a:lnTo>
                  <a:lnTo>
                    <a:pt x="713" y="66"/>
                  </a:lnTo>
                  <a:lnTo>
                    <a:pt x="716" y="71"/>
                  </a:lnTo>
                  <a:lnTo>
                    <a:pt x="722" y="77"/>
                  </a:lnTo>
                  <a:lnTo>
                    <a:pt x="727" y="80"/>
                  </a:lnTo>
                  <a:lnTo>
                    <a:pt x="727" y="86"/>
                  </a:lnTo>
                  <a:lnTo>
                    <a:pt x="730" y="88"/>
                  </a:lnTo>
                  <a:lnTo>
                    <a:pt x="727" y="91"/>
                  </a:lnTo>
                  <a:lnTo>
                    <a:pt x="730" y="97"/>
                  </a:lnTo>
                  <a:lnTo>
                    <a:pt x="733" y="97"/>
                  </a:lnTo>
                  <a:lnTo>
                    <a:pt x="739" y="97"/>
                  </a:lnTo>
                  <a:lnTo>
                    <a:pt x="742" y="97"/>
                  </a:lnTo>
                  <a:lnTo>
                    <a:pt x="753" y="97"/>
                  </a:lnTo>
                  <a:lnTo>
                    <a:pt x="756" y="94"/>
                  </a:lnTo>
                  <a:lnTo>
                    <a:pt x="784" y="88"/>
                  </a:lnTo>
                  <a:lnTo>
                    <a:pt x="781" y="94"/>
                  </a:lnTo>
                  <a:lnTo>
                    <a:pt x="781" y="103"/>
                  </a:lnTo>
                  <a:lnTo>
                    <a:pt x="776" y="105"/>
                  </a:lnTo>
                  <a:lnTo>
                    <a:pt x="776" y="108"/>
                  </a:lnTo>
                  <a:lnTo>
                    <a:pt x="773" y="111"/>
                  </a:lnTo>
                  <a:lnTo>
                    <a:pt x="773" y="114"/>
                  </a:lnTo>
                  <a:lnTo>
                    <a:pt x="767" y="128"/>
                  </a:lnTo>
                  <a:lnTo>
                    <a:pt x="764" y="131"/>
                  </a:lnTo>
                  <a:lnTo>
                    <a:pt x="761" y="134"/>
                  </a:lnTo>
                  <a:lnTo>
                    <a:pt x="761" y="140"/>
                  </a:lnTo>
                  <a:lnTo>
                    <a:pt x="756" y="142"/>
                  </a:lnTo>
                  <a:lnTo>
                    <a:pt x="750" y="137"/>
                  </a:lnTo>
                  <a:lnTo>
                    <a:pt x="744" y="137"/>
                  </a:lnTo>
                  <a:lnTo>
                    <a:pt x="739" y="142"/>
                  </a:lnTo>
                  <a:lnTo>
                    <a:pt x="733" y="142"/>
                  </a:lnTo>
                  <a:lnTo>
                    <a:pt x="733" y="145"/>
                  </a:lnTo>
                  <a:lnTo>
                    <a:pt x="736" y="148"/>
                  </a:lnTo>
                  <a:lnTo>
                    <a:pt x="736" y="154"/>
                  </a:lnTo>
                  <a:lnTo>
                    <a:pt x="736" y="168"/>
                  </a:lnTo>
                  <a:lnTo>
                    <a:pt x="736" y="174"/>
                  </a:lnTo>
                  <a:lnTo>
                    <a:pt x="733" y="176"/>
                  </a:lnTo>
                  <a:lnTo>
                    <a:pt x="730" y="176"/>
                  </a:lnTo>
                  <a:lnTo>
                    <a:pt x="727" y="176"/>
                  </a:lnTo>
                  <a:lnTo>
                    <a:pt x="727" y="179"/>
                  </a:lnTo>
                  <a:lnTo>
                    <a:pt x="725" y="179"/>
                  </a:lnTo>
                  <a:lnTo>
                    <a:pt x="725" y="176"/>
                  </a:lnTo>
                  <a:lnTo>
                    <a:pt x="722" y="176"/>
                  </a:lnTo>
                  <a:lnTo>
                    <a:pt x="722" y="174"/>
                  </a:lnTo>
                  <a:lnTo>
                    <a:pt x="719" y="174"/>
                  </a:lnTo>
                  <a:lnTo>
                    <a:pt x="719" y="176"/>
                  </a:lnTo>
                  <a:lnTo>
                    <a:pt x="719" y="182"/>
                  </a:lnTo>
                  <a:lnTo>
                    <a:pt x="716" y="185"/>
                  </a:lnTo>
                  <a:lnTo>
                    <a:pt x="713" y="185"/>
                  </a:lnTo>
                  <a:lnTo>
                    <a:pt x="705" y="191"/>
                  </a:lnTo>
                  <a:lnTo>
                    <a:pt x="702" y="191"/>
                  </a:lnTo>
                  <a:lnTo>
                    <a:pt x="699" y="191"/>
                  </a:lnTo>
                  <a:lnTo>
                    <a:pt x="699" y="194"/>
                  </a:lnTo>
                  <a:lnTo>
                    <a:pt x="699" y="196"/>
                  </a:lnTo>
                  <a:lnTo>
                    <a:pt x="696" y="196"/>
                  </a:lnTo>
                  <a:lnTo>
                    <a:pt x="690" y="196"/>
                  </a:lnTo>
                  <a:lnTo>
                    <a:pt x="688" y="194"/>
                  </a:lnTo>
                  <a:lnTo>
                    <a:pt x="682" y="191"/>
                  </a:lnTo>
                  <a:lnTo>
                    <a:pt x="676" y="196"/>
                  </a:lnTo>
                  <a:lnTo>
                    <a:pt x="673" y="202"/>
                  </a:lnTo>
                  <a:lnTo>
                    <a:pt x="662" y="208"/>
                  </a:lnTo>
                  <a:lnTo>
                    <a:pt x="659" y="211"/>
                  </a:lnTo>
                  <a:lnTo>
                    <a:pt x="653" y="213"/>
                  </a:lnTo>
                  <a:lnTo>
                    <a:pt x="651" y="219"/>
                  </a:lnTo>
                  <a:lnTo>
                    <a:pt x="648" y="219"/>
                  </a:lnTo>
                  <a:lnTo>
                    <a:pt x="645" y="219"/>
                  </a:lnTo>
                  <a:lnTo>
                    <a:pt x="645" y="222"/>
                  </a:lnTo>
                  <a:lnTo>
                    <a:pt x="642" y="222"/>
                  </a:lnTo>
                  <a:lnTo>
                    <a:pt x="639" y="222"/>
                  </a:lnTo>
                  <a:lnTo>
                    <a:pt x="636" y="222"/>
                  </a:lnTo>
                  <a:lnTo>
                    <a:pt x="636" y="225"/>
                  </a:lnTo>
                  <a:lnTo>
                    <a:pt x="634" y="222"/>
                  </a:lnTo>
                  <a:lnTo>
                    <a:pt x="634" y="225"/>
                  </a:lnTo>
                  <a:lnTo>
                    <a:pt x="631" y="225"/>
                  </a:lnTo>
                  <a:lnTo>
                    <a:pt x="625" y="228"/>
                  </a:lnTo>
                  <a:lnTo>
                    <a:pt x="622" y="228"/>
                  </a:lnTo>
                  <a:lnTo>
                    <a:pt x="619" y="230"/>
                  </a:lnTo>
                  <a:lnTo>
                    <a:pt x="619" y="233"/>
                  </a:lnTo>
                  <a:lnTo>
                    <a:pt x="617" y="233"/>
                  </a:lnTo>
                  <a:lnTo>
                    <a:pt x="614" y="236"/>
                  </a:lnTo>
                  <a:lnTo>
                    <a:pt x="611" y="236"/>
                  </a:lnTo>
                  <a:lnTo>
                    <a:pt x="611" y="239"/>
                  </a:lnTo>
                  <a:lnTo>
                    <a:pt x="608" y="236"/>
                  </a:lnTo>
                  <a:lnTo>
                    <a:pt x="608" y="239"/>
                  </a:lnTo>
                  <a:lnTo>
                    <a:pt x="605" y="236"/>
                  </a:lnTo>
                  <a:lnTo>
                    <a:pt x="608" y="236"/>
                  </a:lnTo>
                  <a:lnTo>
                    <a:pt x="608" y="233"/>
                  </a:lnTo>
                  <a:lnTo>
                    <a:pt x="611" y="233"/>
                  </a:lnTo>
                  <a:lnTo>
                    <a:pt x="611" y="236"/>
                  </a:lnTo>
                  <a:lnTo>
                    <a:pt x="611" y="233"/>
                  </a:lnTo>
                  <a:lnTo>
                    <a:pt x="614" y="233"/>
                  </a:lnTo>
                  <a:lnTo>
                    <a:pt x="611" y="230"/>
                  </a:lnTo>
                  <a:lnTo>
                    <a:pt x="614" y="230"/>
                  </a:lnTo>
                  <a:lnTo>
                    <a:pt x="617" y="228"/>
                  </a:lnTo>
                  <a:lnTo>
                    <a:pt x="614" y="228"/>
                  </a:lnTo>
                  <a:lnTo>
                    <a:pt x="611" y="230"/>
                  </a:lnTo>
                  <a:lnTo>
                    <a:pt x="611" y="228"/>
                  </a:lnTo>
                  <a:lnTo>
                    <a:pt x="611" y="225"/>
                  </a:lnTo>
                  <a:lnTo>
                    <a:pt x="611" y="222"/>
                  </a:lnTo>
                  <a:lnTo>
                    <a:pt x="614" y="219"/>
                  </a:lnTo>
                  <a:lnTo>
                    <a:pt x="617" y="216"/>
                  </a:lnTo>
                  <a:lnTo>
                    <a:pt x="619" y="216"/>
                  </a:lnTo>
                  <a:lnTo>
                    <a:pt x="619" y="213"/>
                  </a:lnTo>
                  <a:lnTo>
                    <a:pt x="619" y="211"/>
                  </a:lnTo>
                  <a:lnTo>
                    <a:pt x="619" y="208"/>
                  </a:lnTo>
                  <a:lnTo>
                    <a:pt x="617" y="205"/>
                  </a:lnTo>
                  <a:lnTo>
                    <a:pt x="614" y="205"/>
                  </a:lnTo>
                  <a:lnTo>
                    <a:pt x="611" y="205"/>
                  </a:lnTo>
                  <a:lnTo>
                    <a:pt x="608" y="205"/>
                  </a:lnTo>
                  <a:lnTo>
                    <a:pt x="605" y="205"/>
                  </a:lnTo>
                  <a:lnTo>
                    <a:pt x="602" y="208"/>
                  </a:lnTo>
                  <a:lnTo>
                    <a:pt x="605" y="208"/>
                  </a:lnTo>
                  <a:lnTo>
                    <a:pt x="599" y="211"/>
                  </a:lnTo>
                  <a:lnTo>
                    <a:pt x="597" y="213"/>
                  </a:lnTo>
                  <a:lnTo>
                    <a:pt x="597" y="216"/>
                  </a:lnTo>
                  <a:lnTo>
                    <a:pt x="594" y="216"/>
                  </a:lnTo>
                  <a:lnTo>
                    <a:pt x="588" y="219"/>
                  </a:lnTo>
                  <a:lnTo>
                    <a:pt x="588" y="222"/>
                  </a:lnTo>
                  <a:lnTo>
                    <a:pt x="585" y="222"/>
                  </a:lnTo>
                  <a:lnTo>
                    <a:pt x="582" y="225"/>
                  </a:lnTo>
                  <a:lnTo>
                    <a:pt x="580" y="228"/>
                  </a:lnTo>
                  <a:lnTo>
                    <a:pt x="582" y="228"/>
                  </a:lnTo>
                  <a:lnTo>
                    <a:pt x="580" y="230"/>
                  </a:lnTo>
                  <a:lnTo>
                    <a:pt x="577" y="233"/>
                  </a:lnTo>
                  <a:lnTo>
                    <a:pt x="574" y="230"/>
                  </a:lnTo>
                  <a:lnTo>
                    <a:pt x="574" y="233"/>
                  </a:lnTo>
                  <a:lnTo>
                    <a:pt x="571" y="233"/>
                  </a:lnTo>
                  <a:lnTo>
                    <a:pt x="568" y="233"/>
                  </a:lnTo>
                  <a:lnTo>
                    <a:pt x="568" y="230"/>
                  </a:lnTo>
                  <a:lnTo>
                    <a:pt x="565" y="230"/>
                  </a:lnTo>
                  <a:lnTo>
                    <a:pt x="563" y="233"/>
                  </a:lnTo>
                  <a:lnTo>
                    <a:pt x="563" y="236"/>
                  </a:lnTo>
                  <a:lnTo>
                    <a:pt x="560" y="236"/>
                  </a:lnTo>
                  <a:lnTo>
                    <a:pt x="560" y="239"/>
                  </a:lnTo>
                  <a:lnTo>
                    <a:pt x="560" y="242"/>
                  </a:lnTo>
                  <a:lnTo>
                    <a:pt x="563" y="245"/>
                  </a:lnTo>
                  <a:lnTo>
                    <a:pt x="565" y="248"/>
                  </a:lnTo>
                  <a:lnTo>
                    <a:pt x="565" y="250"/>
                  </a:lnTo>
                  <a:lnTo>
                    <a:pt x="568" y="253"/>
                  </a:lnTo>
                  <a:lnTo>
                    <a:pt x="568" y="250"/>
                  </a:lnTo>
                  <a:lnTo>
                    <a:pt x="568" y="248"/>
                  </a:lnTo>
                  <a:lnTo>
                    <a:pt x="571" y="248"/>
                  </a:lnTo>
                  <a:lnTo>
                    <a:pt x="571" y="250"/>
                  </a:lnTo>
                  <a:lnTo>
                    <a:pt x="574" y="250"/>
                  </a:lnTo>
                  <a:lnTo>
                    <a:pt x="574" y="253"/>
                  </a:lnTo>
                  <a:lnTo>
                    <a:pt x="571" y="253"/>
                  </a:lnTo>
                  <a:lnTo>
                    <a:pt x="574" y="253"/>
                  </a:lnTo>
                  <a:lnTo>
                    <a:pt x="577" y="256"/>
                  </a:lnTo>
                  <a:lnTo>
                    <a:pt x="577" y="259"/>
                  </a:lnTo>
                  <a:lnTo>
                    <a:pt x="580" y="262"/>
                  </a:lnTo>
                  <a:lnTo>
                    <a:pt x="582" y="262"/>
                  </a:lnTo>
                  <a:lnTo>
                    <a:pt x="585" y="262"/>
                  </a:lnTo>
                  <a:lnTo>
                    <a:pt x="585" y="265"/>
                  </a:lnTo>
                  <a:lnTo>
                    <a:pt x="588" y="262"/>
                  </a:lnTo>
                  <a:lnTo>
                    <a:pt x="591" y="262"/>
                  </a:lnTo>
                  <a:lnTo>
                    <a:pt x="591" y="259"/>
                  </a:lnTo>
                  <a:lnTo>
                    <a:pt x="588" y="259"/>
                  </a:lnTo>
                  <a:lnTo>
                    <a:pt x="594" y="256"/>
                  </a:lnTo>
                  <a:lnTo>
                    <a:pt x="594" y="253"/>
                  </a:lnTo>
                  <a:lnTo>
                    <a:pt x="597" y="253"/>
                  </a:lnTo>
                  <a:lnTo>
                    <a:pt x="599" y="253"/>
                  </a:lnTo>
                  <a:lnTo>
                    <a:pt x="602" y="250"/>
                  </a:lnTo>
                  <a:lnTo>
                    <a:pt x="602" y="253"/>
                  </a:lnTo>
                  <a:lnTo>
                    <a:pt x="605" y="253"/>
                  </a:lnTo>
                  <a:lnTo>
                    <a:pt x="605" y="256"/>
                  </a:lnTo>
                  <a:lnTo>
                    <a:pt x="608" y="256"/>
                  </a:lnTo>
                  <a:lnTo>
                    <a:pt x="608" y="253"/>
                  </a:lnTo>
                  <a:lnTo>
                    <a:pt x="611" y="256"/>
                  </a:lnTo>
                  <a:lnTo>
                    <a:pt x="611" y="259"/>
                  </a:lnTo>
                  <a:lnTo>
                    <a:pt x="614" y="259"/>
                  </a:lnTo>
                  <a:lnTo>
                    <a:pt x="617" y="259"/>
                  </a:lnTo>
                  <a:lnTo>
                    <a:pt x="617" y="256"/>
                  </a:lnTo>
                  <a:lnTo>
                    <a:pt x="619" y="256"/>
                  </a:lnTo>
                  <a:lnTo>
                    <a:pt x="622" y="259"/>
                  </a:lnTo>
                  <a:lnTo>
                    <a:pt x="622" y="256"/>
                  </a:lnTo>
                  <a:lnTo>
                    <a:pt x="625" y="256"/>
                  </a:lnTo>
                  <a:lnTo>
                    <a:pt x="625" y="259"/>
                  </a:lnTo>
                  <a:lnTo>
                    <a:pt x="625" y="262"/>
                  </a:lnTo>
                  <a:lnTo>
                    <a:pt x="622" y="262"/>
                  </a:lnTo>
                  <a:lnTo>
                    <a:pt x="622" y="265"/>
                  </a:lnTo>
                  <a:lnTo>
                    <a:pt x="622" y="267"/>
                  </a:lnTo>
                  <a:lnTo>
                    <a:pt x="619" y="267"/>
                  </a:lnTo>
                  <a:lnTo>
                    <a:pt x="619" y="265"/>
                  </a:lnTo>
                  <a:lnTo>
                    <a:pt x="617" y="265"/>
                  </a:lnTo>
                  <a:lnTo>
                    <a:pt x="614" y="265"/>
                  </a:lnTo>
                  <a:lnTo>
                    <a:pt x="611" y="267"/>
                  </a:lnTo>
                  <a:lnTo>
                    <a:pt x="608" y="270"/>
                  </a:lnTo>
                  <a:lnTo>
                    <a:pt x="605" y="270"/>
                  </a:lnTo>
                  <a:lnTo>
                    <a:pt x="602" y="267"/>
                  </a:lnTo>
                  <a:lnTo>
                    <a:pt x="599" y="270"/>
                  </a:lnTo>
                  <a:lnTo>
                    <a:pt x="602" y="270"/>
                  </a:lnTo>
                  <a:lnTo>
                    <a:pt x="602" y="273"/>
                  </a:lnTo>
                  <a:lnTo>
                    <a:pt x="599" y="273"/>
                  </a:lnTo>
                  <a:lnTo>
                    <a:pt x="599" y="276"/>
                  </a:lnTo>
                  <a:lnTo>
                    <a:pt x="597" y="279"/>
                  </a:lnTo>
                  <a:lnTo>
                    <a:pt x="597" y="276"/>
                  </a:lnTo>
                  <a:lnTo>
                    <a:pt x="594" y="276"/>
                  </a:lnTo>
                  <a:lnTo>
                    <a:pt x="591" y="276"/>
                  </a:lnTo>
                  <a:lnTo>
                    <a:pt x="594" y="279"/>
                  </a:lnTo>
                  <a:lnTo>
                    <a:pt x="591" y="282"/>
                  </a:lnTo>
                  <a:lnTo>
                    <a:pt x="591" y="284"/>
                  </a:lnTo>
                  <a:lnTo>
                    <a:pt x="588" y="282"/>
                  </a:lnTo>
                  <a:lnTo>
                    <a:pt x="588" y="284"/>
                  </a:lnTo>
                  <a:lnTo>
                    <a:pt x="585" y="284"/>
                  </a:lnTo>
                  <a:lnTo>
                    <a:pt x="585" y="287"/>
                  </a:lnTo>
                  <a:lnTo>
                    <a:pt x="582" y="290"/>
                  </a:lnTo>
                  <a:lnTo>
                    <a:pt x="582" y="293"/>
                  </a:lnTo>
                  <a:lnTo>
                    <a:pt x="582" y="296"/>
                  </a:lnTo>
                  <a:lnTo>
                    <a:pt x="585" y="296"/>
                  </a:lnTo>
                  <a:lnTo>
                    <a:pt x="585" y="302"/>
                  </a:lnTo>
                  <a:lnTo>
                    <a:pt x="588" y="299"/>
                  </a:lnTo>
                  <a:lnTo>
                    <a:pt x="591" y="302"/>
                  </a:lnTo>
                  <a:lnTo>
                    <a:pt x="597" y="304"/>
                  </a:lnTo>
                  <a:lnTo>
                    <a:pt x="597" y="307"/>
                  </a:lnTo>
                  <a:lnTo>
                    <a:pt x="597" y="310"/>
                  </a:lnTo>
                  <a:lnTo>
                    <a:pt x="597" y="316"/>
                  </a:lnTo>
                  <a:lnTo>
                    <a:pt x="599" y="316"/>
                  </a:lnTo>
                  <a:lnTo>
                    <a:pt x="599" y="319"/>
                  </a:lnTo>
                  <a:lnTo>
                    <a:pt x="602" y="321"/>
                  </a:lnTo>
                  <a:lnTo>
                    <a:pt x="602" y="327"/>
                  </a:lnTo>
                  <a:lnTo>
                    <a:pt x="608" y="330"/>
                  </a:lnTo>
                  <a:lnTo>
                    <a:pt x="611" y="330"/>
                  </a:lnTo>
                  <a:lnTo>
                    <a:pt x="611" y="333"/>
                  </a:lnTo>
                  <a:lnTo>
                    <a:pt x="608" y="333"/>
                  </a:lnTo>
                  <a:lnTo>
                    <a:pt x="611" y="333"/>
                  </a:lnTo>
                  <a:lnTo>
                    <a:pt x="614" y="336"/>
                  </a:lnTo>
                  <a:lnTo>
                    <a:pt x="617" y="338"/>
                  </a:lnTo>
                  <a:lnTo>
                    <a:pt x="617" y="341"/>
                  </a:lnTo>
                  <a:lnTo>
                    <a:pt x="611" y="338"/>
                  </a:lnTo>
                  <a:lnTo>
                    <a:pt x="605" y="336"/>
                  </a:lnTo>
                  <a:lnTo>
                    <a:pt x="605" y="338"/>
                  </a:lnTo>
                  <a:lnTo>
                    <a:pt x="602" y="336"/>
                  </a:lnTo>
                  <a:lnTo>
                    <a:pt x="599" y="333"/>
                  </a:lnTo>
                  <a:lnTo>
                    <a:pt x="597" y="336"/>
                  </a:lnTo>
                  <a:lnTo>
                    <a:pt x="594" y="336"/>
                  </a:lnTo>
                  <a:lnTo>
                    <a:pt x="594" y="333"/>
                  </a:lnTo>
                  <a:lnTo>
                    <a:pt x="591" y="333"/>
                  </a:lnTo>
                  <a:lnTo>
                    <a:pt x="591" y="330"/>
                  </a:lnTo>
                  <a:lnTo>
                    <a:pt x="588" y="330"/>
                  </a:lnTo>
                  <a:lnTo>
                    <a:pt x="588" y="333"/>
                  </a:lnTo>
                  <a:lnTo>
                    <a:pt x="585" y="333"/>
                  </a:lnTo>
                  <a:lnTo>
                    <a:pt x="591" y="333"/>
                  </a:lnTo>
                  <a:lnTo>
                    <a:pt x="591" y="336"/>
                  </a:lnTo>
                  <a:lnTo>
                    <a:pt x="594" y="338"/>
                  </a:lnTo>
                  <a:lnTo>
                    <a:pt x="599" y="336"/>
                  </a:lnTo>
                  <a:lnTo>
                    <a:pt x="602" y="336"/>
                  </a:lnTo>
                  <a:lnTo>
                    <a:pt x="602" y="338"/>
                  </a:lnTo>
                  <a:lnTo>
                    <a:pt x="605" y="341"/>
                  </a:lnTo>
                  <a:lnTo>
                    <a:pt x="608" y="341"/>
                  </a:lnTo>
                  <a:lnTo>
                    <a:pt x="614" y="347"/>
                  </a:lnTo>
                  <a:lnTo>
                    <a:pt x="614" y="353"/>
                  </a:lnTo>
                  <a:lnTo>
                    <a:pt x="611" y="353"/>
                  </a:lnTo>
                  <a:lnTo>
                    <a:pt x="608" y="353"/>
                  </a:lnTo>
                  <a:lnTo>
                    <a:pt x="605" y="356"/>
                  </a:lnTo>
                  <a:lnTo>
                    <a:pt x="602" y="356"/>
                  </a:lnTo>
                  <a:lnTo>
                    <a:pt x="602" y="358"/>
                  </a:lnTo>
                  <a:lnTo>
                    <a:pt x="599" y="358"/>
                  </a:lnTo>
                  <a:lnTo>
                    <a:pt x="597" y="358"/>
                  </a:lnTo>
                  <a:lnTo>
                    <a:pt x="594" y="361"/>
                  </a:lnTo>
                  <a:lnTo>
                    <a:pt x="597" y="361"/>
                  </a:lnTo>
                  <a:lnTo>
                    <a:pt x="599" y="361"/>
                  </a:lnTo>
                  <a:lnTo>
                    <a:pt x="602" y="361"/>
                  </a:lnTo>
                  <a:lnTo>
                    <a:pt x="608" y="361"/>
                  </a:lnTo>
                  <a:lnTo>
                    <a:pt x="611" y="361"/>
                  </a:lnTo>
                  <a:lnTo>
                    <a:pt x="611" y="364"/>
                  </a:lnTo>
                  <a:lnTo>
                    <a:pt x="617" y="364"/>
                  </a:lnTo>
                  <a:lnTo>
                    <a:pt x="617" y="367"/>
                  </a:lnTo>
                  <a:lnTo>
                    <a:pt x="614" y="367"/>
                  </a:lnTo>
                  <a:lnTo>
                    <a:pt x="614" y="370"/>
                  </a:lnTo>
                  <a:lnTo>
                    <a:pt x="611" y="370"/>
                  </a:lnTo>
                  <a:lnTo>
                    <a:pt x="608" y="370"/>
                  </a:lnTo>
                  <a:lnTo>
                    <a:pt x="608" y="373"/>
                  </a:lnTo>
                  <a:lnTo>
                    <a:pt x="611" y="373"/>
                  </a:lnTo>
                  <a:lnTo>
                    <a:pt x="611" y="370"/>
                  </a:lnTo>
                  <a:lnTo>
                    <a:pt x="614" y="370"/>
                  </a:lnTo>
                  <a:lnTo>
                    <a:pt x="614" y="373"/>
                  </a:lnTo>
                  <a:lnTo>
                    <a:pt x="614" y="370"/>
                  </a:lnTo>
                  <a:lnTo>
                    <a:pt x="617" y="370"/>
                  </a:lnTo>
                  <a:lnTo>
                    <a:pt x="614" y="373"/>
                  </a:lnTo>
                  <a:lnTo>
                    <a:pt x="617" y="375"/>
                  </a:lnTo>
                  <a:lnTo>
                    <a:pt x="614" y="375"/>
                  </a:lnTo>
                  <a:lnTo>
                    <a:pt x="611" y="373"/>
                  </a:lnTo>
                  <a:lnTo>
                    <a:pt x="611" y="375"/>
                  </a:lnTo>
                  <a:lnTo>
                    <a:pt x="608" y="375"/>
                  </a:lnTo>
                  <a:lnTo>
                    <a:pt x="611" y="375"/>
                  </a:lnTo>
                  <a:lnTo>
                    <a:pt x="611" y="378"/>
                  </a:lnTo>
                  <a:lnTo>
                    <a:pt x="611" y="381"/>
                  </a:lnTo>
                  <a:lnTo>
                    <a:pt x="611" y="387"/>
                  </a:lnTo>
                  <a:lnTo>
                    <a:pt x="611" y="390"/>
                  </a:lnTo>
                  <a:lnTo>
                    <a:pt x="608" y="390"/>
                  </a:lnTo>
                  <a:lnTo>
                    <a:pt x="605" y="390"/>
                  </a:lnTo>
                  <a:lnTo>
                    <a:pt x="608" y="387"/>
                  </a:lnTo>
                  <a:lnTo>
                    <a:pt x="605" y="390"/>
                  </a:lnTo>
                  <a:lnTo>
                    <a:pt x="602" y="390"/>
                  </a:lnTo>
                  <a:lnTo>
                    <a:pt x="602" y="392"/>
                  </a:lnTo>
                  <a:lnTo>
                    <a:pt x="599" y="392"/>
                  </a:lnTo>
                  <a:lnTo>
                    <a:pt x="602" y="392"/>
                  </a:lnTo>
                  <a:lnTo>
                    <a:pt x="599" y="395"/>
                  </a:lnTo>
                  <a:lnTo>
                    <a:pt x="597" y="395"/>
                  </a:lnTo>
                  <a:lnTo>
                    <a:pt x="599" y="398"/>
                  </a:lnTo>
                  <a:lnTo>
                    <a:pt x="597" y="398"/>
                  </a:lnTo>
                  <a:lnTo>
                    <a:pt x="599" y="401"/>
                  </a:lnTo>
                  <a:lnTo>
                    <a:pt x="597" y="401"/>
                  </a:lnTo>
                  <a:lnTo>
                    <a:pt x="597" y="404"/>
                  </a:lnTo>
                  <a:lnTo>
                    <a:pt x="594" y="401"/>
                  </a:lnTo>
                  <a:lnTo>
                    <a:pt x="594" y="404"/>
                  </a:lnTo>
                  <a:lnTo>
                    <a:pt x="594" y="407"/>
                  </a:lnTo>
                  <a:lnTo>
                    <a:pt x="591" y="407"/>
                  </a:lnTo>
                  <a:lnTo>
                    <a:pt x="591" y="410"/>
                  </a:lnTo>
                  <a:lnTo>
                    <a:pt x="591" y="412"/>
                  </a:lnTo>
                  <a:lnTo>
                    <a:pt x="588" y="410"/>
                  </a:lnTo>
                  <a:lnTo>
                    <a:pt x="585" y="410"/>
                  </a:lnTo>
                  <a:lnTo>
                    <a:pt x="585" y="407"/>
                  </a:lnTo>
                  <a:lnTo>
                    <a:pt x="585" y="410"/>
                  </a:lnTo>
                  <a:lnTo>
                    <a:pt x="582" y="410"/>
                  </a:lnTo>
                  <a:lnTo>
                    <a:pt x="585" y="412"/>
                  </a:lnTo>
                  <a:lnTo>
                    <a:pt x="588" y="412"/>
                  </a:lnTo>
                  <a:lnTo>
                    <a:pt x="585" y="412"/>
                  </a:lnTo>
                  <a:lnTo>
                    <a:pt x="585" y="415"/>
                  </a:lnTo>
                  <a:lnTo>
                    <a:pt x="588" y="415"/>
                  </a:lnTo>
                  <a:lnTo>
                    <a:pt x="591" y="412"/>
                  </a:lnTo>
                  <a:lnTo>
                    <a:pt x="588" y="415"/>
                  </a:lnTo>
                  <a:lnTo>
                    <a:pt x="585" y="418"/>
                  </a:lnTo>
                  <a:lnTo>
                    <a:pt x="585" y="421"/>
                  </a:lnTo>
                  <a:lnTo>
                    <a:pt x="585" y="424"/>
                  </a:lnTo>
                  <a:lnTo>
                    <a:pt x="582" y="424"/>
                  </a:lnTo>
                  <a:lnTo>
                    <a:pt x="585" y="427"/>
                  </a:lnTo>
                  <a:lnTo>
                    <a:pt x="582" y="429"/>
                  </a:lnTo>
                  <a:lnTo>
                    <a:pt x="582" y="427"/>
                  </a:lnTo>
                  <a:lnTo>
                    <a:pt x="580" y="427"/>
                  </a:lnTo>
                  <a:lnTo>
                    <a:pt x="580" y="429"/>
                  </a:lnTo>
                  <a:lnTo>
                    <a:pt x="580" y="432"/>
                  </a:lnTo>
                  <a:lnTo>
                    <a:pt x="580" y="429"/>
                  </a:lnTo>
                  <a:lnTo>
                    <a:pt x="577" y="429"/>
                  </a:lnTo>
                  <a:lnTo>
                    <a:pt x="577" y="432"/>
                  </a:lnTo>
                  <a:lnTo>
                    <a:pt x="577" y="435"/>
                  </a:lnTo>
                  <a:lnTo>
                    <a:pt x="574" y="435"/>
                  </a:lnTo>
                  <a:lnTo>
                    <a:pt x="574" y="438"/>
                  </a:lnTo>
                  <a:lnTo>
                    <a:pt x="574" y="441"/>
                  </a:lnTo>
                  <a:lnTo>
                    <a:pt x="571" y="441"/>
                  </a:lnTo>
                  <a:lnTo>
                    <a:pt x="571" y="438"/>
                  </a:lnTo>
                  <a:lnTo>
                    <a:pt x="568" y="438"/>
                  </a:lnTo>
                  <a:lnTo>
                    <a:pt x="565" y="438"/>
                  </a:lnTo>
                  <a:lnTo>
                    <a:pt x="565" y="441"/>
                  </a:lnTo>
                  <a:lnTo>
                    <a:pt x="563" y="441"/>
                  </a:lnTo>
                  <a:lnTo>
                    <a:pt x="565" y="444"/>
                  </a:lnTo>
                  <a:lnTo>
                    <a:pt x="563" y="444"/>
                  </a:lnTo>
                  <a:lnTo>
                    <a:pt x="563" y="447"/>
                  </a:lnTo>
                  <a:lnTo>
                    <a:pt x="560" y="447"/>
                  </a:lnTo>
                  <a:lnTo>
                    <a:pt x="560" y="449"/>
                  </a:lnTo>
                  <a:lnTo>
                    <a:pt x="560" y="452"/>
                  </a:lnTo>
                  <a:lnTo>
                    <a:pt x="557" y="449"/>
                  </a:lnTo>
                  <a:lnTo>
                    <a:pt x="554" y="452"/>
                  </a:lnTo>
                  <a:lnTo>
                    <a:pt x="551" y="452"/>
                  </a:lnTo>
                  <a:lnTo>
                    <a:pt x="551" y="455"/>
                  </a:lnTo>
                  <a:lnTo>
                    <a:pt x="548" y="458"/>
                  </a:lnTo>
                  <a:lnTo>
                    <a:pt x="545" y="458"/>
                  </a:lnTo>
                  <a:lnTo>
                    <a:pt x="545" y="461"/>
                  </a:lnTo>
                  <a:lnTo>
                    <a:pt x="543" y="461"/>
                  </a:lnTo>
                  <a:lnTo>
                    <a:pt x="540" y="464"/>
                  </a:lnTo>
                  <a:lnTo>
                    <a:pt x="537" y="461"/>
                  </a:lnTo>
                  <a:lnTo>
                    <a:pt x="537" y="464"/>
                  </a:lnTo>
                  <a:lnTo>
                    <a:pt x="534" y="461"/>
                  </a:lnTo>
                  <a:lnTo>
                    <a:pt x="534" y="464"/>
                  </a:lnTo>
                  <a:lnTo>
                    <a:pt x="531" y="464"/>
                  </a:lnTo>
                  <a:lnTo>
                    <a:pt x="531" y="461"/>
                  </a:lnTo>
                  <a:lnTo>
                    <a:pt x="528" y="464"/>
                  </a:lnTo>
                  <a:lnTo>
                    <a:pt x="526" y="464"/>
                  </a:lnTo>
                  <a:lnTo>
                    <a:pt x="523" y="464"/>
                  </a:lnTo>
                  <a:lnTo>
                    <a:pt x="526" y="466"/>
                  </a:lnTo>
                  <a:lnTo>
                    <a:pt x="523" y="466"/>
                  </a:lnTo>
                  <a:lnTo>
                    <a:pt x="523" y="464"/>
                  </a:lnTo>
                  <a:lnTo>
                    <a:pt x="517" y="466"/>
                  </a:lnTo>
                  <a:lnTo>
                    <a:pt x="514" y="469"/>
                  </a:lnTo>
                  <a:lnTo>
                    <a:pt x="514" y="466"/>
                  </a:lnTo>
                  <a:lnTo>
                    <a:pt x="511" y="466"/>
                  </a:lnTo>
                  <a:lnTo>
                    <a:pt x="511" y="464"/>
                  </a:lnTo>
                  <a:lnTo>
                    <a:pt x="509" y="464"/>
                  </a:lnTo>
                  <a:lnTo>
                    <a:pt x="509" y="461"/>
                  </a:lnTo>
                  <a:lnTo>
                    <a:pt x="509" y="458"/>
                  </a:lnTo>
                  <a:lnTo>
                    <a:pt x="506" y="464"/>
                  </a:lnTo>
                  <a:lnTo>
                    <a:pt x="503" y="461"/>
                  </a:lnTo>
                  <a:lnTo>
                    <a:pt x="500" y="461"/>
                  </a:lnTo>
                  <a:lnTo>
                    <a:pt x="503" y="461"/>
                  </a:lnTo>
                  <a:lnTo>
                    <a:pt x="506" y="464"/>
                  </a:lnTo>
                  <a:lnTo>
                    <a:pt x="509" y="466"/>
                  </a:lnTo>
                  <a:lnTo>
                    <a:pt x="506" y="469"/>
                  </a:lnTo>
                  <a:lnTo>
                    <a:pt x="509" y="469"/>
                  </a:lnTo>
                  <a:lnTo>
                    <a:pt x="506" y="472"/>
                  </a:lnTo>
                  <a:lnTo>
                    <a:pt x="506" y="469"/>
                  </a:lnTo>
                  <a:lnTo>
                    <a:pt x="503" y="464"/>
                  </a:lnTo>
                  <a:lnTo>
                    <a:pt x="503" y="466"/>
                  </a:lnTo>
                  <a:lnTo>
                    <a:pt x="506" y="469"/>
                  </a:lnTo>
                  <a:lnTo>
                    <a:pt x="506" y="472"/>
                  </a:lnTo>
                  <a:lnTo>
                    <a:pt x="503" y="472"/>
                  </a:lnTo>
                  <a:lnTo>
                    <a:pt x="500" y="472"/>
                  </a:lnTo>
                  <a:lnTo>
                    <a:pt x="500" y="475"/>
                  </a:lnTo>
                  <a:lnTo>
                    <a:pt x="500" y="478"/>
                  </a:lnTo>
                  <a:lnTo>
                    <a:pt x="497" y="478"/>
                  </a:lnTo>
                  <a:lnTo>
                    <a:pt x="494" y="478"/>
                  </a:lnTo>
                  <a:lnTo>
                    <a:pt x="489" y="478"/>
                  </a:lnTo>
                  <a:lnTo>
                    <a:pt x="486" y="478"/>
                  </a:lnTo>
                  <a:lnTo>
                    <a:pt x="486" y="481"/>
                  </a:lnTo>
                  <a:lnTo>
                    <a:pt x="480" y="483"/>
                  </a:lnTo>
                  <a:lnTo>
                    <a:pt x="477" y="481"/>
                  </a:lnTo>
                  <a:lnTo>
                    <a:pt x="474" y="483"/>
                  </a:lnTo>
                  <a:lnTo>
                    <a:pt x="472" y="483"/>
                  </a:lnTo>
                  <a:lnTo>
                    <a:pt x="469" y="483"/>
                  </a:lnTo>
                  <a:lnTo>
                    <a:pt x="469" y="486"/>
                  </a:lnTo>
                  <a:lnTo>
                    <a:pt x="466" y="486"/>
                  </a:lnTo>
                  <a:lnTo>
                    <a:pt x="466" y="489"/>
                  </a:lnTo>
                  <a:lnTo>
                    <a:pt x="469" y="489"/>
                  </a:lnTo>
                  <a:lnTo>
                    <a:pt x="469" y="492"/>
                  </a:lnTo>
                  <a:lnTo>
                    <a:pt x="469" y="495"/>
                  </a:lnTo>
                  <a:lnTo>
                    <a:pt x="466" y="498"/>
                  </a:lnTo>
                  <a:lnTo>
                    <a:pt x="463" y="498"/>
                  </a:lnTo>
                  <a:lnTo>
                    <a:pt x="460" y="498"/>
                  </a:lnTo>
                  <a:lnTo>
                    <a:pt x="460" y="495"/>
                  </a:lnTo>
                  <a:lnTo>
                    <a:pt x="460" y="492"/>
                  </a:lnTo>
                  <a:lnTo>
                    <a:pt x="460" y="489"/>
                  </a:lnTo>
                  <a:lnTo>
                    <a:pt x="460" y="486"/>
                  </a:lnTo>
                  <a:lnTo>
                    <a:pt x="460" y="483"/>
                  </a:lnTo>
                  <a:lnTo>
                    <a:pt x="463" y="481"/>
                  </a:lnTo>
                  <a:lnTo>
                    <a:pt x="460" y="481"/>
                  </a:lnTo>
                  <a:lnTo>
                    <a:pt x="460" y="483"/>
                  </a:lnTo>
                  <a:lnTo>
                    <a:pt x="457" y="481"/>
                  </a:lnTo>
                  <a:lnTo>
                    <a:pt x="457" y="483"/>
                  </a:lnTo>
                  <a:lnTo>
                    <a:pt x="455" y="483"/>
                  </a:lnTo>
                  <a:lnTo>
                    <a:pt x="452" y="483"/>
                  </a:lnTo>
                  <a:lnTo>
                    <a:pt x="452" y="481"/>
                  </a:lnTo>
                  <a:lnTo>
                    <a:pt x="449" y="481"/>
                  </a:lnTo>
                  <a:lnTo>
                    <a:pt x="449" y="478"/>
                  </a:lnTo>
                  <a:lnTo>
                    <a:pt x="449" y="481"/>
                  </a:lnTo>
                  <a:lnTo>
                    <a:pt x="446" y="481"/>
                  </a:lnTo>
                  <a:lnTo>
                    <a:pt x="446" y="478"/>
                  </a:lnTo>
                  <a:lnTo>
                    <a:pt x="443" y="481"/>
                  </a:lnTo>
                  <a:lnTo>
                    <a:pt x="440" y="481"/>
                  </a:lnTo>
                  <a:lnTo>
                    <a:pt x="437" y="481"/>
                  </a:lnTo>
                  <a:lnTo>
                    <a:pt x="435" y="481"/>
                  </a:lnTo>
                  <a:lnTo>
                    <a:pt x="432" y="478"/>
                  </a:lnTo>
                  <a:lnTo>
                    <a:pt x="426" y="478"/>
                  </a:lnTo>
                  <a:lnTo>
                    <a:pt x="420" y="475"/>
                  </a:lnTo>
                  <a:lnTo>
                    <a:pt x="420" y="469"/>
                  </a:lnTo>
                  <a:lnTo>
                    <a:pt x="420" y="466"/>
                  </a:lnTo>
                  <a:lnTo>
                    <a:pt x="423" y="464"/>
                  </a:lnTo>
                  <a:lnTo>
                    <a:pt x="420" y="464"/>
                  </a:lnTo>
                  <a:lnTo>
                    <a:pt x="409" y="461"/>
                  </a:lnTo>
                  <a:lnTo>
                    <a:pt x="406" y="458"/>
                  </a:lnTo>
                  <a:lnTo>
                    <a:pt x="403" y="455"/>
                  </a:lnTo>
                  <a:lnTo>
                    <a:pt x="401" y="458"/>
                  </a:lnTo>
                  <a:lnTo>
                    <a:pt x="398" y="461"/>
                  </a:lnTo>
                  <a:lnTo>
                    <a:pt x="392" y="464"/>
                  </a:lnTo>
                  <a:lnTo>
                    <a:pt x="389" y="464"/>
                  </a:lnTo>
                  <a:lnTo>
                    <a:pt x="386" y="464"/>
                  </a:lnTo>
                  <a:lnTo>
                    <a:pt x="386" y="466"/>
                  </a:lnTo>
                  <a:lnTo>
                    <a:pt x="381" y="464"/>
                  </a:lnTo>
                  <a:lnTo>
                    <a:pt x="378" y="466"/>
                  </a:lnTo>
                  <a:lnTo>
                    <a:pt x="375" y="469"/>
                  </a:lnTo>
                  <a:lnTo>
                    <a:pt x="372" y="464"/>
                  </a:lnTo>
                  <a:lnTo>
                    <a:pt x="366" y="464"/>
                  </a:lnTo>
                  <a:lnTo>
                    <a:pt x="366" y="469"/>
                  </a:lnTo>
                  <a:lnTo>
                    <a:pt x="364" y="469"/>
                  </a:lnTo>
                  <a:lnTo>
                    <a:pt x="355" y="469"/>
                  </a:lnTo>
                  <a:lnTo>
                    <a:pt x="355" y="475"/>
                  </a:lnTo>
                  <a:lnTo>
                    <a:pt x="358" y="481"/>
                  </a:lnTo>
                  <a:lnTo>
                    <a:pt x="358" y="483"/>
                  </a:lnTo>
                  <a:lnTo>
                    <a:pt x="361" y="486"/>
                  </a:lnTo>
                  <a:lnTo>
                    <a:pt x="349" y="483"/>
                  </a:lnTo>
                  <a:lnTo>
                    <a:pt x="349" y="481"/>
                  </a:lnTo>
                  <a:lnTo>
                    <a:pt x="347" y="481"/>
                  </a:lnTo>
                  <a:lnTo>
                    <a:pt x="335" y="481"/>
                  </a:lnTo>
                  <a:lnTo>
                    <a:pt x="335" y="478"/>
                  </a:lnTo>
                  <a:lnTo>
                    <a:pt x="332" y="472"/>
                  </a:lnTo>
                  <a:lnTo>
                    <a:pt x="327" y="472"/>
                  </a:lnTo>
                  <a:lnTo>
                    <a:pt x="327" y="464"/>
                  </a:lnTo>
                  <a:lnTo>
                    <a:pt x="329" y="461"/>
                  </a:lnTo>
                  <a:lnTo>
                    <a:pt x="327" y="458"/>
                  </a:lnTo>
                  <a:lnTo>
                    <a:pt x="324" y="461"/>
                  </a:lnTo>
                  <a:lnTo>
                    <a:pt x="324" y="458"/>
                  </a:lnTo>
                  <a:lnTo>
                    <a:pt x="321" y="452"/>
                  </a:lnTo>
                  <a:lnTo>
                    <a:pt x="321" y="449"/>
                  </a:lnTo>
                  <a:lnTo>
                    <a:pt x="321" y="444"/>
                  </a:lnTo>
                  <a:lnTo>
                    <a:pt x="318" y="444"/>
                  </a:lnTo>
                  <a:lnTo>
                    <a:pt x="304" y="449"/>
                  </a:lnTo>
                  <a:lnTo>
                    <a:pt x="304" y="447"/>
                  </a:lnTo>
                  <a:lnTo>
                    <a:pt x="307" y="441"/>
                  </a:lnTo>
                  <a:lnTo>
                    <a:pt x="304" y="438"/>
                  </a:lnTo>
                  <a:lnTo>
                    <a:pt x="318" y="418"/>
                  </a:lnTo>
                  <a:lnTo>
                    <a:pt x="318" y="407"/>
                  </a:lnTo>
                  <a:lnTo>
                    <a:pt x="312" y="401"/>
                  </a:lnTo>
                  <a:lnTo>
                    <a:pt x="310" y="395"/>
                  </a:lnTo>
                  <a:lnTo>
                    <a:pt x="312" y="392"/>
                  </a:lnTo>
                  <a:lnTo>
                    <a:pt x="310" y="390"/>
                  </a:lnTo>
                  <a:lnTo>
                    <a:pt x="304" y="387"/>
                  </a:lnTo>
                  <a:lnTo>
                    <a:pt x="287" y="387"/>
                  </a:lnTo>
                  <a:lnTo>
                    <a:pt x="287" y="384"/>
                  </a:lnTo>
                  <a:lnTo>
                    <a:pt x="287" y="378"/>
                  </a:lnTo>
                  <a:lnTo>
                    <a:pt x="284" y="378"/>
                  </a:lnTo>
                  <a:lnTo>
                    <a:pt x="284" y="375"/>
                  </a:lnTo>
                  <a:lnTo>
                    <a:pt x="284" y="373"/>
                  </a:lnTo>
                  <a:lnTo>
                    <a:pt x="275" y="375"/>
                  </a:lnTo>
                  <a:lnTo>
                    <a:pt x="264" y="375"/>
                  </a:lnTo>
                  <a:lnTo>
                    <a:pt x="258" y="381"/>
                  </a:lnTo>
                  <a:lnTo>
                    <a:pt x="253" y="384"/>
                  </a:lnTo>
                  <a:lnTo>
                    <a:pt x="247" y="390"/>
                  </a:lnTo>
                  <a:lnTo>
                    <a:pt x="233" y="398"/>
                  </a:lnTo>
                  <a:lnTo>
                    <a:pt x="227" y="395"/>
                  </a:lnTo>
                  <a:lnTo>
                    <a:pt x="219" y="392"/>
                  </a:lnTo>
                  <a:lnTo>
                    <a:pt x="213" y="392"/>
                  </a:lnTo>
                  <a:lnTo>
                    <a:pt x="204" y="390"/>
                  </a:lnTo>
                  <a:lnTo>
                    <a:pt x="199" y="392"/>
                  </a:lnTo>
                  <a:lnTo>
                    <a:pt x="196" y="398"/>
                  </a:lnTo>
                  <a:lnTo>
                    <a:pt x="193" y="401"/>
                  </a:lnTo>
                  <a:lnTo>
                    <a:pt x="190" y="401"/>
                  </a:lnTo>
                  <a:lnTo>
                    <a:pt x="190" y="395"/>
                  </a:lnTo>
                  <a:lnTo>
                    <a:pt x="187" y="392"/>
                  </a:lnTo>
                  <a:lnTo>
                    <a:pt x="182" y="395"/>
                  </a:lnTo>
                  <a:lnTo>
                    <a:pt x="167" y="395"/>
                  </a:lnTo>
                  <a:lnTo>
                    <a:pt x="162" y="390"/>
                  </a:lnTo>
                  <a:lnTo>
                    <a:pt x="156" y="387"/>
                  </a:lnTo>
                  <a:lnTo>
                    <a:pt x="150" y="390"/>
                  </a:lnTo>
                  <a:lnTo>
                    <a:pt x="145" y="387"/>
                  </a:lnTo>
                  <a:lnTo>
                    <a:pt x="145" y="384"/>
                  </a:lnTo>
                  <a:lnTo>
                    <a:pt x="145" y="381"/>
                  </a:lnTo>
                  <a:lnTo>
                    <a:pt x="142" y="378"/>
                  </a:lnTo>
                  <a:lnTo>
                    <a:pt x="136" y="378"/>
                  </a:lnTo>
                  <a:lnTo>
                    <a:pt x="131" y="375"/>
                  </a:lnTo>
                  <a:lnTo>
                    <a:pt x="128" y="375"/>
                  </a:lnTo>
                  <a:lnTo>
                    <a:pt x="125" y="378"/>
                  </a:lnTo>
                  <a:lnTo>
                    <a:pt x="122" y="375"/>
                  </a:lnTo>
                  <a:lnTo>
                    <a:pt x="122" y="373"/>
                  </a:lnTo>
                  <a:lnTo>
                    <a:pt x="113" y="370"/>
                  </a:lnTo>
                  <a:lnTo>
                    <a:pt x="108" y="364"/>
                  </a:lnTo>
                  <a:lnTo>
                    <a:pt x="102" y="361"/>
                  </a:lnTo>
                  <a:lnTo>
                    <a:pt x="96" y="361"/>
                  </a:lnTo>
                  <a:lnTo>
                    <a:pt x="91" y="361"/>
                  </a:lnTo>
                  <a:lnTo>
                    <a:pt x="85" y="358"/>
                  </a:lnTo>
                  <a:lnTo>
                    <a:pt x="79" y="356"/>
                  </a:lnTo>
                  <a:lnTo>
                    <a:pt x="71" y="347"/>
                  </a:lnTo>
                  <a:lnTo>
                    <a:pt x="68" y="353"/>
                  </a:lnTo>
                  <a:lnTo>
                    <a:pt x="59" y="344"/>
                  </a:lnTo>
                  <a:lnTo>
                    <a:pt x="59" y="341"/>
                  </a:lnTo>
                  <a:lnTo>
                    <a:pt x="62" y="336"/>
                  </a:lnTo>
                  <a:lnTo>
                    <a:pt x="57" y="336"/>
                  </a:lnTo>
                  <a:lnTo>
                    <a:pt x="57" y="333"/>
                  </a:lnTo>
                  <a:lnTo>
                    <a:pt x="57" y="330"/>
                  </a:lnTo>
                  <a:lnTo>
                    <a:pt x="59" y="330"/>
                  </a:lnTo>
                  <a:lnTo>
                    <a:pt x="65" y="333"/>
                  </a:lnTo>
                  <a:lnTo>
                    <a:pt x="65" y="330"/>
                  </a:lnTo>
                  <a:lnTo>
                    <a:pt x="65" y="324"/>
                  </a:lnTo>
                  <a:lnTo>
                    <a:pt x="65" y="319"/>
                  </a:lnTo>
                  <a:lnTo>
                    <a:pt x="62" y="319"/>
                  </a:lnTo>
                  <a:lnTo>
                    <a:pt x="59" y="316"/>
                  </a:lnTo>
                  <a:lnTo>
                    <a:pt x="59" y="307"/>
                  </a:lnTo>
                  <a:lnTo>
                    <a:pt x="54" y="304"/>
                  </a:lnTo>
                  <a:lnTo>
                    <a:pt x="54" y="290"/>
                  </a:lnTo>
                  <a:lnTo>
                    <a:pt x="54" y="287"/>
                  </a:lnTo>
                  <a:lnTo>
                    <a:pt x="51" y="287"/>
                  </a:lnTo>
                  <a:lnTo>
                    <a:pt x="48" y="282"/>
                  </a:lnTo>
                  <a:lnTo>
                    <a:pt x="42" y="282"/>
                  </a:lnTo>
                  <a:lnTo>
                    <a:pt x="34" y="282"/>
                  </a:lnTo>
                  <a:lnTo>
                    <a:pt x="34" y="279"/>
                  </a:lnTo>
                  <a:lnTo>
                    <a:pt x="31" y="276"/>
                  </a:lnTo>
                  <a:lnTo>
                    <a:pt x="28" y="270"/>
                  </a:lnTo>
                  <a:lnTo>
                    <a:pt x="28" y="265"/>
                  </a:lnTo>
                  <a:lnTo>
                    <a:pt x="25" y="265"/>
                  </a:lnTo>
                  <a:lnTo>
                    <a:pt x="20" y="265"/>
                  </a:lnTo>
                  <a:lnTo>
                    <a:pt x="17" y="265"/>
                  </a:lnTo>
                  <a:lnTo>
                    <a:pt x="14" y="262"/>
                  </a:lnTo>
                  <a:lnTo>
                    <a:pt x="20" y="259"/>
                  </a:lnTo>
                  <a:lnTo>
                    <a:pt x="20" y="256"/>
                  </a:lnTo>
                  <a:lnTo>
                    <a:pt x="20" y="253"/>
                  </a:lnTo>
                  <a:lnTo>
                    <a:pt x="17" y="250"/>
                  </a:lnTo>
                  <a:lnTo>
                    <a:pt x="20" y="248"/>
                  </a:lnTo>
                  <a:lnTo>
                    <a:pt x="17" y="245"/>
                  </a:lnTo>
                  <a:lnTo>
                    <a:pt x="14" y="242"/>
                  </a:lnTo>
                  <a:lnTo>
                    <a:pt x="11" y="242"/>
                  </a:lnTo>
                  <a:lnTo>
                    <a:pt x="8" y="242"/>
                  </a:lnTo>
                  <a:lnTo>
                    <a:pt x="5" y="242"/>
                  </a:lnTo>
                  <a:lnTo>
                    <a:pt x="5" y="239"/>
                  </a:lnTo>
                  <a:lnTo>
                    <a:pt x="5" y="236"/>
                  </a:lnTo>
                  <a:lnTo>
                    <a:pt x="3" y="230"/>
                  </a:lnTo>
                  <a:lnTo>
                    <a:pt x="0" y="228"/>
                  </a:lnTo>
                  <a:lnTo>
                    <a:pt x="8" y="216"/>
                  </a:lnTo>
                  <a:lnTo>
                    <a:pt x="14" y="216"/>
                  </a:lnTo>
                  <a:lnTo>
                    <a:pt x="14" y="213"/>
                  </a:lnTo>
                  <a:lnTo>
                    <a:pt x="17" y="213"/>
                  </a:lnTo>
                  <a:lnTo>
                    <a:pt x="20" y="213"/>
                  </a:lnTo>
                  <a:lnTo>
                    <a:pt x="23" y="211"/>
                  </a:lnTo>
                  <a:lnTo>
                    <a:pt x="23" y="213"/>
                  </a:lnTo>
                  <a:lnTo>
                    <a:pt x="25" y="216"/>
                  </a:lnTo>
                  <a:lnTo>
                    <a:pt x="31" y="213"/>
                  </a:lnTo>
                  <a:lnTo>
                    <a:pt x="37" y="205"/>
                  </a:lnTo>
                  <a:lnTo>
                    <a:pt x="54" y="205"/>
                  </a:lnTo>
                  <a:lnTo>
                    <a:pt x="57" y="199"/>
                  </a:lnTo>
                  <a:lnTo>
                    <a:pt x="65" y="196"/>
                  </a:lnTo>
                  <a:lnTo>
                    <a:pt x="71" y="194"/>
                  </a:lnTo>
                  <a:lnTo>
                    <a:pt x="74" y="194"/>
                  </a:lnTo>
                  <a:lnTo>
                    <a:pt x="79" y="188"/>
                  </a:lnTo>
                  <a:lnTo>
                    <a:pt x="85" y="185"/>
                  </a:lnTo>
                  <a:lnTo>
                    <a:pt x="82" y="182"/>
                  </a:lnTo>
                  <a:lnTo>
                    <a:pt x="82" y="179"/>
                  </a:lnTo>
                  <a:lnTo>
                    <a:pt x="85" y="176"/>
                  </a:lnTo>
                  <a:lnTo>
                    <a:pt x="85" y="174"/>
                  </a:lnTo>
                  <a:lnTo>
                    <a:pt x="88" y="171"/>
                  </a:lnTo>
                  <a:lnTo>
                    <a:pt x="88" y="168"/>
                  </a:lnTo>
                  <a:lnTo>
                    <a:pt x="88" y="159"/>
                  </a:lnTo>
                  <a:lnTo>
                    <a:pt x="85" y="157"/>
                  </a:lnTo>
                  <a:lnTo>
                    <a:pt x="85" y="154"/>
                  </a:lnTo>
                  <a:lnTo>
                    <a:pt x="85" y="148"/>
                  </a:lnTo>
                  <a:lnTo>
                    <a:pt x="85" y="145"/>
                  </a:lnTo>
                  <a:lnTo>
                    <a:pt x="79" y="145"/>
                  </a:lnTo>
                  <a:lnTo>
                    <a:pt x="79" y="142"/>
                  </a:lnTo>
                  <a:lnTo>
                    <a:pt x="82" y="142"/>
                  </a:lnTo>
                  <a:lnTo>
                    <a:pt x="85" y="142"/>
                  </a:lnTo>
                  <a:lnTo>
                    <a:pt x="96" y="140"/>
                  </a:lnTo>
                  <a:lnTo>
                    <a:pt x="113" y="140"/>
                  </a:lnTo>
                  <a:lnTo>
                    <a:pt x="113" y="137"/>
                  </a:lnTo>
                  <a:lnTo>
                    <a:pt x="111" y="134"/>
                  </a:lnTo>
                  <a:lnTo>
                    <a:pt x="111" y="131"/>
                  </a:lnTo>
                  <a:lnTo>
                    <a:pt x="113" y="125"/>
                  </a:lnTo>
                  <a:lnTo>
                    <a:pt x="116" y="114"/>
                  </a:lnTo>
                  <a:lnTo>
                    <a:pt x="119" y="111"/>
                  </a:lnTo>
                  <a:lnTo>
                    <a:pt x="122" y="105"/>
                  </a:lnTo>
                  <a:lnTo>
                    <a:pt x="128" y="108"/>
                  </a:lnTo>
                  <a:lnTo>
                    <a:pt x="131" y="108"/>
                  </a:lnTo>
                  <a:lnTo>
                    <a:pt x="139" y="108"/>
                  </a:lnTo>
                  <a:lnTo>
                    <a:pt x="142" y="111"/>
                  </a:lnTo>
                  <a:lnTo>
                    <a:pt x="148" y="108"/>
                  </a:lnTo>
                  <a:lnTo>
                    <a:pt x="153" y="108"/>
                  </a:lnTo>
                  <a:lnTo>
                    <a:pt x="153" y="103"/>
                  </a:lnTo>
                  <a:lnTo>
                    <a:pt x="153" y="100"/>
                  </a:lnTo>
                  <a:lnTo>
                    <a:pt x="153" y="88"/>
                  </a:lnTo>
                  <a:lnTo>
                    <a:pt x="150" y="86"/>
                  </a:lnTo>
                  <a:lnTo>
                    <a:pt x="153" y="83"/>
                  </a:lnTo>
                  <a:lnTo>
                    <a:pt x="162" y="83"/>
                  </a:lnTo>
                  <a:lnTo>
                    <a:pt x="167" y="77"/>
                  </a:lnTo>
                  <a:lnTo>
                    <a:pt x="167" y="74"/>
                  </a:lnTo>
                  <a:lnTo>
                    <a:pt x="170" y="71"/>
                  </a:lnTo>
                  <a:lnTo>
                    <a:pt x="173" y="71"/>
                  </a:lnTo>
                  <a:lnTo>
                    <a:pt x="176" y="71"/>
                  </a:lnTo>
                  <a:lnTo>
                    <a:pt x="179" y="71"/>
                  </a:lnTo>
                  <a:lnTo>
                    <a:pt x="182" y="74"/>
                  </a:lnTo>
                  <a:lnTo>
                    <a:pt x="182" y="77"/>
                  </a:lnTo>
                  <a:lnTo>
                    <a:pt x="182" y="80"/>
                  </a:lnTo>
                  <a:lnTo>
                    <a:pt x="185" y="80"/>
                  </a:lnTo>
                  <a:lnTo>
                    <a:pt x="185" y="83"/>
                  </a:lnTo>
                  <a:lnTo>
                    <a:pt x="187" y="86"/>
                  </a:lnTo>
                  <a:lnTo>
                    <a:pt x="190" y="88"/>
                  </a:lnTo>
                  <a:lnTo>
                    <a:pt x="193" y="88"/>
                  </a:lnTo>
                  <a:lnTo>
                    <a:pt x="193" y="94"/>
                  </a:lnTo>
                  <a:lnTo>
                    <a:pt x="196" y="94"/>
                  </a:lnTo>
                  <a:lnTo>
                    <a:pt x="202" y="91"/>
                  </a:lnTo>
                  <a:lnTo>
                    <a:pt x="204" y="94"/>
                  </a:lnTo>
                  <a:lnTo>
                    <a:pt x="210" y="94"/>
                  </a:lnTo>
                  <a:lnTo>
                    <a:pt x="216" y="97"/>
                  </a:lnTo>
                  <a:lnTo>
                    <a:pt x="216" y="100"/>
                  </a:lnTo>
                  <a:lnTo>
                    <a:pt x="216" y="103"/>
                  </a:lnTo>
                  <a:lnTo>
                    <a:pt x="219" y="105"/>
                  </a:lnTo>
                  <a:lnTo>
                    <a:pt x="219" y="108"/>
                  </a:lnTo>
                  <a:lnTo>
                    <a:pt x="221" y="111"/>
                  </a:lnTo>
                  <a:lnTo>
                    <a:pt x="224" y="114"/>
                  </a:lnTo>
                  <a:lnTo>
                    <a:pt x="224" y="120"/>
                  </a:lnTo>
                  <a:lnTo>
                    <a:pt x="221" y="120"/>
                  </a:lnTo>
                  <a:lnTo>
                    <a:pt x="224" y="122"/>
                  </a:lnTo>
                  <a:lnTo>
                    <a:pt x="219" y="128"/>
                  </a:lnTo>
                  <a:lnTo>
                    <a:pt x="219" y="134"/>
                  </a:lnTo>
                  <a:lnTo>
                    <a:pt x="221" y="140"/>
                  </a:lnTo>
                  <a:lnTo>
                    <a:pt x="224" y="140"/>
                  </a:lnTo>
                  <a:lnTo>
                    <a:pt x="227" y="140"/>
                  </a:lnTo>
                  <a:lnTo>
                    <a:pt x="233" y="142"/>
                  </a:lnTo>
                  <a:lnTo>
                    <a:pt x="241" y="142"/>
                  </a:lnTo>
                  <a:lnTo>
                    <a:pt x="250" y="140"/>
                  </a:lnTo>
                  <a:lnTo>
                    <a:pt x="256" y="142"/>
                  </a:lnTo>
                  <a:lnTo>
                    <a:pt x="261" y="145"/>
                  </a:lnTo>
                  <a:lnTo>
                    <a:pt x="267" y="148"/>
                  </a:lnTo>
                  <a:lnTo>
                    <a:pt x="273" y="151"/>
                  </a:lnTo>
                  <a:lnTo>
                    <a:pt x="273" y="154"/>
                  </a:lnTo>
                  <a:lnTo>
                    <a:pt x="278" y="154"/>
                  </a:lnTo>
                  <a:lnTo>
                    <a:pt x="278" y="157"/>
                  </a:lnTo>
                  <a:lnTo>
                    <a:pt x="281" y="162"/>
                  </a:lnTo>
                  <a:lnTo>
                    <a:pt x="281" y="168"/>
                  </a:lnTo>
                  <a:lnTo>
                    <a:pt x="290" y="174"/>
                  </a:lnTo>
                  <a:lnTo>
                    <a:pt x="290" y="176"/>
                  </a:lnTo>
                  <a:lnTo>
                    <a:pt x="307" y="176"/>
                  </a:lnTo>
                  <a:lnTo>
                    <a:pt x="310" y="176"/>
                  </a:lnTo>
                  <a:lnTo>
                    <a:pt x="318" y="179"/>
                  </a:lnTo>
                  <a:lnTo>
                    <a:pt x="324" y="179"/>
                  </a:lnTo>
                  <a:lnTo>
                    <a:pt x="338" y="176"/>
                  </a:lnTo>
                  <a:lnTo>
                    <a:pt x="358" y="179"/>
                  </a:lnTo>
                  <a:lnTo>
                    <a:pt x="361" y="185"/>
                  </a:lnTo>
                  <a:lnTo>
                    <a:pt x="369" y="185"/>
                  </a:lnTo>
                  <a:lnTo>
                    <a:pt x="375" y="185"/>
                  </a:lnTo>
                  <a:lnTo>
                    <a:pt x="381" y="191"/>
                  </a:lnTo>
                  <a:lnTo>
                    <a:pt x="392" y="191"/>
                  </a:lnTo>
                  <a:lnTo>
                    <a:pt x="395" y="194"/>
                  </a:lnTo>
                  <a:lnTo>
                    <a:pt x="401" y="194"/>
                  </a:lnTo>
                  <a:lnTo>
                    <a:pt x="415" y="185"/>
                  </a:lnTo>
                  <a:lnTo>
                    <a:pt x="432" y="182"/>
                  </a:lnTo>
                  <a:lnTo>
                    <a:pt x="440" y="182"/>
                  </a:lnTo>
                  <a:lnTo>
                    <a:pt x="455" y="179"/>
                  </a:lnTo>
                  <a:lnTo>
                    <a:pt x="463" y="176"/>
                  </a:lnTo>
                  <a:lnTo>
                    <a:pt x="469" y="176"/>
                  </a:lnTo>
                  <a:lnTo>
                    <a:pt x="477" y="165"/>
                  </a:lnTo>
                  <a:lnTo>
                    <a:pt x="486" y="162"/>
                  </a:lnTo>
                  <a:lnTo>
                    <a:pt x="489" y="157"/>
                  </a:lnTo>
                  <a:lnTo>
                    <a:pt x="483" y="154"/>
                  </a:lnTo>
                  <a:lnTo>
                    <a:pt x="483" y="148"/>
                  </a:lnTo>
                  <a:lnTo>
                    <a:pt x="486" y="145"/>
                  </a:lnTo>
                  <a:lnTo>
                    <a:pt x="486" y="140"/>
                  </a:lnTo>
                  <a:lnTo>
                    <a:pt x="491" y="140"/>
                  </a:lnTo>
                  <a:lnTo>
                    <a:pt x="509" y="145"/>
                  </a:lnTo>
                  <a:lnTo>
                    <a:pt x="511" y="145"/>
                  </a:lnTo>
                  <a:lnTo>
                    <a:pt x="526" y="137"/>
                  </a:lnTo>
                  <a:lnTo>
                    <a:pt x="531" y="137"/>
                  </a:lnTo>
                  <a:lnTo>
                    <a:pt x="543" y="131"/>
                  </a:lnTo>
                  <a:lnTo>
                    <a:pt x="545" y="125"/>
                  </a:lnTo>
                  <a:lnTo>
                    <a:pt x="551" y="122"/>
                  </a:lnTo>
                  <a:lnTo>
                    <a:pt x="557" y="122"/>
                  </a:lnTo>
                  <a:lnTo>
                    <a:pt x="560" y="117"/>
                  </a:lnTo>
                  <a:lnTo>
                    <a:pt x="563" y="117"/>
                  </a:lnTo>
                  <a:lnTo>
                    <a:pt x="565" y="117"/>
                  </a:lnTo>
                  <a:lnTo>
                    <a:pt x="571" y="114"/>
                  </a:lnTo>
                  <a:lnTo>
                    <a:pt x="574" y="117"/>
                  </a:lnTo>
                  <a:lnTo>
                    <a:pt x="577" y="114"/>
                  </a:lnTo>
                  <a:lnTo>
                    <a:pt x="582" y="117"/>
                  </a:lnTo>
                  <a:lnTo>
                    <a:pt x="591" y="114"/>
                  </a:lnTo>
                  <a:lnTo>
                    <a:pt x="591" y="111"/>
                  </a:lnTo>
                  <a:lnTo>
                    <a:pt x="585" y="108"/>
                  </a:lnTo>
                  <a:lnTo>
                    <a:pt x="585" y="105"/>
                  </a:lnTo>
                  <a:lnTo>
                    <a:pt x="580" y="100"/>
                  </a:lnTo>
                  <a:lnTo>
                    <a:pt x="577" y="97"/>
                  </a:lnTo>
                  <a:lnTo>
                    <a:pt x="574" y="97"/>
                  </a:lnTo>
                  <a:lnTo>
                    <a:pt x="571" y="94"/>
                  </a:lnTo>
                  <a:lnTo>
                    <a:pt x="560" y="94"/>
                  </a:lnTo>
                  <a:lnTo>
                    <a:pt x="557" y="100"/>
                  </a:lnTo>
                  <a:lnTo>
                    <a:pt x="551" y="97"/>
                  </a:lnTo>
                  <a:lnTo>
                    <a:pt x="548" y="97"/>
                  </a:lnTo>
                  <a:lnTo>
                    <a:pt x="543" y="97"/>
                  </a:lnTo>
                  <a:lnTo>
                    <a:pt x="537" y="97"/>
                  </a:lnTo>
                  <a:lnTo>
                    <a:pt x="537" y="91"/>
                  </a:lnTo>
                  <a:lnTo>
                    <a:pt x="540" y="91"/>
                  </a:lnTo>
                  <a:lnTo>
                    <a:pt x="540" y="88"/>
                  </a:lnTo>
                  <a:lnTo>
                    <a:pt x="543" y="86"/>
                  </a:lnTo>
                  <a:lnTo>
                    <a:pt x="554" y="66"/>
                  </a:lnTo>
                  <a:lnTo>
                    <a:pt x="565" y="68"/>
                  </a:lnTo>
                  <a:lnTo>
                    <a:pt x="574" y="60"/>
                  </a:lnTo>
                  <a:lnTo>
                    <a:pt x="577" y="60"/>
                  </a:lnTo>
                  <a:lnTo>
                    <a:pt x="582" y="57"/>
                  </a:lnTo>
                  <a:lnTo>
                    <a:pt x="582" y="54"/>
                  </a:lnTo>
                  <a:lnTo>
                    <a:pt x="582" y="51"/>
                  </a:lnTo>
                  <a:lnTo>
                    <a:pt x="585" y="49"/>
                  </a:lnTo>
                  <a:lnTo>
                    <a:pt x="585" y="46"/>
                  </a:lnTo>
                  <a:lnTo>
                    <a:pt x="588" y="43"/>
                  </a:lnTo>
                  <a:lnTo>
                    <a:pt x="591" y="37"/>
                  </a:lnTo>
                  <a:lnTo>
                    <a:pt x="599" y="29"/>
                  </a:lnTo>
                  <a:lnTo>
                    <a:pt x="599" y="26"/>
                  </a:lnTo>
                  <a:lnTo>
                    <a:pt x="602" y="20"/>
                  </a:lnTo>
                  <a:lnTo>
                    <a:pt x="599" y="17"/>
                  </a:lnTo>
                  <a:lnTo>
                    <a:pt x="591" y="14"/>
                  </a:lnTo>
                  <a:lnTo>
                    <a:pt x="594" y="12"/>
                  </a:lnTo>
                  <a:lnTo>
                    <a:pt x="597" y="9"/>
                  </a:lnTo>
                  <a:lnTo>
                    <a:pt x="599" y="6"/>
                  </a:lnTo>
                  <a:lnTo>
                    <a:pt x="605" y="3"/>
                  </a:lnTo>
                  <a:lnTo>
                    <a:pt x="611" y="3"/>
                  </a:lnTo>
                  <a:lnTo>
                    <a:pt x="617" y="3"/>
                  </a:lnTo>
                  <a:lnTo>
                    <a:pt x="636" y="0"/>
                  </a:lnTo>
                  <a:lnTo>
                    <a:pt x="648" y="3"/>
                  </a:lnTo>
                  <a:lnTo>
                    <a:pt x="653" y="6"/>
                  </a:lnTo>
                  <a:lnTo>
                    <a:pt x="656" y="6"/>
                  </a:lnTo>
                  <a:lnTo>
                    <a:pt x="662" y="6"/>
                  </a:lnTo>
                  <a:lnTo>
                    <a:pt x="665" y="6"/>
                  </a:lnTo>
                  <a:lnTo>
                    <a:pt x="665" y="12"/>
                  </a:lnTo>
                  <a:lnTo>
                    <a:pt x="668" y="12"/>
                  </a:lnTo>
                  <a:lnTo>
                    <a:pt x="671" y="12"/>
                  </a:lnTo>
                  <a:lnTo>
                    <a:pt x="671" y="14"/>
                  </a:lnTo>
                  <a:lnTo>
                    <a:pt x="673" y="17"/>
                  </a:lnTo>
                  <a:lnTo>
                    <a:pt x="676" y="29"/>
                  </a:lnTo>
                  <a:lnTo>
                    <a:pt x="679" y="37"/>
                  </a:lnTo>
                  <a:lnTo>
                    <a:pt x="679" y="40"/>
                  </a:lnTo>
                  <a:lnTo>
                    <a:pt x="682" y="43"/>
                  </a:lnTo>
                  <a:lnTo>
                    <a:pt x="688" y="5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0" name="Freeform 3525"/>
            <p:cNvSpPr/>
            <p:nvPr/>
          </p:nvSpPr>
          <p:spPr>
            <a:xfrm>
              <a:off x="7850880" y="2917080"/>
              <a:ext cx="817920" cy="322920"/>
            </a:xfrm>
            <a:custGeom>
              <a:avLst/>
              <a:gdLst>
                <a:gd name="textAreaLeft" fmla="*/ 0 w 817920"/>
                <a:gd name="textAreaRight" fmla="*/ 818640 w 817920"/>
                <a:gd name="textAreaTop" fmla="*/ 0 h 322920"/>
                <a:gd name="textAreaBottom" fmla="*/ 323640 h 322920"/>
              </a:gdLst>
              <a:ahLst/>
              <a:cxnLst/>
              <a:rect l="textAreaLeft" t="textAreaTop" r="textAreaRight" b="textAreaBottom"/>
              <a:pathLst>
                <a:path w="412" h="168">
                  <a:moveTo>
                    <a:pt x="37" y="28"/>
                  </a:moveTo>
                  <a:lnTo>
                    <a:pt x="45" y="28"/>
                  </a:lnTo>
                  <a:lnTo>
                    <a:pt x="48" y="28"/>
                  </a:lnTo>
                  <a:lnTo>
                    <a:pt x="51" y="23"/>
                  </a:lnTo>
                  <a:lnTo>
                    <a:pt x="54" y="23"/>
                  </a:lnTo>
                  <a:lnTo>
                    <a:pt x="62" y="25"/>
                  </a:lnTo>
                  <a:lnTo>
                    <a:pt x="65" y="23"/>
                  </a:lnTo>
                  <a:lnTo>
                    <a:pt x="68" y="23"/>
                  </a:lnTo>
                  <a:lnTo>
                    <a:pt x="71" y="25"/>
                  </a:lnTo>
                  <a:lnTo>
                    <a:pt x="74" y="25"/>
                  </a:lnTo>
                  <a:lnTo>
                    <a:pt x="85" y="28"/>
                  </a:lnTo>
                  <a:lnTo>
                    <a:pt x="88" y="31"/>
                  </a:lnTo>
                  <a:lnTo>
                    <a:pt x="99" y="37"/>
                  </a:lnTo>
                  <a:lnTo>
                    <a:pt x="105" y="34"/>
                  </a:lnTo>
                  <a:lnTo>
                    <a:pt x="108" y="37"/>
                  </a:lnTo>
                  <a:lnTo>
                    <a:pt x="119" y="37"/>
                  </a:lnTo>
                  <a:lnTo>
                    <a:pt x="122" y="40"/>
                  </a:lnTo>
                  <a:lnTo>
                    <a:pt x="128" y="37"/>
                  </a:lnTo>
                  <a:lnTo>
                    <a:pt x="131" y="40"/>
                  </a:lnTo>
                  <a:lnTo>
                    <a:pt x="136" y="34"/>
                  </a:lnTo>
                  <a:lnTo>
                    <a:pt x="136" y="31"/>
                  </a:lnTo>
                  <a:lnTo>
                    <a:pt x="133" y="28"/>
                  </a:lnTo>
                  <a:lnTo>
                    <a:pt x="136" y="25"/>
                  </a:lnTo>
                  <a:lnTo>
                    <a:pt x="133" y="20"/>
                  </a:lnTo>
                  <a:lnTo>
                    <a:pt x="131" y="20"/>
                  </a:lnTo>
                  <a:lnTo>
                    <a:pt x="128" y="17"/>
                  </a:lnTo>
                  <a:lnTo>
                    <a:pt x="131" y="11"/>
                  </a:lnTo>
                  <a:lnTo>
                    <a:pt x="133" y="8"/>
                  </a:lnTo>
                  <a:lnTo>
                    <a:pt x="136" y="6"/>
                  </a:lnTo>
                  <a:lnTo>
                    <a:pt x="136" y="3"/>
                  </a:lnTo>
                  <a:lnTo>
                    <a:pt x="139" y="6"/>
                  </a:lnTo>
                  <a:lnTo>
                    <a:pt x="142" y="3"/>
                  </a:lnTo>
                  <a:lnTo>
                    <a:pt x="142" y="0"/>
                  </a:lnTo>
                  <a:lnTo>
                    <a:pt x="145" y="0"/>
                  </a:lnTo>
                  <a:lnTo>
                    <a:pt x="153" y="3"/>
                  </a:lnTo>
                  <a:lnTo>
                    <a:pt x="162" y="6"/>
                  </a:lnTo>
                  <a:lnTo>
                    <a:pt x="168" y="6"/>
                  </a:lnTo>
                  <a:lnTo>
                    <a:pt x="176" y="8"/>
                  </a:lnTo>
                  <a:lnTo>
                    <a:pt x="179" y="8"/>
                  </a:lnTo>
                  <a:lnTo>
                    <a:pt x="185" y="8"/>
                  </a:lnTo>
                  <a:lnTo>
                    <a:pt x="185" y="11"/>
                  </a:lnTo>
                  <a:lnTo>
                    <a:pt x="187" y="17"/>
                  </a:lnTo>
                  <a:lnTo>
                    <a:pt x="187" y="23"/>
                  </a:lnTo>
                  <a:lnTo>
                    <a:pt x="190" y="28"/>
                  </a:lnTo>
                  <a:lnTo>
                    <a:pt x="193" y="28"/>
                  </a:lnTo>
                  <a:lnTo>
                    <a:pt x="199" y="31"/>
                  </a:lnTo>
                  <a:lnTo>
                    <a:pt x="204" y="31"/>
                  </a:lnTo>
                  <a:lnTo>
                    <a:pt x="210" y="31"/>
                  </a:lnTo>
                  <a:lnTo>
                    <a:pt x="213" y="28"/>
                  </a:lnTo>
                  <a:lnTo>
                    <a:pt x="216" y="28"/>
                  </a:lnTo>
                  <a:lnTo>
                    <a:pt x="224" y="28"/>
                  </a:lnTo>
                  <a:lnTo>
                    <a:pt x="236" y="31"/>
                  </a:lnTo>
                  <a:lnTo>
                    <a:pt x="239" y="31"/>
                  </a:lnTo>
                  <a:lnTo>
                    <a:pt x="244" y="28"/>
                  </a:lnTo>
                  <a:lnTo>
                    <a:pt x="247" y="31"/>
                  </a:lnTo>
                  <a:lnTo>
                    <a:pt x="247" y="34"/>
                  </a:lnTo>
                  <a:lnTo>
                    <a:pt x="250" y="34"/>
                  </a:lnTo>
                  <a:lnTo>
                    <a:pt x="253" y="37"/>
                  </a:lnTo>
                  <a:lnTo>
                    <a:pt x="258" y="37"/>
                  </a:lnTo>
                  <a:lnTo>
                    <a:pt x="261" y="40"/>
                  </a:lnTo>
                  <a:lnTo>
                    <a:pt x="264" y="42"/>
                  </a:lnTo>
                  <a:lnTo>
                    <a:pt x="270" y="45"/>
                  </a:lnTo>
                  <a:lnTo>
                    <a:pt x="276" y="45"/>
                  </a:lnTo>
                  <a:lnTo>
                    <a:pt x="287" y="48"/>
                  </a:lnTo>
                  <a:lnTo>
                    <a:pt x="290" y="45"/>
                  </a:lnTo>
                  <a:lnTo>
                    <a:pt x="298" y="45"/>
                  </a:lnTo>
                  <a:lnTo>
                    <a:pt x="301" y="42"/>
                  </a:lnTo>
                  <a:lnTo>
                    <a:pt x="307" y="45"/>
                  </a:lnTo>
                  <a:lnTo>
                    <a:pt x="312" y="42"/>
                  </a:lnTo>
                  <a:lnTo>
                    <a:pt x="321" y="42"/>
                  </a:lnTo>
                  <a:lnTo>
                    <a:pt x="324" y="34"/>
                  </a:lnTo>
                  <a:lnTo>
                    <a:pt x="332" y="34"/>
                  </a:lnTo>
                  <a:lnTo>
                    <a:pt x="338" y="28"/>
                  </a:lnTo>
                  <a:lnTo>
                    <a:pt x="347" y="28"/>
                  </a:lnTo>
                  <a:lnTo>
                    <a:pt x="352" y="31"/>
                  </a:lnTo>
                  <a:lnTo>
                    <a:pt x="355" y="37"/>
                  </a:lnTo>
                  <a:lnTo>
                    <a:pt x="358" y="37"/>
                  </a:lnTo>
                  <a:lnTo>
                    <a:pt x="366" y="31"/>
                  </a:lnTo>
                  <a:lnTo>
                    <a:pt x="375" y="40"/>
                  </a:lnTo>
                  <a:lnTo>
                    <a:pt x="364" y="60"/>
                  </a:lnTo>
                  <a:lnTo>
                    <a:pt x="361" y="62"/>
                  </a:lnTo>
                  <a:lnTo>
                    <a:pt x="361" y="65"/>
                  </a:lnTo>
                  <a:lnTo>
                    <a:pt x="358" y="65"/>
                  </a:lnTo>
                  <a:lnTo>
                    <a:pt x="358" y="71"/>
                  </a:lnTo>
                  <a:lnTo>
                    <a:pt x="364" y="71"/>
                  </a:lnTo>
                  <a:lnTo>
                    <a:pt x="369" y="71"/>
                  </a:lnTo>
                  <a:lnTo>
                    <a:pt x="372" y="71"/>
                  </a:lnTo>
                  <a:lnTo>
                    <a:pt x="378" y="74"/>
                  </a:lnTo>
                  <a:lnTo>
                    <a:pt x="381" y="68"/>
                  </a:lnTo>
                  <a:lnTo>
                    <a:pt x="392" y="68"/>
                  </a:lnTo>
                  <a:lnTo>
                    <a:pt x="395" y="71"/>
                  </a:lnTo>
                  <a:lnTo>
                    <a:pt x="398" y="71"/>
                  </a:lnTo>
                  <a:lnTo>
                    <a:pt x="401" y="74"/>
                  </a:lnTo>
                  <a:lnTo>
                    <a:pt x="406" y="79"/>
                  </a:lnTo>
                  <a:lnTo>
                    <a:pt x="406" y="82"/>
                  </a:lnTo>
                  <a:lnTo>
                    <a:pt x="412" y="85"/>
                  </a:lnTo>
                  <a:lnTo>
                    <a:pt x="412" y="88"/>
                  </a:lnTo>
                  <a:lnTo>
                    <a:pt x="403" y="91"/>
                  </a:lnTo>
                  <a:lnTo>
                    <a:pt x="398" y="88"/>
                  </a:lnTo>
                  <a:lnTo>
                    <a:pt x="395" y="91"/>
                  </a:lnTo>
                  <a:lnTo>
                    <a:pt x="392" y="88"/>
                  </a:lnTo>
                  <a:lnTo>
                    <a:pt x="386" y="91"/>
                  </a:lnTo>
                  <a:lnTo>
                    <a:pt x="384" y="91"/>
                  </a:lnTo>
                  <a:lnTo>
                    <a:pt x="381" y="91"/>
                  </a:lnTo>
                  <a:lnTo>
                    <a:pt x="378" y="96"/>
                  </a:lnTo>
                  <a:lnTo>
                    <a:pt x="372" y="96"/>
                  </a:lnTo>
                  <a:lnTo>
                    <a:pt x="366" y="99"/>
                  </a:lnTo>
                  <a:lnTo>
                    <a:pt x="364" y="105"/>
                  </a:lnTo>
                  <a:lnTo>
                    <a:pt x="352" y="111"/>
                  </a:lnTo>
                  <a:lnTo>
                    <a:pt x="347" y="111"/>
                  </a:lnTo>
                  <a:lnTo>
                    <a:pt x="332" y="119"/>
                  </a:lnTo>
                  <a:lnTo>
                    <a:pt x="330" y="119"/>
                  </a:lnTo>
                  <a:lnTo>
                    <a:pt x="312" y="114"/>
                  </a:lnTo>
                  <a:lnTo>
                    <a:pt x="307" y="114"/>
                  </a:lnTo>
                  <a:lnTo>
                    <a:pt x="307" y="119"/>
                  </a:lnTo>
                  <a:lnTo>
                    <a:pt x="304" y="122"/>
                  </a:lnTo>
                  <a:lnTo>
                    <a:pt x="304" y="128"/>
                  </a:lnTo>
                  <a:lnTo>
                    <a:pt x="310" y="131"/>
                  </a:lnTo>
                  <a:lnTo>
                    <a:pt x="307" y="136"/>
                  </a:lnTo>
                  <a:lnTo>
                    <a:pt x="298" y="139"/>
                  </a:lnTo>
                  <a:lnTo>
                    <a:pt x="290" y="150"/>
                  </a:lnTo>
                  <a:lnTo>
                    <a:pt x="284" y="150"/>
                  </a:lnTo>
                  <a:lnTo>
                    <a:pt x="276" y="153"/>
                  </a:lnTo>
                  <a:lnTo>
                    <a:pt x="261" y="156"/>
                  </a:lnTo>
                  <a:lnTo>
                    <a:pt x="253" y="156"/>
                  </a:lnTo>
                  <a:lnTo>
                    <a:pt x="236" y="159"/>
                  </a:lnTo>
                  <a:lnTo>
                    <a:pt x="222" y="168"/>
                  </a:lnTo>
                  <a:lnTo>
                    <a:pt x="216" y="168"/>
                  </a:lnTo>
                  <a:lnTo>
                    <a:pt x="213" y="165"/>
                  </a:lnTo>
                  <a:lnTo>
                    <a:pt x="202" y="165"/>
                  </a:lnTo>
                  <a:lnTo>
                    <a:pt x="196" y="159"/>
                  </a:lnTo>
                  <a:lnTo>
                    <a:pt x="190" y="159"/>
                  </a:lnTo>
                  <a:lnTo>
                    <a:pt x="182" y="159"/>
                  </a:lnTo>
                  <a:lnTo>
                    <a:pt x="179" y="153"/>
                  </a:lnTo>
                  <a:lnTo>
                    <a:pt x="159" y="150"/>
                  </a:lnTo>
                  <a:lnTo>
                    <a:pt x="145" y="153"/>
                  </a:lnTo>
                  <a:lnTo>
                    <a:pt x="139" y="153"/>
                  </a:lnTo>
                  <a:lnTo>
                    <a:pt x="131" y="150"/>
                  </a:lnTo>
                  <a:lnTo>
                    <a:pt x="128" y="150"/>
                  </a:lnTo>
                  <a:lnTo>
                    <a:pt x="111" y="150"/>
                  </a:lnTo>
                  <a:lnTo>
                    <a:pt x="111" y="148"/>
                  </a:lnTo>
                  <a:lnTo>
                    <a:pt x="102" y="142"/>
                  </a:lnTo>
                  <a:lnTo>
                    <a:pt x="102" y="136"/>
                  </a:lnTo>
                  <a:lnTo>
                    <a:pt x="99" y="131"/>
                  </a:lnTo>
                  <a:lnTo>
                    <a:pt x="99" y="128"/>
                  </a:lnTo>
                  <a:lnTo>
                    <a:pt x="94" y="128"/>
                  </a:lnTo>
                  <a:lnTo>
                    <a:pt x="94" y="125"/>
                  </a:lnTo>
                  <a:lnTo>
                    <a:pt x="88" y="122"/>
                  </a:lnTo>
                  <a:lnTo>
                    <a:pt x="82" y="119"/>
                  </a:lnTo>
                  <a:lnTo>
                    <a:pt x="77" y="116"/>
                  </a:lnTo>
                  <a:lnTo>
                    <a:pt x="71" y="114"/>
                  </a:lnTo>
                  <a:lnTo>
                    <a:pt x="62" y="116"/>
                  </a:lnTo>
                  <a:lnTo>
                    <a:pt x="54" y="116"/>
                  </a:lnTo>
                  <a:lnTo>
                    <a:pt x="48" y="114"/>
                  </a:lnTo>
                  <a:lnTo>
                    <a:pt x="45" y="114"/>
                  </a:lnTo>
                  <a:lnTo>
                    <a:pt x="42" y="114"/>
                  </a:lnTo>
                  <a:lnTo>
                    <a:pt x="40" y="108"/>
                  </a:lnTo>
                  <a:lnTo>
                    <a:pt x="40" y="102"/>
                  </a:lnTo>
                  <a:lnTo>
                    <a:pt x="45" y="96"/>
                  </a:lnTo>
                  <a:lnTo>
                    <a:pt x="42" y="94"/>
                  </a:lnTo>
                  <a:lnTo>
                    <a:pt x="45" y="94"/>
                  </a:lnTo>
                  <a:lnTo>
                    <a:pt x="45" y="88"/>
                  </a:lnTo>
                  <a:lnTo>
                    <a:pt x="42" y="85"/>
                  </a:lnTo>
                  <a:lnTo>
                    <a:pt x="40" y="82"/>
                  </a:lnTo>
                  <a:lnTo>
                    <a:pt x="40" y="79"/>
                  </a:lnTo>
                  <a:lnTo>
                    <a:pt x="37" y="77"/>
                  </a:lnTo>
                  <a:lnTo>
                    <a:pt x="37" y="74"/>
                  </a:lnTo>
                  <a:lnTo>
                    <a:pt x="37" y="71"/>
                  </a:lnTo>
                  <a:lnTo>
                    <a:pt x="31" y="68"/>
                  </a:lnTo>
                  <a:lnTo>
                    <a:pt x="25" y="68"/>
                  </a:lnTo>
                  <a:lnTo>
                    <a:pt x="23" y="65"/>
                  </a:lnTo>
                  <a:lnTo>
                    <a:pt x="17" y="68"/>
                  </a:lnTo>
                  <a:lnTo>
                    <a:pt x="14" y="68"/>
                  </a:lnTo>
                  <a:lnTo>
                    <a:pt x="14" y="62"/>
                  </a:lnTo>
                  <a:lnTo>
                    <a:pt x="11" y="62"/>
                  </a:lnTo>
                  <a:lnTo>
                    <a:pt x="8" y="60"/>
                  </a:lnTo>
                  <a:lnTo>
                    <a:pt x="6" y="57"/>
                  </a:lnTo>
                  <a:lnTo>
                    <a:pt x="6" y="54"/>
                  </a:lnTo>
                  <a:lnTo>
                    <a:pt x="3" y="54"/>
                  </a:lnTo>
                  <a:lnTo>
                    <a:pt x="3" y="51"/>
                  </a:lnTo>
                  <a:lnTo>
                    <a:pt x="3" y="48"/>
                  </a:lnTo>
                  <a:lnTo>
                    <a:pt x="0" y="45"/>
                  </a:lnTo>
                  <a:lnTo>
                    <a:pt x="3" y="45"/>
                  </a:lnTo>
                  <a:lnTo>
                    <a:pt x="6" y="42"/>
                  </a:lnTo>
                  <a:lnTo>
                    <a:pt x="8" y="42"/>
                  </a:lnTo>
                  <a:lnTo>
                    <a:pt x="11" y="40"/>
                  </a:lnTo>
                  <a:lnTo>
                    <a:pt x="14" y="40"/>
                  </a:lnTo>
                  <a:lnTo>
                    <a:pt x="17" y="40"/>
                  </a:lnTo>
                  <a:lnTo>
                    <a:pt x="20" y="34"/>
                  </a:lnTo>
                  <a:lnTo>
                    <a:pt x="25" y="34"/>
                  </a:lnTo>
                  <a:lnTo>
                    <a:pt x="28" y="37"/>
                  </a:lnTo>
                  <a:lnTo>
                    <a:pt x="34" y="31"/>
                  </a:lnTo>
                  <a:lnTo>
                    <a:pt x="37" y="31"/>
                  </a:lnTo>
                  <a:lnTo>
                    <a:pt x="37" y="31"/>
                  </a:lnTo>
                  <a:lnTo>
                    <a:pt x="40" y="28"/>
                  </a:lnTo>
                  <a:lnTo>
                    <a:pt x="37" y="2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1" name="Freeform 3526"/>
            <p:cNvSpPr/>
            <p:nvPr/>
          </p:nvSpPr>
          <p:spPr>
            <a:xfrm>
              <a:off x="6799680" y="2807280"/>
              <a:ext cx="1038600" cy="475200"/>
            </a:xfrm>
            <a:custGeom>
              <a:avLst/>
              <a:gdLst>
                <a:gd name="textAreaLeft" fmla="*/ 0 w 1038600"/>
                <a:gd name="textAreaRight" fmla="*/ 1039320 w 1038600"/>
                <a:gd name="textAreaTop" fmla="*/ 0 h 475200"/>
                <a:gd name="textAreaBottom" fmla="*/ 475920 h 475200"/>
              </a:gdLst>
              <a:ahLst/>
              <a:cxnLst/>
              <a:rect l="textAreaLeft" t="textAreaTop" r="textAreaRight" b="textAreaBottom"/>
              <a:pathLst>
                <a:path w="523" h="247">
                  <a:moveTo>
                    <a:pt x="523" y="102"/>
                  </a:moveTo>
                  <a:lnTo>
                    <a:pt x="520" y="102"/>
                  </a:lnTo>
                  <a:lnTo>
                    <a:pt x="517" y="105"/>
                  </a:lnTo>
                  <a:lnTo>
                    <a:pt x="517" y="108"/>
                  </a:lnTo>
                  <a:lnTo>
                    <a:pt x="512" y="114"/>
                  </a:lnTo>
                  <a:lnTo>
                    <a:pt x="503" y="114"/>
                  </a:lnTo>
                  <a:lnTo>
                    <a:pt x="500" y="117"/>
                  </a:lnTo>
                  <a:lnTo>
                    <a:pt x="503" y="119"/>
                  </a:lnTo>
                  <a:lnTo>
                    <a:pt x="503" y="131"/>
                  </a:lnTo>
                  <a:lnTo>
                    <a:pt x="503" y="134"/>
                  </a:lnTo>
                  <a:lnTo>
                    <a:pt x="503" y="139"/>
                  </a:lnTo>
                  <a:lnTo>
                    <a:pt x="498" y="139"/>
                  </a:lnTo>
                  <a:lnTo>
                    <a:pt x="492" y="142"/>
                  </a:lnTo>
                  <a:lnTo>
                    <a:pt x="489" y="139"/>
                  </a:lnTo>
                  <a:lnTo>
                    <a:pt x="481" y="139"/>
                  </a:lnTo>
                  <a:lnTo>
                    <a:pt x="478" y="139"/>
                  </a:lnTo>
                  <a:lnTo>
                    <a:pt x="472" y="136"/>
                  </a:lnTo>
                  <a:lnTo>
                    <a:pt x="469" y="142"/>
                  </a:lnTo>
                  <a:lnTo>
                    <a:pt x="466" y="145"/>
                  </a:lnTo>
                  <a:lnTo>
                    <a:pt x="463" y="156"/>
                  </a:lnTo>
                  <a:lnTo>
                    <a:pt x="461" y="162"/>
                  </a:lnTo>
                  <a:lnTo>
                    <a:pt x="461" y="165"/>
                  </a:lnTo>
                  <a:lnTo>
                    <a:pt x="463" y="168"/>
                  </a:lnTo>
                  <a:lnTo>
                    <a:pt x="463" y="171"/>
                  </a:lnTo>
                  <a:lnTo>
                    <a:pt x="446" y="171"/>
                  </a:lnTo>
                  <a:lnTo>
                    <a:pt x="435" y="173"/>
                  </a:lnTo>
                  <a:lnTo>
                    <a:pt x="432" y="173"/>
                  </a:lnTo>
                  <a:lnTo>
                    <a:pt x="429" y="173"/>
                  </a:lnTo>
                  <a:lnTo>
                    <a:pt x="429" y="176"/>
                  </a:lnTo>
                  <a:lnTo>
                    <a:pt x="435" y="176"/>
                  </a:lnTo>
                  <a:lnTo>
                    <a:pt x="435" y="179"/>
                  </a:lnTo>
                  <a:lnTo>
                    <a:pt x="435" y="185"/>
                  </a:lnTo>
                  <a:lnTo>
                    <a:pt x="435" y="188"/>
                  </a:lnTo>
                  <a:lnTo>
                    <a:pt x="438" y="190"/>
                  </a:lnTo>
                  <a:lnTo>
                    <a:pt x="438" y="199"/>
                  </a:lnTo>
                  <a:lnTo>
                    <a:pt x="438" y="202"/>
                  </a:lnTo>
                  <a:lnTo>
                    <a:pt x="435" y="205"/>
                  </a:lnTo>
                  <a:lnTo>
                    <a:pt x="435" y="207"/>
                  </a:lnTo>
                  <a:lnTo>
                    <a:pt x="432" y="210"/>
                  </a:lnTo>
                  <a:lnTo>
                    <a:pt x="432" y="213"/>
                  </a:lnTo>
                  <a:lnTo>
                    <a:pt x="424" y="213"/>
                  </a:lnTo>
                  <a:lnTo>
                    <a:pt x="418" y="210"/>
                  </a:lnTo>
                  <a:lnTo>
                    <a:pt x="415" y="205"/>
                  </a:lnTo>
                  <a:lnTo>
                    <a:pt x="404" y="205"/>
                  </a:lnTo>
                  <a:lnTo>
                    <a:pt x="392" y="205"/>
                  </a:lnTo>
                  <a:lnTo>
                    <a:pt x="390" y="205"/>
                  </a:lnTo>
                  <a:lnTo>
                    <a:pt x="375" y="207"/>
                  </a:lnTo>
                  <a:lnTo>
                    <a:pt x="367" y="205"/>
                  </a:lnTo>
                  <a:lnTo>
                    <a:pt x="361" y="205"/>
                  </a:lnTo>
                  <a:lnTo>
                    <a:pt x="355" y="202"/>
                  </a:lnTo>
                  <a:lnTo>
                    <a:pt x="350" y="205"/>
                  </a:lnTo>
                  <a:lnTo>
                    <a:pt x="350" y="210"/>
                  </a:lnTo>
                  <a:lnTo>
                    <a:pt x="347" y="213"/>
                  </a:lnTo>
                  <a:lnTo>
                    <a:pt x="341" y="210"/>
                  </a:lnTo>
                  <a:lnTo>
                    <a:pt x="336" y="210"/>
                  </a:lnTo>
                  <a:lnTo>
                    <a:pt x="321" y="210"/>
                  </a:lnTo>
                  <a:lnTo>
                    <a:pt x="316" y="213"/>
                  </a:lnTo>
                  <a:lnTo>
                    <a:pt x="316" y="216"/>
                  </a:lnTo>
                  <a:lnTo>
                    <a:pt x="316" y="219"/>
                  </a:lnTo>
                  <a:lnTo>
                    <a:pt x="321" y="219"/>
                  </a:lnTo>
                  <a:lnTo>
                    <a:pt x="316" y="225"/>
                  </a:lnTo>
                  <a:lnTo>
                    <a:pt x="310" y="225"/>
                  </a:lnTo>
                  <a:lnTo>
                    <a:pt x="304" y="227"/>
                  </a:lnTo>
                  <a:lnTo>
                    <a:pt x="296" y="227"/>
                  </a:lnTo>
                  <a:lnTo>
                    <a:pt x="287" y="242"/>
                  </a:lnTo>
                  <a:lnTo>
                    <a:pt x="287" y="244"/>
                  </a:lnTo>
                  <a:lnTo>
                    <a:pt x="279" y="247"/>
                  </a:lnTo>
                  <a:lnTo>
                    <a:pt x="270" y="242"/>
                  </a:lnTo>
                  <a:lnTo>
                    <a:pt x="259" y="239"/>
                  </a:lnTo>
                  <a:lnTo>
                    <a:pt x="250" y="239"/>
                  </a:lnTo>
                  <a:lnTo>
                    <a:pt x="247" y="239"/>
                  </a:lnTo>
                  <a:lnTo>
                    <a:pt x="245" y="239"/>
                  </a:lnTo>
                  <a:lnTo>
                    <a:pt x="239" y="236"/>
                  </a:lnTo>
                  <a:lnTo>
                    <a:pt x="236" y="236"/>
                  </a:lnTo>
                  <a:lnTo>
                    <a:pt x="236" y="233"/>
                  </a:lnTo>
                  <a:lnTo>
                    <a:pt x="247" y="230"/>
                  </a:lnTo>
                  <a:lnTo>
                    <a:pt x="233" y="202"/>
                  </a:lnTo>
                  <a:lnTo>
                    <a:pt x="233" y="193"/>
                  </a:lnTo>
                  <a:lnTo>
                    <a:pt x="230" y="193"/>
                  </a:lnTo>
                  <a:lnTo>
                    <a:pt x="225" y="196"/>
                  </a:lnTo>
                  <a:lnTo>
                    <a:pt x="219" y="199"/>
                  </a:lnTo>
                  <a:lnTo>
                    <a:pt x="213" y="202"/>
                  </a:lnTo>
                  <a:lnTo>
                    <a:pt x="199" y="196"/>
                  </a:lnTo>
                  <a:lnTo>
                    <a:pt x="196" y="196"/>
                  </a:lnTo>
                  <a:lnTo>
                    <a:pt x="193" y="193"/>
                  </a:lnTo>
                  <a:lnTo>
                    <a:pt x="193" y="190"/>
                  </a:lnTo>
                  <a:lnTo>
                    <a:pt x="188" y="188"/>
                  </a:lnTo>
                  <a:lnTo>
                    <a:pt x="185" y="185"/>
                  </a:lnTo>
                  <a:lnTo>
                    <a:pt x="182" y="185"/>
                  </a:lnTo>
                  <a:lnTo>
                    <a:pt x="176" y="179"/>
                  </a:lnTo>
                  <a:lnTo>
                    <a:pt x="174" y="176"/>
                  </a:lnTo>
                  <a:lnTo>
                    <a:pt x="168" y="171"/>
                  </a:lnTo>
                  <a:lnTo>
                    <a:pt x="159" y="165"/>
                  </a:lnTo>
                  <a:lnTo>
                    <a:pt x="148" y="168"/>
                  </a:lnTo>
                  <a:lnTo>
                    <a:pt x="139" y="168"/>
                  </a:lnTo>
                  <a:lnTo>
                    <a:pt x="128" y="171"/>
                  </a:lnTo>
                  <a:lnTo>
                    <a:pt x="122" y="171"/>
                  </a:lnTo>
                  <a:lnTo>
                    <a:pt x="122" y="179"/>
                  </a:lnTo>
                  <a:lnTo>
                    <a:pt x="122" y="188"/>
                  </a:lnTo>
                  <a:lnTo>
                    <a:pt x="122" y="196"/>
                  </a:lnTo>
                  <a:lnTo>
                    <a:pt x="122" y="205"/>
                  </a:lnTo>
                  <a:lnTo>
                    <a:pt x="122" y="216"/>
                  </a:lnTo>
                  <a:lnTo>
                    <a:pt x="122" y="225"/>
                  </a:lnTo>
                  <a:lnTo>
                    <a:pt x="122" y="230"/>
                  </a:lnTo>
                  <a:lnTo>
                    <a:pt x="114" y="230"/>
                  </a:lnTo>
                  <a:lnTo>
                    <a:pt x="111" y="227"/>
                  </a:lnTo>
                  <a:lnTo>
                    <a:pt x="105" y="216"/>
                  </a:lnTo>
                  <a:lnTo>
                    <a:pt x="94" y="216"/>
                  </a:lnTo>
                  <a:lnTo>
                    <a:pt x="91" y="216"/>
                  </a:lnTo>
                  <a:lnTo>
                    <a:pt x="80" y="222"/>
                  </a:lnTo>
                  <a:lnTo>
                    <a:pt x="77" y="225"/>
                  </a:lnTo>
                  <a:lnTo>
                    <a:pt x="74" y="222"/>
                  </a:lnTo>
                  <a:lnTo>
                    <a:pt x="77" y="219"/>
                  </a:lnTo>
                  <a:lnTo>
                    <a:pt x="80" y="216"/>
                  </a:lnTo>
                  <a:lnTo>
                    <a:pt x="80" y="213"/>
                  </a:lnTo>
                  <a:lnTo>
                    <a:pt x="80" y="216"/>
                  </a:lnTo>
                  <a:lnTo>
                    <a:pt x="80" y="213"/>
                  </a:lnTo>
                  <a:lnTo>
                    <a:pt x="77" y="210"/>
                  </a:lnTo>
                  <a:lnTo>
                    <a:pt x="74" y="210"/>
                  </a:lnTo>
                  <a:lnTo>
                    <a:pt x="71" y="213"/>
                  </a:lnTo>
                  <a:lnTo>
                    <a:pt x="68" y="213"/>
                  </a:lnTo>
                  <a:lnTo>
                    <a:pt x="66" y="210"/>
                  </a:lnTo>
                  <a:lnTo>
                    <a:pt x="66" y="207"/>
                  </a:lnTo>
                  <a:lnTo>
                    <a:pt x="66" y="205"/>
                  </a:lnTo>
                  <a:lnTo>
                    <a:pt x="63" y="207"/>
                  </a:lnTo>
                  <a:lnTo>
                    <a:pt x="60" y="207"/>
                  </a:lnTo>
                  <a:lnTo>
                    <a:pt x="60" y="205"/>
                  </a:lnTo>
                  <a:lnTo>
                    <a:pt x="63" y="205"/>
                  </a:lnTo>
                  <a:lnTo>
                    <a:pt x="63" y="202"/>
                  </a:lnTo>
                  <a:lnTo>
                    <a:pt x="60" y="196"/>
                  </a:lnTo>
                  <a:lnTo>
                    <a:pt x="57" y="193"/>
                  </a:lnTo>
                  <a:lnTo>
                    <a:pt x="54" y="193"/>
                  </a:lnTo>
                  <a:lnTo>
                    <a:pt x="54" y="188"/>
                  </a:lnTo>
                  <a:lnTo>
                    <a:pt x="51" y="188"/>
                  </a:lnTo>
                  <a:lnTo>
                    <a:pt x="49" y="185"/>
                  </a:lnTo>
                  <a:lnTo>
                    <a:pt x="51" y="182"/>
                  </a:lnTo>
                  <a:lnTo>
                    <a:pt x="54" y="182"/>
                  </a:lnTo>
                  <a:lnTo>
                    <a:pt x="57" y="185"/>
                  </a:lnTo>
                  <a:lnTo>
                    <a:pt x="60" y="185"/>
                  </a:lnTo>
                  <a:lnTo>
                    <a:pt x="63" y="182"/>
                  </a:lnTo>
                  <a:lnTo>
                    <a:pt x="63" y="185"/>
                  </a:lnTo>
                  <a:lnTo>
                    <a:pt x="63" y="182"/>
                  </a:lnTo>
                  <a:lnTo>
                    <a:pt x="60" y="182"/>
                  </a:lnTo>
                  <a:lnTo>
                    <a:pt x="60" y="179"/>
                  </a:lnTo>
                  <a:lnTo>
                    <a:pt x="63" y="179"/>
                  </a:lnTo>
                  <a:lnTo>
                    <a:pt x="63" y="176"/>
                  </a:lnTo>
                  <a:lnTo>
                    <a:pt x="60" y="176"/>
                  </a:lnTo>
                  <a:lnTo>
                    <a:pt x="63" y="173"/>
                  </a:lnTo>
                  <a:lnTo>
                    <a:pt x="66" y="173"/>
                  </a:lnTo>
                  <a:lnTo>
                    <a:pt x="68" y="173"/>
                  </a:lnTo>
                  <a:lnTo>
                    <a:pt x="68" y="171"/>
                  </a:lnTo>
                  <a:lnTo>
                    <a:pt x="71" y="171"/>
                  </a:lnTo>
                  <a:lnTo>
                    <a:pt x="71" y="173"/>
                  </a:lnTo>
                  <a:lnTo>
                    <a:pt x="71" y="171"/>
                  </a:lnTo>
                  <a:lnTo>
                    <a:pt x="74" y="171"/>
                  </a:lnTo>
                  <a:lnTo>
                    <a:pt x="77" y="171"/>
                  </a:lnTo>
                  <a:lnTo>
                    <a:pt x="80" y="171"/>
                  </a:lnTo>
                  <a:lnTo>
                    <a:pt x="83" y="171"/>
                  </a:lnTo>
                  <a:lnTo>
                    <a:pt x="85" y="173"/>
                  </a:lnTo>
                  <a:lnTo>
                    <a:pt x="85" y="171"/>
                  </a:lnTo>
                  <a:lnTo>
                    <a:pt x="83" y="171"/>
                  </a:lnTo>
                  <a:lnTo>
                    <a:pt x="83" y="168"/>
                  </a:lnTo>
                  <a:lnTo>
                    <a:pt x="85" y="165"/>
                  </a:lnTo>
                  <a:lnTo>
                    <a:pt x="85" y="162"/>
                  </a:lnTo>
                  <a:lnTo>
                    <a:pt x="88" y="159"/>
                  </a:lnTo>
                  <a:lnTo>
                    <a:pt x="88" y="156"/>
                  </a:lnTo>
                  <a:lnTo>
                    <a:pt x="88" y="153"/>
                  </a:lnTo>
                  <a:lnTo>
                    <a:pt x="91" y="153"/>
                  </a:lnTo>
                  <a:lnTo>
                    <a:pt x="88" y="148"/>
                  </a:lnTo>
                  <a:lnTo>
                    <a:pt x="85" y="148"/>
                  </a:lnTo>
                  <a:lnTo>
                    <a:pt x="83" y="145"/>
                  </a:lnTo>
                  <a:lnTo>
                    <a:pt x="80" y="145"/>
                  </a:lnTo>
                  <a:lnTo>
                    <a:pt x="80" y="142"/>
                  </a:lnTo>
                  <a:lnTo>
                    <a:pt x="77" y="142"/>
                  </a:lnTo>
                  <a:lnTo>
                    <a:pt x="74" y="142"/>
                  </a:lnTo>
                  <a:lnTo>
                    <a:pt x="71" y="145"/>
                  </a:lnTo>
                  <a:lnTo>
                    <a:pt x="68" y="145"/>
                  </a:lnTo>
                  <a:lnTo>
                    <a:pt x="68" y="142"/>
                  </a:lnTo>
                  <a:lnTo>
                    <a:pt x="66" y="142"/>
                  </a:lnTo>
                  <a:lnTo>
                    <a:pt x="60" y="142"/>
                  </a:lnTo>
                  <a:lnTo>
                    <a:pt x="57" y="142"/>
                  </a:lnTo>
                  <a:lnTo>
                    <a:pt x="51" y="145"/>
                  </a:lnTo>
                  <a:lnTo>
                    <a:pt x="49" y="148"/>
                  </a:lnTo>
                  <a:lnTo>
                    <a:pt x="49" y="151"/>
                  </a:lnTo>
                  <a:lnTo>
                    <a:pt x="46" y="148"/>
                  </a:lnTo>
                  <a:lnTo>
                    <a:pt x="43" y="151"/>
                  </a:lnTo>
                  <a:lnTo>
                    <a:pt x="40" y="151"/>
                  </a:lnTo>
                  <a:lnTo>
                    <a:pt x="37" y="151"/>
                  </a:lnTo>
                  <a:lnTo>
                    <a:pt x="34" y="151"/>
                  </a:lnTo>
                  <a:lnTo>
                    <a:pt x="31" y="151"/>
                  </a:lnTo>
                  <a:lnTo>
                    <a:pt x="34" y="153"/>
                  </a:lnTo>
                  <a:lnTo>
                    <a:pt x="31" y="153"/>
                  </a:lnTo>
                  <a:lnTo>
                    <a:pt x="31" y="156"/>
                  </a:lnTo>
                  <a:lnTo>
                    <a:pt x="26" y="153"/>
                  </a:lnTo>
                  <a:lnTo>
                    <a:pt x="26" y="151"/>
                  </a:lnTo>
                  <a:lnTo>
                    <a:pt x="31" y="151"/>
                  </a:lnTo>
                  <a:lnTo>
                    <a:pt x="20" y="139"/>
                  </a:lnTo>
                  <a:lnTo>
                    <a:pt x="17" y="136"/>
                  </a:lnTo>
                  <a:lnTo>
                    <a:pt x="9" y="131"/>
                  </a:lnTo>
                  <a:lnTo>
                    <a:pt x="9" y="128"/>
                  </a:lnTo>
                  <a:lnTo>
                    <a:pt x="6" y="125"/>
                  </a:lnTo>
                  <a:lnTo>
                    <a:pt x="0" y="119"/>
                  </a:lnTo>
                  <a:lnTo>
                    <a:pt x="3" y="111"/>
                  </a:lnTo>
                  <a:lnTo>
                    <a:pt x="6" y="108"/>
                  </a:lnTo>
                  <a:lnTo>
                    <a:pt x="3" y="105"/>
                  </a:lnTo>
                  <a:lnTo>
                    <a:pt x="6" y="102"/>
                  </a:lnTo>
                  <a:lnTo>
                    <a:pt x="3" y="99"/>
                  </a:lnTo>
                  <a:lnTo>
                    <a:pt x="9" y="97"/>
                  </a:lnTo>
                  <a:lnTo>
                    <a:pt x="6" y="94"/>
                  </a:lnTo>
                  <a:lnTo>
                    <a:pt x="9" y="88"/>
                  </a:lnTo>
                  <a:lnTo>
                    <a:pt x="20" y="97"/>
                  </a:lnTo>
                  <a:lnTo>
                    <a:pt x="23" y="97"/>
                  </a:lnTo>
                  <a:lnTo>
                    <a:pt x="29" y="94"/>
                  </a:lnTo>
                  <a:lnTo>
                    <a:pt x="20" y="85"/>
                  </a:lnTo>
                  <a:lnTo>
                    <a:pt x="23" y="85"/>
                  </a:lnTo>
                  <a:lnTo>
                    <a:pt x="26" y="85"/>
                  </a:lnTo>
                  <a:lnTo>
                    <a:pt x="34" y="77"/>
                  </a:lnTo>
                  <a:lnTo>
                    <a:pt x="46" y="74"/>
                  </a:lnTo>
                  <a:lnTo>
                    <a:pt x="49" y="71"/>
                  </a:lnTo>
                  <a:lnTo>
                    <a:pt x="49" y="68"/>
                  </a:lnTo>
                  <a:lnTo>
                    <a:pt x="51" y="68"/>
                  </a:lnTo>
                  <a:lnTo>
                    <a:pt x="54" y="68"/>
                  </a:lnTo>
                  <a:lnTo>
                    <a:pt x="60" y="71"/>
                  </a:lnTo>
                  <a:lnTo>
                    <a:pt x="63" y="68"/>
                  </a:lnTo>
                  <a:lnTo>
                    <a:pt x="68" y="68"/>
                  </a:lnTo>
                  <a:lnTo>
                    <a:pt x="71" y="71"/>
                  </a:lnTo>
                  <a:lnTo>
                    <a:pt x="77" y="68"/>
                  </a:lnTo>
                  <a:lnTo>
                    <a:pt x="80" y="68"/>
                  </a:lnTo>
                  <a:lnTo>
                    <a:pt x="88" y="68"/>
                  </a:lnTo>
                  <a:lnTo>
                    <a:pt x="91" y="71"/>
                  </a:lnTo>
                  <a:lnTo>
                    <a:pt x="100" y="77"/>
                  </a:lnTo>
                  <a:lnTo>
                    <a:pt x="100" y="82"/>
                  </a:lnTo>
                  <a:lnTo>
                    <a:pt x="100" y="85"/>
                  </a:lnTo>
                  <a:lnTo>
                    <a:pt x="103" y="85"/>
                  </a:lnTo>
                  <a:lnTo>
                    <a:pt x="103" y="82"/>
                  </a:lnTo>
                  <a:lnTo>
                    <a:pt x="105" y="80"/>
                  </a:lnTo>
                  <a:lnTo>
                    <a:pt x="108" y="80"/>
                  </a:lnTo>
                  <a:lnTo>
                    <a:pt x="111" y="82"/>
                  </a:lnTo>
                  <a:lnTo>
                    <a:pt x="117" y="85"/>
                  </a:lnTo>
                  <a:lnTo>
                    <a:pt x="120" y="85"/>
                  </a:lnTo>
                  <a:lnTo>
                    <a:pt x="122" y="80"/>
                  </a:lnTo>
                  <a:lnTo>
                    <a:pt x="125" y="80"/>
                  </a:lnTo>
                  <a:lnTo>
                    <a:pt x="128" y="80"/>
                  </a:lnTo>
                  <a:lnTo>
                    <a:pt x="128" y="77"/>
                  </a:lnTo>
                  <a:lnTo>
                    <a:pt x="134" y="80"/>
                  </a:lnTo>
                  <a:lnTo>
                    <a:pt x="142" y="80"/>
                  </a:lnTo>
                  <a:lnTo>
                    <a:pt x="145" y="80"/>
                  </a:lnTo>
                  <a:lnTo>
                    <a:pt x="148" y="77"/>
                  </a:lnTo>
                  <a:lnTo>
                    <a:pt x="151" y="77"/>
                  </a:lnTo>
                  <a:lnTo>
                    <a:pt x="154" y="82"/>
                  </a:lnTo>
                  <a:lnTo>
                    <a:pt x="165" y="88"/>
                  </a:lnTo>
                  <a:lnTo>
                    <a:pt x="171" y="85"/>
                  </a:lnTo>
                  <a:lnTo>
                    <a:pt x="174" y="88"/>
                  </a:lnTo>
                  <a:lnTo>
                    <a:pt x="185" y="85"/>
                  </a:lnTo>
                  <a:lnTo>
                    <a:pt x="188" y="82"/>
                  </a:lnTo>
                  <a:lnTo>
                    <a:pt x="191" y="74"/>
                  </a:lnTo>
                  <a:lnTo>
                    <a:pt x="191" y="71"/>
                  </a:lnTo>
                  <a:lnTo>
                    <a:pt x="188" y="71"/>
                  </a:lnTo>
                  <a:lnTo>
                    <a:pt x="182" y="71"/>
                  </a:lnTo>
                  <a:lnTo>
                    <a:pt x="176" y="71"/>
                  </a:lnTo>
                  <a:lnTo>
                    <a:pt x="174" y="68"/>
                  </a:lnTo>
                  <a:lnTo>
                    <a:pt x="176" y="65"/>
                  </a:lnTo>
                  <a:lnTo>
                    <a:pt x="185" y="57"/>
                  </a:lnTo>
                  <a:lnTo>
                    <a:pt x="182" y="48"/>
                  </a:lnTo>
                  <a:lnTo>
                    <a:pt x="185" y="43"/>
                  </a:lnTo>
                  <a:lnTo>
                    <a:pt x="193" y="43"/>
                  </a:lnTo>
                  <a:lnTo>
                    <a:pt x="193" y="40"/>
                  </a:lnTo>
                  <a:lnTo>
                    <a:pt x="188" y="37"/>
                  </a:lnTo>
                  <a:lnTo>
                    <a:pt x="188" y="34"/>
                  </a:lnTo>
                  <a:lnTo>
                    <a:pt x="188" y="31"/>
                  </a:lnTo>
                  <a:lnTo>
                    <a:pt x="191" y="31"/>
                  </a:lnTo>
                  <a:lnTo>
                    <a:pt x="188" y="28"/>
                  </a:lnTo>
                  <a:lnTo>
                    <a:pt x="191" y="26"/>
                  </a:lnTo>
                  <a:lnTo>
                    <a:pt x="188" y="23"/>
                  </a:lnTo>
                  <a:lnTo>
                    <a:pt x="191" y="20"/>
                  </a:lnTo>
                  <a:lnTo>
                    <a:pt x="193" y="23"/>
                  </a:lnTo>
                  <a:lnTo>
                    <a:pt x="205" y="26"/>
                  </a:lnTo>
                  <a:lnTo>
                    <a:pt x="239" y="17"/>
                  </a:lnTo>
                  <a:lnTo>
                    <a:pt x="250" y="14"/>
                  </a:lnTo>
                  <a:lnTo>
                    <a:pt x="256" y="14"/>
                  </a:lnTo>
                  <a:lnTo>
                    <a:pt x="259" y="14"/>
                  </a:lnTo>
                  <a:lnTo>
                    <a:pt x="279" y="9"/>
                  </a:lnTo>
                  <a:lnTo>
                    <a:pt x="282" y="9"/>
                  </a:lnTo>
                  <a:lnTo>
                    <a:pt x="284" y="3"/>
                  </a:lnTo>
                  <a:lnTo>
                    <a:pt x="287" y="3"/>
                  </a:lnTo>
                  <a:lnTo>
                    <a:pt x="293" y="0"/>
                  </a:lnTo>
                  <a:lnTo>
                    <a:pt x="299" y="0"/>
                  </a:lnTo>
                  <a:lnTo>
                    <a:pt x="301" y="0"/>
                  </a:lnTo>
                  <a:lnTo>
                    <a:pt x="307" y="3"/>
                  </a:lnTo>
                  <a:lnTo>
                    <a:pt x="313" y="3"/>
                  </a:lnTo>
                  <a:lnTo>
                    <a:pt x="316" y="6"/>
                  </a:lnTo>
                  <a:lnTo>
                    <a:pt x="316" y="9"/>
                  </a:lnTo>
                  <a:lnTo>
                    <a:pt x="321" y="14"/>
                  </a:lnTo>
                  <a:lnTo>
                    <a:pt x="319" y="23"/>
                  </a:lnTo>
                  <a:lnTo>
                    <a:pt x="324" y="26"/>
                  </a:lnTo>
                  <a:lnTo>
                    <a:pt x="327" y="23"/>
                  </a:lnTo>
                  <a:lnTo>
                    <a:pt x="330" y="23"/>
                  </a:lnTo>
                  <a:lnTo>
                    <a:pt x="333" y="23"/>
                  </a:lnTo>
                  <a:lnTo>
                    <a:pt x="336" y="26"/>
                  </a:lnTo>
                  <a:lnTo>
                    <a:pt x="338" y="23"/>
                  </a:lnTo>
                  <a:lnTo>
                    <a:pt x="350" y="26"/>
                  </a:lnTo>
                  <a:lnTo>
                    <a:pt x="347" y="28"/>
                  </a:lnTo>
                  <a:lnTo>
                    <a:pt x="347" y="31"/>
                  </a:lnTo>
                  <a:lnTo>
                    <a:pt x="353" y="31"/>
                  </a:lnTo>
                  <a:lnTo>
                    <a:pt x="358" y="31"/>
                  </a:lnTo>
                  <a:lnTo>
                    <a:pt x="358" y="28"/>
                  </a:lnTo>
                  <a:lnTo>
                    <a:pt x="361" y="26"/>
                  </a:lnTo>
                  <a:lnTo>
                    <a:pt x="370" y="28"/>
                  </a:lnTo>
                  <a:lnTo>
                    <a:pt x="373" y="20"/>
                  </a:lnTo>
                  <a:lnTo>
                    <a:pt x="378" y="20"/>
                  </a:lnTo>
                  <a:lnTo>
                    <a:pt x="378" y="17"/>
                  </a:lnTo>
                  <a:lnTo>
                    <a:pt x="387" y="14"/>
                  </a:lnTo>
                  <a:lnTo>
                    <a:pt x="387" y="17"/>
                  </a:lnTo>
                  <a:lnTo>
                    <a:pt x="381" y="20"/>
                  </a:lnTo>
                  <a:lnTo>
                    <a:pt x="392" y="26"/>
                  </a:lnTo>
                  <a:lnTo>
                    <a:pt x="398" y="31"/>
                  </a:lnTo>
                  <a:lnTo>
                    <a:pt x="407" y="37"/>
                  </a:lnTo>
                  <a:lnTo>
                    <a:pt x="418" y="51"/>
                  </a:lnTo>
                  <a:lnTo>
                    <a:pt x="427" y="65"/>
                  </a:lnTo>
                  <a:lnTo>
                    <a:pt x="429" y="74"/>
                  </a:lnTo>
                  <a:lnTo>
                    <a:pt x="438" y="71"/>
                  </a:lnTo>
                  <a:lnTo>
                    <a:pt x="435" y="71"/>
                  </a:lnTo>
                  <a:lnTo>
                    <a:pt x="438" y="68"/>
                  </a:lnTo>
                  <a:lnTo>
                    <a:pt x="444" y="68"/>
                  </a:lnTo>
                  <a:lnTo>
                    <a:pt x="444" y="71"/>
                  </a:lnTo>
                  <a:lnTo>
                    <a:pt x="444" y="74"/>
                  </a:lnTo>
                  <a:lnTo>
                    <a:pt x="449" y="71"/>
                  </a:lnTo>
                  <a:lnTo>
                    <a:pt x="452" y="77"/>
                  </a:lnTo>
                  <a:lnTo>
                    <a:pt x="461" y="77"/>
                  </a:lnTo>
                  <a:lnTo>
                    <a:pt x="472" y="74"/>
                  </a:lnTo>
                  <a:lnTo>
                    <a:pt x="475" y="74"/>
                  </a:lnTo>
                  <a:lnTo>
                    <a:pt x="483" y="80"/>
                  </a:lnTo>
                  <a:lnTo>
                    <a:pt x="483" y="85"/>
                  </a:lnTo>
                  <a:lnTo>
                    <a:pt x="486" y="88"/>
                  </a:lnTo>
                  <a:lnTo>
                    <a:pt x="489" y="88"/>
                  </a:lnTo>
                  <a:lnTo>
                    <a:pt x="489" y="91"/>
                  </a:lnTo>
                  <a:lnTo>
                    <a:pt x="492" y="88"/>
                  </a:lnTo>
                  <a:lnTo>
                    <a:pt x="498" y="94"/>
                  </a:lnTo>
                  <a:lnTo>
                    <a:pt x="500" y="97"/>
                  </a:lnTo>
                  <a:lnTo>
                    <a:pt x="506" y="97"/>
                  </a:lnTo>
                  <a:lnTo>
                    <a:pt x="509" y="97"/>
                  </a:lnTo>
                  <a:lnTo>
                    <a:pt x="512" y="94"/>
                  </a:lnTo>
                  <a:lnTo>
                    <a:pt x="515" y="94"/>
                  </a:lnTo>
                  <a:lnTo>
                    <a:pt x="517" y="91"/>
                  </a:lnTo>
                  <a:lnTo>
                    <a:pt x="520" y="94"/>
                  </a:lnTo>
                  <a:lnTo>
                    <a:pt x="520" y="97"/>
                  </a:lnTo>
                  <a:lnTo>
                    <a:pt x="520" y="99"/>
                  </a:lnTo>
                  <a:lnTo>
                    <a:pt x="520" y="102"/>
                  </a:lnTo>
                  <a:lnTo>
                    <a:pt x="520" y="102"/>
                  </a:lnTo>
                  <a:lnTo>
                    <a:pt x="523" y="10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2" name="Freeform 3527"/>
            <p:cNvSpPr/>
            <p:nvPr/>
          </p:nvSpPr>
          <p:spPr>
            <a:xfrm>
              <a:off x="7381800" y="3196440"/>
              <a:ext cx="281520" cy="113040"/>
            </a:xfrm>
            <a:custGeom>
              <a:avLst/>
              <a:gdLst>
                <a:gd name="textAreaLeft" fmla="*/ 0 w 281520"/>
                <a:gd name="textAreaRight" fmla="*/ 282240 w 281520"/>
                <a:gd name="textAreaTop" fmla="*/ 0 h 113040"/>
                <a:gd name="textAreaBottom" fmla="*/ 113760 h 113040"/>
              </a:gdLst>
              <a:ahLst/>
              <a:cxnLst/>
              <a:rect l="textAreaLeft" t="textAreaTop" r="textAreaRight" b="textAreaBottom"/>
              <a:pathLst>
                <a:path w="142" h="59">
                  <a:moveTo>
                    <a:pt x="20" y="48"/>
                  </a:moveTo>
                  <a:lnTo>
                    <a:pt x="31" y="45"/>
                  </a:lnTo>
                  <a:lnTo>
                    <a:pt x="37" y="45"/>
                  </a:lnTo>
                  <a:lnTo>
                    <a:pt x="40" y="40"/>
                  </a:lnTo>
                  <a:lnTo>
                    <a:pt x="43" y="40"/>
                  </a:lnTo>
                  <a:lnTo>
                    <a:pt x="48" y="37"/>
                  </a:lnTo>
                  <a:lnTo>
                    <a:pt x="51" y="37"/>
                  </a:lnTo>
                  <a:lnTo>
                    <a:pt x="45" y="34"/>
                  </a:lnTo>
                  <a:lnTo>
                    <a:pt x="40" y="31"/>
                  </a:lnTo>
                  <a:lnTo>
                    <a:pt x="37" y="34"/>
                  </a:lnTo>
                  <a:lnTo>
                    <a:pt x="31" y="31"/>
                  </a:lnTo>
                  <a:lnTo>
                    <a:pt x="31" y="28"/>
                  </a:lnTo>
                  <a:lnTo>
                    <a:pt x="26" y="28"/>
                  </a:lnTo>
                  <a:lnTo>
                    <a:pt x="26" y="31"/>
                  </a:lnTo>
                  <a:lnTo>
                    <a:pt x="20" y="31"/>
                  </a:lnTo>
                  <a:lnTo>
                    <a:pt x="17" y="28"/>
                  </a:lnTo>
                  <a:lnTo>
                    <a:pt x="14" y="28"/>
                  </a:lnTo>
                  <a:lnTo>
                    <a:pt x="11" y="28"/>
                  </a:lnTo>
                  <a:lnTo>
                    <a:pt x="11" y="25"/>
                  </a:lnTo>
                  <a:lnTo>
                    <a:pt x="14" y="25"/>
                  </a:lnTo>
                  <a:lnTo>
                    <a:pt x="20" y="25"/>
                  </a:lnTo>
                  <a:lnTo>
                    <a:pt x="23" y="23"/>
                  </a:lnTo>
                  <a:lnTo>
                    <a:pt x="28" y="17"/>
                  </a:lnTo>
                  <a:lnTo>
                    <a:pt x="23" y="17"/>
                  </a:lnTo>
                  <a:lnTo>
                    <a:pt x="23" y="14"/>
                  </a:lnTo>
                  <a:lnTo>
                    <a:pt x="23" y="11"/>
                  </a:lnTo>
                  <a:lnTo>
                    <a:pt x="28" y="8"/>
                  </a:lnTo>
                  <a:lnTo>
                    <a:pt x="43" y="8"/>
                  </a:lnTo>
                  <a:lnTo>
                    <a:pt x="48" y="8"/>
                  </a:lnTo>
                  <a:lnTo>
                    <a:pt x="54" y="11"/>
                  </a:lnTo>
                  <a:lnTo>
                    <a:pt x="57" y="8"/>
                  </a:lnTo>
                  <a:lnTo>
                    <a:pt x="57" y="3"/>
                  </a:lnTo>
                  <a:lnTo>
                    <a:pt x="62" y="0"/>
                  </a:lnTo>
                  <a:lnTo>
                    <a:pt x="68" y="3"/>
                  </a:lnTo>
                  <a:lnTo>
                    <a:pt x="74" y="3"/>
                  </a:lnTo>
                  <a:lnTo>
                    <a:pt x="82" y="5"/>
                  </a:lnTo>
                  <a:lnTo>
                    <a:pt x="97" y="3"/>
                  </a:lnTo>
                  <a:lnTo>
                    <a:pt x="99" y="3"/>
                  </a:lnTo>
                  <a:lnTo>
                    <a:pt x="111" y="3"/>
                  </a:lnTo>
                  <a:lnTo>
                    <a:pt x="122" y="3"/>
                  </a:lnTo>
                  <a:lnTo>
                    <a:pt x="125" y="8"/>
                  </a:lnTo>
                  <a:lnTo>
                    <a:pt x="131" y="11"/>
                  </a:lnTo>
                  <a:lnTo>
                    <a:pt x="139" y="11"/>
                  </a:lnTo>
                  <a:lnTo>
                    <a:pt x="142" y="14"/>
                  </a:lnTo>
                  <a:lnTo>
                    <a:pt x="136" y="17"/>
                  </a:lnTo>
                  <a:lnTo>
                    <a:pt x="131" y="23"/>
                  </a:lnTo>
                  <a:lnTo>
                    <a:pt x="128" y="23"/>
                  </a:lnTo>
                  <a:lnTo>
                    <a:pt x="122" y="25"/>
                  </a:lnTo>
                  <a:lnTo>
                    <a:pt x="114" y="28"/>
                  </a:lnTo>
                  <a:lnTo>
                    <a:pt x="111" y="34"/>
                  </a:lnTo>
                  <a:lnTo>
                    <a:pt x="94" y="34"/>
                  </a:lnTo>
                  <a:lnTo>
                    <a:pt x="88" y="42"/>
                  </a:lnTo>
                  <a:lnTo>
                    <a:pt x="82" y="45"/>
                  </a:lnTo>
                  <a:lnTo>
                    <a:pt x="80" y="42"/>
                  </a:lnTo>
                  <a:lnTo>
                    <a:pt x="80" y="40"/>
                  </a:lnTo>
                  <a:lnTo>
                    <a:pt x="77" y="42"/>
                  </a:lnTo>
                  <a:lnTo>
                    <a:pt x="74" y="42"/>
                  </a:lnTo>
                  <a:lnTo>
                    <a:pt x="71" y="42"/>
                  </a:lnTo>
                  <a:lnTo>
                    <a:pt x="71" y="45"/>
                  </a:lnTo>
                  <a:lnTo>
                    <a:pt x="65" y="45"/>
                  </a:lnTo>
                  <a:lnTo>
                    <a:pt x="57" y="57"/>
                  </a:lnTo>
                  <a:lnTo>
                    <a:pt x="43" y="59"/>
                  </a:lnTo>
                  <a:lnTo>
                    <a:pt x="37" y="59"/>
                  </a:lnTo>
                  <a:lnTo>
                    <a:pt x="34" y="57"/>
                  </a:lnTo>
                  <a:lnTo>
                    <a:pt x="28" y="57"/>
                  </a:lnTo>
                  <a:lnTo>
                    <a:pt x="26" y="59"/>
                  </a:lnTo>
                  <a:lnTo>
                    <a:pt x="14" y="57"/>
                  </a:lnTo>
                  <a:lnTo>
                    <a:pt x="6" y="54"/>
                  </a:lnTo>
                  <a:lnTo>
                    <a:pt x="3" y="57"/>
                  </a:lnTo>
                  <a:lnTo>
                    <a:pt x="0" y="57"/>
                  </a:lnTo>
                  <a:lnTo>
                    <a:pt x="0" y="51"/>
                  </a:lnTo>
                  <a:lnTo>
                    <a:pt x="3" y="54"/>
                  </a:lnTo>
                  <a:lnTo>
                    <a:pt x="6" y="54"/>
                  </a:lnTo>
                  <a:lnTo>
                    <a:pt x="6" y="51"/>
                  </a:lnTo>
                  <a:lnTo>
                    <a:pt x="8" y="48"/>
                  </a:lnTo>
                  <a:lnTo>
                    <a:pt x="14" y="48"/>
                  </a:lnTo>
                  <a:lnTo>
                    <a:pt x="17" y="48"/>
                  </a:lnTo>
                  <a:lnTo>
                    <a:pt x="20" y="4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3" name="Freeform 3528"/>
            <p:cNvSpPr/>
            <p:nvPr/>
          </p:nvSpPr>
          <p:spPr>
            <a:xfrm>
              <a:off x="7347960" y="3261960"/>
              <a:ext cx="186120" cy="118800"/>
            </a:xfrm>
            <a:custGeom>
              <a:avLst/>
              <a:gdLst>
                <a:gd name="textAreaLeft" fmla="*/ 0 w 186120"/>
                <a:gd name="textAreaRight" fmla="*/ 186840 w 186120"/>
                <a:gd name="textAreaTop" fmla="*/ 0 h 118800"/>
                <a:gd name="textAreaBottom" fmla="*/ 119520 h 118800"/>
              </a:gdLst>
              <a:ahLst/>
              <a:cxnLst/>
              <a:rect l="textAreaLeft" t="textAreaTop" r="textAreaRight" b="textAreaBottom"/>
              <a:pathLst>
                <a:path w="94" h="62">
                  <a:moveTo>
                    <a:pt x="3" y="60"/>
                  </a:moveTo>
                  <a:lnTo>
                    <a:pt x="6" y="51"/>
                  </a:lnTo>
                  <a:lnTo>
                    <a:pt x="8" y="48"/>
                  </a:lnTo>
                  <a:lnTo>
                    <a:pt x="8" y="43"/>
                  </a:lnTo>
                  <a:lnTo>
                    <a:pt x="6" y="40"/>
                  </a:lnTo>
                  <a:lnTo>
                    <a:pt x="6" y="37"/>
                  </a:lnTo>
                  <a:lnTo>
                    <a:pt x="8" y="34"/>
                  </a:lnTo>
                  <a:lnTo>
                    <a:pt x="6" y="31"/>
                  </a:lnTo>
                  <a:lnTo>
                    <a:pt x="3" y="31"/>
                  </a:lnTo>
                  <a:lnTo>
                    <a:pt x="0" y="31"/>
                  </a:lnTo>
                  <a:lnTo>
                    <a:pt x="0" y="28"/>
                  </a:lnTo>
                  <a:lnTo>
                    <a:pt x="0" y="25"/>
                  </a:lnTo>
                  <a:lnTo>
                    <a:pt x="3" y="25"/>
                  </a:lnTo>
                  <a:lnTo>
                    <a:pt x="6" y="25"/>
                  </a:lnTo>
                  <a:lnTo>
                    <a:pt x="8" y="25"/>
                  </a:lnTo>
                  <a:lnTo>
                    <a:pt x="8" y="23"/>
                  </a:lnTo>
                  <a:lnTo>
                    <a:pt x="11" y="20"/>
                  </a:lnTo>
                  <a:lnTo>
                    <a:pt x="11" y="17"/>
                  </a:lnTo>
                  <a:lnTo>
                    <a:pt x="14" y="14"/>
                  </a:lnTo>
                  <a:lnTo>
                    <a:pt x="17" y="11"/>
                  </a:lnTo>
                  <a:lnTo>
                    <a:pt x="20" y="11"/>
                  </a:lnTo>
                  <a:lnTo>
                    <a:pt x="20" y="8"/>
                  </a:lnTo>
                  <a:lnTo>
                    <a:pt x="20" y="6"/>
                  </a:lnTo>
                  <a:lnTo>
                    <a:pt x="23" y="6"/>
                  </a:lnTo>
                  <a:lnTo>
                    <a:pt x="23" y="8"/>
                  </a:lnTo>
                  <a:lnTo>
                    <a:pt x="28" y="6"/>
                  </a:lnTo>
                  <a:lnTo>
                    <a:pt x="31" y="3"/>
                  </a:lnTo>
                  <a:lnTo>
                    <a:pt x="34" y="3"/>
                  </a:lnTo>
                  <a:lnTo>
                    <a:pt x="37" y="0"/>
                  </a:lnTo>
                  <a:lnTo>
                    <a:pt x="37" y="3"/>
                  </a:lnTo>
                  <a:lnTo>
                    <a:pt x="37" y="6"/>
                  </a:lnTo>
                  <a:lnTo>
                    <a:pt x="34" y="6"/>
                  </a:lnTo>
                  <a:lnTo>
                    <a:pt x="34" y="8"/>
                  </a:lnTo>
                  <a:lnTo>
                    <a:pt x="31" y="11"/>
                  </a:lnTo>
                  <a:lnTo>
                    <a:pt x="34" y="11"/>
                  </a:lnTo>
                  <a:lnTo>
                    <a:pt x="37" y="14"/>
                  </a:lnTo>
                  <a:lnTo>
                    <a:pt x="31" y="14"/>
                  </a:lnTo>
                  <a:lnTo>
                    <a:pt x="25" y="14"/>
                  </a:lnTo>
                  <a:lnTo>
                    <a:pt x="23" y="17"/>
                  </a:lnTo>
                  <a:lnTo>
                    <a:pt x="23" y="20"/>
                  </a:lnTo>
                  <a:lnTo>
                    <a:pt x="20" y="20"/>
                  </a:lnTo>
                  <a:lnTo>
                    <a:pt x="17" y="17"/>
                  </a:lnTo>
                  <a:lnTo>
                    <a:pt x="17" y="23"/>
                  </a:lnTo>
                  <a:lnTo>
                    <a:pt x="20" y="23"/>
                  </a:lnTo>
                  <a:lnTo>
                    <a:pt x="23" y="20"/>
                  </a:lnTo>
                  <a:lnTo>
                    <a:pt x="31" y="23"/>
                  </a:lnTo>
                  <a:lnTo>
                    <a:pt x="43" y="25"/>
                  </a:lnTo>
                  <a:lnTo>
                    <a:pt x="45" y="23"/>
                  </a:lnTo>
                  <a:lnTo>
                    <a:pt x="51" y="23"/>
                  </a:lnTo>
                  <a:lnTo>
                    <a:pt x="54" y="25"/>
                  </a:lnTo>
                  <a:lnTo>
                    <a:pt x="60" y="25"/>
                  </a:lnTo>
                  <a:lnTo>
                    <a:pt x="74" y="23"/>
                  </a:lnTo>
                  <a:lnTo>
                    <a:pt x="77" y="25"/>
                  </a:lnTo>
                  <a:lnTo>
                    <a:pt x="79" y="31"/>
                  </a:lnTo>
                  <a:lnTo>
                    <a:pt x="79" y="34"/>
                  </a:lnTo>
                  <a:lnTo>
                    <a:pt x="79" y="37"/>
                  </a:lnTo>
                  <a:lnTo>
                    <a:pt x="82" y="37"/>
                  </a:lnTo>
                  <a:lnTo>
                    <a:pt x="85" y="37"/>
                  </a:lnTo>
                  <a:lnTo>
                    <a:pt x="88" y="37"/>
                  </a:lnTo>
                  <a:lnTo>
                    <a:pt x="91" y="40"/>
                  </a:lnTo>
                  <a:lnTo>
                    <a:pt x="94" y="43"/>
                  </a:lnTo>
                  <a:lnTo>
                    <a:pt x="91" y="45"/>
                  </a:lnTo>
                  <a:lnTo>
                    <a:pt x="94" y="48"/>
                  </a:lnTo>
                  <a:lnTo>
                    <a:pt x="94" y="51"/>
                  </a:lnTo>
                  <a:lnTo>
                    <a:pt x="94" y="54"/>
                  </a:lnTo>
                  <a:lnTo>
                    <a:pt x="91" y="54"/>
                  </a:lnTo>
                  <a:lnTo>
                    <a:pt x="88" y="54"/>
                  </a:lnTo>
                  <a:lnTo>
                    <a:pt x="77" y="57"/>
                  </a:lnTo>
                  <a:lnTo>
                    <a:pt x="74" y="54"/>
                  </a:lnTo>
                  <a:lnTo>
                    <a:pt x="77" y="51"/>
                  </a:lnTo>
                  <a:lnTo>
                    <a:pt x="65" y="60"/>
                  </a:lnTo>
                  <a:lnTo>
                    <a:pt x="54" y="62"/>
                  </a:lnTo>
                  <a:lnTo>
                    <a:pt x="48" y="62"/>
                  </a:lnTo>
                  <a:lnTo>
                    <a:pt x="48" y="57"/>
                  </a:lnTo>
                  <a:lnTo>
                    <a:pt x="48" y="54"/>
                  </a:lnTo>
                  <a:lnTo>
                    <a:pt x="48" y="48"/>
                  </a:lnTo>
                  <a:lnTo>
                    <a:pt x="45" y="48"/>
                  </a:lnTo>
                  <a:lnTo>
                    <a:pt x="45" y="45"/>
                  </a:lnTo>
                  <a:lnTo>
                    <a:pt x="45" y="43"/>
                  </a:lnTo>
                  <a:lnTo>
                    <a:pt x="43" y="43"/>
                  </a:lnTo>
                  <a:lnTo>
                    <a:pt x="40" y="40"/>
                  </a:lnTo>
                  <a:lnTo>
                    <a:pt x="34" y="43"/>
                  </a:lnTo>
                  <a:lnTo>
                    <a:pt x="34" y="45"/>
                  </a:lnTo>
                  <a:lnTo>
                    <a:pt x="34" y="48"/>
                  </a:lnTo>
                  <a:lnTo>
                    <a:pt x="34" y="51"/>
                  </a:lnTo>
                  <a:lnTo>
                    <a:pt x="31" y="54"/>
                  </a:lnTo>
                  <a:lnTo>
                    <a:pt x="25" y="54"/>
                  </a:lnTo>
                  <a:lnTo>
                    <a:pt x="23" y="60"/>
                  </a:lnTo>
                  <a:lnTo>
                    <a:pt x="17" y="57"/>
                  </a:lnTo>
                  <a:lnTo>
                    <a:pt x="14" y="57"/>
                  </a:lnTo>
                  <a:lnTo>
                    <a:pt x="6" y="60"/>
                  </a:lnTo>
                  <a:lnTo>
                    <a:pt x="3" y="6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4" name="Freeform 3529"/>
            <p:cNvSpPr/>
            <p:nvPr/>
          </p:nvSpPr>
          <p:spPr>
            <a:xfrm>
              <a:off x="7041960" y="3125160"/>
              <a:ext cx="440640" cy="251640"/>
            </a:xfrm>
            <a:custGeom>
              <a:avLst/>
              <a:gdLst>
                <a:gd name="textAreaLeft" fmla="*/ 0 w 440640"/>
                <a:gd name="textAreaRight" fmla="*/ 441360 w 440640"/>
                <a:gd name="textAreaTop" fmla="*/ 0 h 251640"/>
                <a:gd name="textAreaBottom" fmla="*/ 252360 h 251640"/>
              </a:gdLst>
              <a:ahLst/>
              <a:cxnLst/>
              <a:rect l="textAreaLeft" t="textAreaTop" r="textAreaRight" b="textAreaBottom"/>
              <a:pathLst>
                <a:path w="222" h="131">
                  <a:moveTo>
                    <a:pt x="143" y="128"/>
                  </a:moveTo>
                  <a:lnTo>
                    <a:pt x="143" y="122"/>
                  </a:lnTo>
                  <a:lnTo>
                    <a:pt x="140" y="119"/>
                  </a:lnTo>
                  <a:lnTo>
                    <a:pt x="128" y="116"/>
                  </a:lnTo>
                  <a:lnTo>
                    <a:pt x="111" y="108"/>
                  </a:lnTo>
                  <a:lnTo>
                    <a:pt x="97" y="99"/>
                  </a:lnTo>
                  <a:lnTo>
                    <a:pt x="89" y="94"/>
                  </a:lnTo>
                  <a:lnTo>
                    <a:pt x="80" y="85"/>
                  </a:lnTo>
                  <a:lnTo>
                    <a:pt x="80" y="82"/>
                  </a:lnTo>
                  <a:lnTo>
                    <a:pt x="74" y="77"/>
                  </a:lnTo>
                  <a:lnTo>
                    <a:pt x="74" y="71"/>
                  </a:lnTo>
                  <a:lnTo>
                    <a:pt x="71" y="68"/>
                  </a:lnTo>
                  <a:lnTo>
                    <a:pt x="69" y="68"/>
                  </a:lnTo>
                  <a:lnTo>
                    <a:pt x="69" y="71"/>
                  </a:lnTo>
                  <a:lnTo>
                    <a:pt x="66" y="71"/>
                  </a:lnTo>
                  <a:lnTo>
                    <a:pt x="63" y="71"/>
                  </a:lnTo>
                  <a:lnTo>
                    <a:pt x="60" y="71"/>
                  </a:lnTo>
                  <a:lnTo>
                    <a:pt x="57" y="68"/>
                  </a:lnTo>
                  <a:lnTo>
                    <a:pt x="54" y="68"/>
                  </a:lnTo>
                  <a:lnTo>
                    <a:pt x="49" y="57"/>
                  </a:lnTo>
                  <a:lnTo>
                    <a:pt x="46" y="54"/>
                  </a:lnTo>
                  <a:lnTo>
                    <a:pt x="40" y="51"/>
                  </a:lnTo>
                  <a:lnTo>
                    <a:pt x="37" y="48"/>
                  </a:lnTo>
                  <a:lnTo>
                    <a:pt x="32" y="48"/>
                  </a:lnTo>
                  <a:lnTo>
                    <a:pt x="29" y="45"/>
                  </a:lnTo>
                  <a:lnTo>
                    <a:pt x="32" y="48"/>
                  </a:lnTo>
                  <a:lnTo>
                    <a:pt x="32" y="51"/>
                  </a:lnTo>
                  <a:lnTo>
                    <a:pt x="29" y="51"/>
                  </a:lnTo>
                  <a:lnTo>
                    <a:pt x="26" y="48"/>
                  </a:lnTo>
                  <a:lnTo>
                    <a:pt x="26" y="51"/>
                  </a:lnTo>
                  <a:lnTo>
                    <a:pt x="26" y="54"/>
                  </a:lnTo>
                  <a:lnTo>
                    <a:pt x="23" y="54"/>
                  </a:lnTo>
                  <a:lnTo>
                    <a:pt x="20" y="54"/>
                  </a:lnTo>
                  <a:lnTo>
                    <a:pt x="15" y="57"/>
                  </a:lnTo>
                  <a:lnTo>
                    <a:pt x="12" y="60"/>
                  </a:lnTo>
                  <a:lnTo>
                    <a:pt x="12" y="65"/>
                  </a:lnTo>
                  <a:lnTo>
                    <a:pt x="15" y="68"/>
                  </a:lnTo>
                  <a:lnTo>
                    <a:pt x="12" y="65"/>
                  </a:lnTo>
                  <a:lnTo>
                    <a:pt x="0" y="65"/>
                  </a:lnTo>
                  <a:lnTo>
                    <a:pt x="0" y="48"/>
                  </a:lnTo>
                  <a:lnTo>
                    <a:pt x="0" y="6"/>
                  </a:lnTo>
                  <a:lnTo>
                    <a:pt x="37" y="0"/>
                  </a:lnTo>
                  <a:lnTo>
                    <a:pt x="60" y="20"/>
                  </a:lnTo>
                  <a:lnTo>
                    <a:pt x="63" y="20"/>
                  </a:lnTo>
                  <a:lnTo>
                    <a:pt x="66" y="23"/>
                  </a:lnTo>
                  <a:lnTo>
                    <a:pt x="71" y="25"/>
                  </a:lnTo>
                  <a:lnTo>
                    <a:pt x="71" y="28"/>
                  </a:lnTo>
                  <a:lnTo>
                    <a:pt x="74" y="31"/>
                  </a:lnTo>
                  <a:lnTo>
                    <a:pt x="77" y="31"/>
                  </a:lnTo>
                  <a:lnTo>
                    <a:pt x="91" y="37"/>
                  </a:lnTo>
                  <a:lnTo>
                    <a:pt x="108" y="28"/>
                  </a:lnTo>
                  <a:lnTo>
                    <a:pt x="111" y="28"/>
                  </a:lnTo>
                  <a:lnTo>
                    <a:pt x="111" y="37"/>
                  </a:lnTo>
                  <a:lnTo>
                    <a:pt x="125" y="65"/>
                  </a:lnTo>
                  <a:lnTo>
                    <a:pt x="114" y="68"/>
                  </a:lnTo>
                  <a:lnTo>
                    <a:pt x="114" y="71"/>
                  </a:lnTo>
                  <a:lnTo>
                    <a:pt x="117" y="71"/>
                  </a:lnTo>
                  <a:lnTo>
                    <a:pt x="123" y="74"/>
                  </a:lnTo>
                  <a:lnTo>
                    <a:pt x="125" y="74"/>
                  </a:lnTo>
                  <a:lnTo>
                    <a:pt x="128" y="74"/>
                  </a:lnTo>
                  <a:lnTo>
                    <a:pt x="137" y="74"/>
                  </a:lnTo>
                  <a:lnTo>
                    <a:pt x="148" y="77"/>
                  </a:lnTo>
                  <a:lnTo>
                    <a:pt x="157" y="82"/>
                  </a:lnTo>
                  <a:lnTo>
                    <a:pt x="165" y="79"/>
                  </a:lnTo>
                  <a:lnTo>
                    <a:pt x="165" y="77"/>
                  </a:lnTo>
                  <a:lnTo>
                    <a:pt x="174" y="62"/>
                  </a:lnTo>
                  <a:lnTo>
                    <a:pt x="182" y="62"/>
                  </a:lnTo>
                  <a:lnTo>
                    <a:pt x="188" y="60"/>
                  </a:lnTo>
                  <a:lnTo>
                    <a:pt x="194" y="60"/>
                  </a:lnTo>
                  <a:lnTo>
                    <a:pt x="191" y="62"/>
                  </a:lnTo>
                  <a:lnTo>
                    <a:pt x="185" y="62"/>
                  </a:lnTo>
                  <a:lnTo>
                    <a:pt x="182" y="62"/>
                  </a:lnTo>
                  <a:lnTo>
                    <a:pt x="182" y="65"/>
                  </a:lnTo>
                  <a:lnTo>
                    <a:pt x="185" y="65"/>
                  </a:lnTo>
                  <a:lnTo>
                    <a:pt x="188" y="65"/>
                  </a:lnTo>
                  <a:lnTo>
                    <a:pt x="191" y="68"/>
                  </a:lnTo>
                  <a:lnTo>
                    <a:pt x="197" y="68"/>
                  </a:lnTo>
                  <a:lnTo>
                    <a:pt x="197" y="65"/>
                  </a:lnTo>
                  <a:lnTo>
                    <a:pt x="202" y="65"/>
                  </a:lnTo>
                  <a:lnTo>
                    <a:pt x="202" y="68"/>
                  </a:lnTo>
                  <a:lnTo>
                    <a:pt x="208" y="71"/>
                  </a:lnTo>
                  <a:lnTo>
                    <a:pt x="211" y="68"/>
                  </a:lnTo>
                  <a:lnTo>
                    <a:pt x="216" y="71"/>
                  </a:lnTo>
                  <a:lnTo>
                    <a:pt x="222" y="74"/>
                  </a:lnTo>
                  <a:lnTo>
                    <a:pt x="219" y="74"/>
                  </a:lnTo>
                  <a:lnTo>
                    <a:pt x="214" y="77"/>
                  </a:lnTo>
                  <a:lnTo>
                    <a:pt x="211" y="77"/>
                  </a:lnTo>
                  <a:lnTo>
                    <a:pt x="208" y="82"/>
                  </a:lnTo>
                  <a:lnTo>
                    <a:pt x="202" y="82"/>
                  </a:lnTo>
                  <a:lnTo>
                    <a:pt x="191" y="85"/>
                  </a:lnTo>
                  <a:lnTo>
                    <a:pt x="188" y="82"/>
                  </a:lnTo>
                  <a:lnTo>
                    <a:pt x="185" y="82"/>
                  </a:lnTo>
                  <a:lnTo>
                    <a:pt x="188" y="79"/>
                  </a:lnTo>
                  <a:lnTo>
                    <a:pt x="188" y="77"/>
                  </a:lnTo>
                  <a:lnTo>
                    <a:pt x="191" y="77"/>
                  </a:lnTo>
                  <a:lnTo>
                    <a:pt x="191" y="74"/>
                  </a:lnTo>
                  <a:lnTo>
                    <a:pt x="191" y="71"/>
                  </a:lnTo>
                  <a:lnTo>
                    <a:pt x="188" y="74"/>
                  </a:lnTo>
                  <a:lnTo>
                    <a:pt x="185" y="74"/>
                  </a:lnTo>
                  <a:lnTo>
                    <a:pt x="182" y="77"/>
                  </a:lnTo>
                  <a:lnTo>
                    <a:pt x="177" y="79"/>
                  </a:lnTo>
                  <a:lnTo>
                    <a:pt x="177" y="77"/>
                  </a:lnTo>
                  <a:lnTo>
                    <a:pt x="174" y="77"/>
                  </a:lnTo>
                  <a:lnTo>
                    <a:pt x="174" y="79"/>
                  </a:lnTo>
                  <a:lnTo>
                    <a:pt x="174" y="82"/>
                  </a:lnTo>
                  <a:lnTo>
                    <a:pt x="171" y="82"/>
                  </a:lnTo>
                  <a:lnTo>
                    <a:pt x="168" y="85"/>
                  </a:lnTo>
                  <a:lnTo>
                    <a:pt x="165" y="88"/>
                  </a:lnTo>
                  <a:lnTo>
                    <a:pt x="165" y="91"/>
                  </a:lnTo>
                  <a:lnTo>
                    <a:pt x="162" y="94"/>
                  </a:lnTo>
                  <a:lnTo>
                    <a:pt x="162" y="96"/>
                  </a:lnTo>
                  <a:lnTo>
                    <a:pt x="160" y="96"/>
                  </a:lnTo>
                  <a:lnTo>
                    <a:pt x="157" y="96"/>
                  </a:lnTo>
                  <a:lnTo>
                    <a:pt x="154" y="96"/>
                  </a:lnTo>
                  <a:lnTo>
                    <a:pt x="154" y="99"/>
                  </a:lnTo>
                  <a:lnTo>
                    <a:pt x="154" y="102"/>
                  </a:lnTo>
                  <a:lnTo>
                    <a:pt x="157" y="102"/>
                  </a:lnTo>
                  <a:lnTo>
                    <a:pt x="160" y="102"/>
                  </a:lnTo>
                  <a:lnTo>
                    <a:pt x="162" y="105"/>
                  </a:lnTo>
                  <a:lnTo>
                    <a:pt x="160" y="108"/>
                  </a:lnTo>
                  <a:lnTo>
                    <a:pt x="160" y="111"/>
                  </a:lnTo>
                  <a:lnTo>
                    <a:pt x="162" y="114"/>
                  </a:lnTo>
                  <a:lnTo>
                    <a:pt x="162" y="119"/>
                  </a:lnTo>
                  <a:lnTo>
                    <a:pt x="160" y="122"/>
                  </a:lnTo>
                  <a:lnTo>
                    <a:pt x="157" y="131"/>
                  </a:lnTo>
                  <a:lnTo>
                    <a:pt x="151" y="128"/>
                  </a:lnTo>
                  <a:lnTo>
                    <a:pt x="148" y="128"/>
                  </a:lnTo>
                  <a:lnTo>
                    <a:pt x="143" y="12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5" name="Freeform 3530"/>
            <p:cNvSpPr/>
            <p:nvPr/>
          </p:nvSpPr>
          <p:spPr>
            <a:xfrm>
              <a:off x="6952680" y="3211560"/>
              <a:ext cx="372960" cy="218880"/>
            </a:xfrm>
            <a:custGeom>
              <a:avLst/>
              <a:gdLst>
                <a:gd name="textAreaLeft" fmla="*/ 0 w 372960"/>
                <a:gd name="textAreaRight" fmla="*/ 373680 w 372960"/>
                <a:gd name="textAreaTop" fmla="*/ 0 h 218880"/>
                <a:gd name="textAreaBottom" fmla="*/ 219600 h 218880"/>
              </a:gdLst>
              <a:ahLst/>
              <a:cxnLst/>
              <a:rect l="textAreaLeft" t="textAreaTop" r="textAreaRight" b="textAreaBottom"/>
              <a:pathLst>
                <a:path w="188" h="114">
                  <a:moveTo>
                    <a:pt x="17" y="83"/>
                  </a:moveTo>
                  <a:lnTo>
                    <a:pt x="20" y="80"/>
                  </a:lnTo>
                  <a:lnTo>
                    <a:pt x="26" y="80"/>
                  </a:lnTo>
                  <a:lnTo>
                    <a:pt x="28" y="83"/>
                  </a:lnTo>
                  <a:lnTo>
                    <a:pt x="28" y="80"/>
                  </a:lnTo>
                  <a:lnTo>
                    <a:pt x="31" y="74"/>
                  </a:lnTo>
                  <a:lnTo>
                    <a:pt x="40" y="71"/>
                  </a:lnTo>
                  <a:lnTo>
                    <a:pt x="48" y="71"/>
                  </a:lnTo>
                  <a:lnTo>
                    <a:pt x="51" y="69"/>
                  </a:lnTo>
                  <a:lnTo>
                    <a:pt x="57" y="69"/>
                  </a:lnTo>
                  <a:lnTo>
                    <a:pt x="60" y="69"/>
                  </a:lnTo>
                  <a:lnTo>
                    <a:pt x="62" y="69"/>
                  </a:lnTo>
                  <a:lnTo>
                    <a:pt x="62" y="71"/>
                  </a:lnTo>
                  <a:lnTo>
                    <a:pt x="68" y="74"/>
                  </a:lnTo>
                  <a:lnTo>
                    <a:pt x="71" y="74"/>
                  </a:lnTo>
                  <a:lnTo>
                    <a:pt x="74" y="77"/>
                  </a:lnTo>
                  <a:lnTo>
                    <a:pt x="80" y="77"/>
                  </a:lnTo>
                  <a:lnTo>
                    <a:pt x="85" y="77"/>
                  </a:lnTo>
                  <a:lnTo>
                    <a:pt x="88" y="80"/>
                  </a:lnTo>
                  <a:lnTo>
                    <a:pt x="91" y="83"/>
                  </a:lnTo>
                  <a:lnTo>
                    <a:pt x="97" y="86"/>
                  </a:lnTo>
                  <a:lnTo>
                    <a:pt x="99" y="91"/>
                  </a:lnTo>
                  <a:lnTo>
                    <a:pt x="108" y="91"/>
                  </a:lnTo>
                  <a:lnTo>
                    <a:pt x="111" y="94"/>
                  </a:lnTo>
                  <a:lnTo>
                    <a:pt x="111" y="100"/>
                  </a:lnTo>
                  <a:lnTo>
                    <a:pt x="111" y="105"/>
                  </a:lnTo>
                  <a:lnTo>
                    <a:pt x="114" y="108"/>
                  </a:lnTo>
                  <a:lnTo>
                    <a:pt x="122" y="111"/>
                  </a:lnTo>
                  <a:lnTo>
                    <a:pt x="125" y="111"/>
                  </a:lnTo>
                  <a:lnTo>
                    <a:pt x="125" y="114"/>
                  </a:lnTo>
                  <a:lnTo>
                    <a:pt x="128" y="114"/>
                  </a:lnTo>
                  <a:lnTo>
                    <a:pt x="134" y="111"/>
                  </a:lnTo>
                  <a:lnTo>
                    <a:pt x="136" y="105"/>
                  </a:lnTo>
                  <a:lnTo>
                    <a:pt x="136" y="103"/>
                  </a:lnTo>
                  <a:lnTo>
                    <a:pt x="148" y="100"/>
                  </a:lnTo>
                  <a:lnTo>
                    <a:pt x="153" y="97"/>
                  </a:lnTo>
                  <a:lnTo>
                    <a:pt x="156" y="91"/>
                  </a:lnTo>
                  <a:lnTo>
                    <a:pt x="159" y="83"/>
                  </a:lnTo>
                  <a:lnTo>
                    <a:pt x="168" y="83"/>
                  </a:lnTo>
                  <a:lnTo>
                    <a:pt x="173" y="80"/>
                  </a:lnTo>
                  <a:lnTo>
                    <a:pt x="179" y="83"/>
                  </a:lnTo>
                  <a:lnTo>
                    <a:pt x="188" y="83"/>
                  </a:lnTo>
                  <a:lnTo>
                    <a:pt x="188" y="77"/>
                  </a:lnTo>
                  <a:lnTo>
                    <a:pt x="185" y="74"/>
                  </a:lnTo>
                  <a:lnTo>
                    <a:pt x="173" y="71"/>
                  </a:lnTo>
                  <a:lnTo>
                    <a:pt x="156" y="63"/>
                  </a:lnTo>
                  <a:lnTo>
                    <a:pt x="142" y="54"/>
                  </a:lnTo>
                  <a:lnTo>
                    <a:pt x="134" y="49"/>
                  </a:lnTo>
                  <a:lnTo>
                    <a:pt x="125" y="40"/>
                  </a:lnTo>
                  <a:lnTo>
                    <a:pt x="125" y="37"/>
                  </a:lnTo>
                  <a:lnTo>
                    <a:pt x="119" y="32"/>
                  </a:lnTo>
                  <a:lnTo>
                    <a:pt x="119" y="26"/>
                  </a:lnTo>
                  <a:lnTo>
                    <a:pt x="116" y="23"/>
                  </a:lnTo>
                  <a:lnTo>
                    <a:pt x="114" y="23"/>
                  </a:lnTo>
                  <a:lnTo>
                    <a:pt x="114" y="26"/>
                  </a:lnTo>
                  <a:lnTo>
                    <a:pt x="111" y="26"/>
                  </a:lnTo>
                  <a:lnTo>
                    <a:pt x="108" y="26"/>
                  </a:lnTo>
                  <a:lnTo>
                    <a:pt x="105" y="26"/>
                  </a:lnTo>
                  <a:lnTo>
                    <a:pt x="102" y="23"/>
                  </a:lnTo>
                  <a:lnTo>
                    <a:pt x="99" y="23"/>
                  </a:lnTo>
                  <a:lnTo>
                    <a:pt x="94" y="12"/>
                  </a:lnTo>
                  <a:lnTo>
                    <a:pt x="91" y="9"/>
                  </a:lnTo>
                  <a:lnTo>
                    <a:pt x="85" y="6"/>
                  </a:lnTo>
                  <a:lnTo>
                    <a:pt x="82" y="3"/>
                  </a:lnTo>
                  <a:lnTo>
                    <a:pt x="77" y="3"/>
                  </a:lnTo>
                  <a:lnTo>
                    <a:pt x="74" y="0"/>
                  </a:lnTo>
                  <a:lnTo>
                    <a:pt x="77" y="3"/>
                  </a:lnTo>
                  <a:lnTo>
                    <a:pt x="77" y="6"/>
                  </a:lnTo>
                  <a:lnTo>
                    <a:pt x="74" y="6"/>
                  </a:lnTo>
                  <a:lnTo>
                    <a:pt x="71" y="3"/>
                  </a:lnTo>
                  <a:lnTo>
                    <a:pt x="71" y="6"/>
                  </a:lnTo>
                  <a:lnTo>
                    <a:pt x="71" y="9"/>
                  </a:lnTo>
                  <a:lnTo>
                    <a:pt x="68" y="9"/>
                  </a:lnTo>
                  <a:lnTo>
                    <a:pt x="65" y="9"/>
                  </a:lnTo>
                  <a:lnTo>
                    <a:pt x="60" y="12"/>
                  </a:lnTo>
                  <a:lnTo>
                    <a:pt x="57" y="15"/>
                  </a:lnTo>
                  <a:lnTo>
                    <a:pt x="57" y="20"/>
                  </a:lnTo>
                  <a:lnTo>
                    <a:pt x="60" y="23"/>
                  </a:lnTo>
                  <a:lnTo>
                    <a:pt x="57" y="20"/>
                  </a:lnTo>
                  <a:lnTo>
                    <a:pt x="45" y="20"/>
                  </a:lnTo>
                  <a:lnTo>
                    <a:pt x="37" y="20"/>
                  </a:lnTo>
                  <a:lnTo>
                    <a:pt x="34" y="17"/>
                  </a:lnTo>
                  <a:lnTo>
                    <a:pt x="28" y="6"/>
                  </a:lnTo>
                  <a:lnTo>
                    <a:pt x="17" y="6"/>
                  </a:lnTo>
                  <a:lnTo>
                    <a:pt x="14" y="6"/>
                  </a:lnTo>
                  <a:lnTo>
                    <a:pt x="3" y="12"/>
                  </a:lnTo>
                  <a:lnTo>
                    <a:pt x="0" y="15"/>
                  </a:lnTo>
                  <a:lnTo>
                    <a:pt x="0" y="17"/>
                  </a:lnTo>
                  <a:lnTo>
                    <a:pt x="0" y="20"/>
                  </a:lnTo>
                  <a:lnTo>
                    <a:pt x="0" y="23"/>
                  </a:lnTo>
                  <a:lnTo>
                    <a:pt x="3" y="23"/>
                  </a:lnTo>
                  <a:lnTo>
                    <a:pt x="3" y="26"/>
                  </a:lnTo>
                  <a:lnTo>
                    <a:pt x="3" y="29"/>
                  </a:lnTo>
                  <a:lnTo>
                    <a:pt x="6" y="32"/>
                  </a:lnTo>
                  <a:lnTo>
                    <a:pt x="3" y="34"/>
                  </a:lnTo>
                  <a:lnTo>
                    <a:pt x="6" y="34"/>
                  </a:lnTo>
                  <a:lnTo>
                    <a:pt x="3" y="34"/>
                  </a:lnTo>
                  <a:lnTo>
                    <a:pt x="0" y="37"/>
                  </a:lnTo>
                  <a:lnTo>
                    <a:pt x="0" y="40"/>
                  </a:lnTo>
                  <a:lnTo>
                    <a:pt x="3" y="43"/>
                  </a:lnTo>
                  <a:lnTo>
                    <a:pt x="3" y="46"/>
                  </a:lnTo>
                  <a:lnTo>
                    <a:pt x="6" y="49"/>
                  </a:lnTo>
                  <a:lnTo>
                    <a:pt x="6" y="46"/>
                  </a:lnTo>
                  <a:lnTo>
                    <a:pt x="8" y="46"/>
                  </a:lnTo>
                  <a:lnTo>
                    <a:pt x="11" y="46"/>
                  </a:lnTo>
                  <a:lnTo>
                    <a:pt x="14" y="46"/>
                  </a:lnTo>
                  <a:lnTo>
                    <a:pt x="14" y="49"/>
                  </a:lnTo>
                  <a:lnTo>
                    <a:pt x="11" y="49"/>
                  </a:lnTo>
                  <a:lnTo>
                    <a:pt x="11" y="51"/>
                  </a:lnTo>
                  <a:lnTo>
                    <a:pt x="11" y="54"/>
                  </a:lnTo>
                  <a:lnTo>
                    <a:pt x="8" y="51"/>
                  </a:lnTo>
                  <a:lnTo>
                    <a:pt x="8" y="54"/>
                  </a:lnTo>
                  <a:lnTo>
                    <a:pt x="11" y="57"/>
                  </a:lnTo>
                  <a:lnTo>
                    <a:pt x="11" y="54"/>
                  </a:lnTo>
                  <a:lnTo>
                    <a:pt x="11" y="57"/>
                  </a:lnTo>
                  <a:lnTo>
                    <a:pt x="14" y="57"/>
                  </a:lnTo>
                  <a:lnTo>
                    <a:pt x="17" y="60"/>
                  </a:lnTo>
                  <a:lnTo>
                    <a:pt x="17" y="57"/>
                  </a:lnTo>
                  <a:lnTo>
                    <a:pt x="17" y="60"/>
                  </a:lnTo>
                  <a:lnTo>
                    <a:pt x="17" y="63"/>
                  </a:lnTo>
                  <a:lnTo>
                    <a:pt x="14" y="69"/>
                  </a:lnTo>
                  <a:lnTo>
                    <a:pt x="14" y="74"/>
                  </a:lnTo>
                  <a:lnTo>
                    <a:pt x="17" y="80"/>
                  </a:lnTo>
                  <a:lnTo>
                    <a:pt x="17" y="80"/>
                  </a:lnTo>
                  <a:lnTo>
                    <a:pt x="17" y="8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6" name="Freeform 3531"/>
            <p:cNvSpPr/>
            <p:nvPr/>
          </p:nvSpPr>
          <p:spPr>
            <a:xfrm>
              <a:off x="7155360" y="3339000"/>
              <a:ext cx="378720" cy="249840"/>
            </a:xfrm>
            <a:custGeom>
              <a:avLst/>
              <a:gdLst>
                <a:gd name="textAreaLeft" fmla="*/ 0 w 378720"/>
                <a:gd name="textAreaRight" fmla="*/ 379440 w 378720"/>
                <a:gd name="textAreaTop" fmla="*/ 0 h 249840"/>
                <a:gd name="textAreaBottom" fmla="*/ 250560 h 249840"/>
              </a:gdLst>
              <a:ahLst/>
              <a:cxnLst/>
              <a:rect l="textAreaLeft" t="textAreaTop" r="textAreaRight" b="textAreaBottom"/>
              <a:pathLst>
                <a:path w="191" h="130">
                  <a:moveTo>
                    <a:pt x="100" y="20"/>
                  </a:moveTo>
                  <a:lnTo>
                    <a:pt x="103" y="20"/>
                  </a:lnTo>
                  <a:lnTo>
                    <a:pt x="111" y="17"/>
                  </a:lnTo>
                  <a:lnTo>
                    <a:pt x="114" y="17"/>
                  </a:lnTo>
                  <a:lnTo>
                    <a:pt x="120" y="20"/>
                  </a:lnTo>
                  <a:lnTo>
                    <a:pt x="122" y="14"/>
                  </a:lnTo>
                  <a:lnTo>
                    <a:pt x="128" y="14"/>
                  </a:lnTo>
                  <a:lnTo>
                    <a:pt x="131" y="11"/>
                  </a:lnTo>
                  <a:lnTo>
                    <a:pt x="131" y="8"/>
                  </a:lnTo>
                  <a:lnTo>
                    <a:pt x="131" y="5"/>
                  </a:lnTo>
                  <a:lnTo>
                    <a:pt x="131" y="3"/>
                  </a:lnTo>
                  <a:lnTo>
                    <a:pt x="137" y="0"/>
                  </a:lnTo>
                  <a:lnTo>
                    <a:pt x="140" y="3"/>
                  </a:lnTo>
                  <a:lnTo>
                    <a:pt x="142" y="3"/>
                  </a:lnTo>
                  <a:lnTo>
                    <a:pt x="142" y="5"/>
                  </a:lnTo>
                  <a:lnTo>
                    <a:pt x="142" y="8"/>
                  </a:lnTo>
                  <a:lnTo>
                    <a:pt x="145" y="8"/>
                  </a:lnTo>
                  <a:lnTo>
                    <a:pt x="145" y="14"/>
                  </a:lnTo>
                  <a:lnTo>
                    <a:pt x="145" y="17"/>
                  </a:lnTo>
                  <a:lnTo>
                    <a:pt x="145" y="22"/>
                  </a:lnTo>
                  <a:lnTo>
                    <a:pt x="151" y="22"/>
                  </a:lnTo>
                  <a:lnTo>
                    <a:pt x="162" y="20"/>
                  </a:lnTo>
                  <a:lnTo>
                    <a:pt x="174" y="11"/>
                  </a:lnTo>
                  <a:lnTo>
                    <a:pt x="171" y="14"/>
                  </a:lnTo>
                  <a:lnTo>
                    <a:pt x="174" y="17"/>
                  </a:lnTo>
                  <a:lnTo>
                    <a:pt x="185" y="14"/>
                  </a:lnTo>
                  <a:lnTo>
                    <a:pt x="188" y="14"/>
                  </a:lnTo>
                  <a:lnTo>
                    <a:pt x="191" y="14"/>
                  </a:lnTo>
                  <a:lnTo>
                    <a:pt x="185" y="17"/>
                  </a:lnTo>
                  <a:lnTo>
                    <a:pt x="188" y="20"/>
                  </a:lnTo>
                  <a:lnTo>
                    <a:pt x="185" y="20"/>
                  </a:lnTo>
                  <a:lnTo>
                    <a:pt x="168" y="22"/>
                  </a:lnTo>
                  <a:lnTo>
                    <a:pt x="162" y="22"/>
                  </a:lnTo>
                  <a:lnTo>
                    <a:pt x="157" y="25"/>
                  </a:lnTo>
                  <a:lnTo>
                    <a:pt x="154" y="28"/>
                  </a:lnTo>
                  <a:lnTo>
                    <a:pt x="148" y="31"/>
                  </a:lnTo>
                  <a:lnTo>
                    <a:pt x="145" y="31"/>
                  </a:lnTo>
                  <a:lnTo>
                    <a:pt x="145" y="37"/>
                  </a:lnTo>
                  <a:lnTo>
                    <a:pt x="148" y="39"/>
                  </a:lnTo>
                  <a:lnTo>
                    <a:pt x="148" y="42"/>
                  </a:lnTo>
                  <a:lnTo>
                    <a:pt x="145" y="48"/>
                  </a:lnTo>
                  <a:lnTo>
                    <a:pt x="142" y="51"/>
                  </a:lnTo>
                  <a:lnTo>
                    <a:pt x="140" y="54"/>
                  </a:lnTo>
                  <a:lnTo>
                    <a:pt x="140" y="57"/>
                  </a:lnTo>
                  <a:lnTo>
                    <a:pt x="142" y="59"/>
                  </a:lnTo>
                  <a:lnTo>
                    <a:pt x="140" y="65"/>
                  </a:lnTo>
                  <a:lnTo>
                    <a:pt x="137" y="65"/>
                  </a:lnTo>
                  <a:lnTo>
                    <a:pt x="131" y="65"/>
                  </a:lnTo>
                  <a:lnTo>
                    <a:pt x="125" y="65"/>
                  </a:lnTo>
                  <a:lnTo>
                    <a:pt x="125" y="68"/>
                  </a:lnTo>
                  <a:lnTo>
                    <a:pt x="128" y="71"/>
                  </a:lnTo>
                  <a:lnTo>
                    <a:pt x="131" y="74"/>
                  </a:lnTo>
                  <a:lnTo>
                    <a:pt x="120" y="76"/>
                  </a:lnTo>
                  <a:lnTo>
                    <a:pt x="120" y="79"/>
                  </a:lnTo>
                  <a:lnTo>
                    <a:pt x="120" y="85"/>
                  </a:lnTo>
                  <a:lnTo>
                    <a:pt x="117" y="91"/>
                  </a:lnTo>
                  <a:lnTo>
                    <a:pt x="114" y="96"/>
                  </a:lnTo>
                  <a:lnTo>
                    <a:pt x="111" y="96"/>
                  </a:lnTo>
                  <a:lnTo>
                    <a:pt x="108" y="93"/>
                  </a:lnTo>
                  <a:lnTo>
                    <a:pt x="105" y="96"/>
                  </a:lnTo>
                  <a:lnTo>
                    <a:pt x="100" y="96"/>
                  </a:lnTo>
                  <a:lnTo>
                    <a:pt x="97" y="102"/>
                  </a:lnTo>
                  <a:lnTo>
                    <a:pt x="88" y="102"/>
                  </a:lnTo>
                  <a:lnTo>
                    <a:pt x="83" y="105"/>
                  </a:lnTo>
                  <a:lnTo>
                    <a:pt x="80" y="111"/>
                  </a:lnTo>
                  <a:lnTo>
                    <a:pt x="80" y="116"/>
                  </a:lnTo>
                  <a:lnTo>
                    <a:pt x="80" y="122"/>
                  </a:lnTo>
                  <a:lnTo>
                    <a:pt x="60" y="128"/>
                  </a:lnTo>
                  <a:lnTo>
                    <a:pt x="51" y="130"/>
                  </a:lnTo>
                  <a:lnTo>
                    <a:pt x="46" y="130"/>
                  </a:lnTo>
                  <a:lnTo>
                    <a:pt x="40" y="128"/>
                  </a:lnTo>
                  <a:lnTo>
                    <a:pt x="34" y="130"/>
                  </a:lnTo>
                  <a:lnTo>
                    <a:pt x="32" y="130"/>
                  </a:lnTo>
                  <a:lnTo>
                    <a:pt x="23" y="130"/>
                  </a:lnTo>
                  <a:lnTo>
                    <a:pt x="14" y="128"/>
                  </a:lnTo>
                  <a:lnTo>
                    <a:pt x="9" y="125"/>
                  </a:lnTo>
                  <a:lnTo>
                    <a:pt x="6" y="122"/>
                  </a:lnTo>
                  <a:lnTo>
                    <a:pt x="14" y="113"/>
                  </a:lnTo>
                  <a:lnTo>
                    <a:pt x="17" y="111"/>
                  </a:lnTo>
                  <a:lnTo>
                    <a:pt x="17" y="102"/>
                  </a:lnTo>
                  <a:lnTo>
                    <a:pt x="9" y="99"/>
                  </a:lnTo>
                  <a:lnTo>
                    <a:pt x="6" y="99"/>
                  </a:lnTo>
                  <a:lnTo>
                    <a:pt x="3" y="93"/>
                  </a:lnTo>
                  <a:lnTo>
                    <a:pt x="3" y="88"/>
                  </a:lnTo>
                  <a:lnTo>
                    <a:pt x="0" y="76"/>
                  </a:lnTo>
                  <a:lnTo>
                    <a:pt x="6" y="74"/>
                  </a:lnTo>
                  <a:lnTo>
                    <a:pt x="6" y="71"/>
                  </a:lnTo>
                  <a:lnTo>
                    <a:pt x="0" y="71"/>
                  </a:lnTo>
                  <a:lnTo>
                    <a:pt x="0" y="68"/>
                  </a:lnTo>
                  <a:lnTo>
                    <a:pt x="0" y="65"/>
                  </a:lnTo>
                  <a:lnTo>
                    <a:pt x="3" y="59"/>
                  </a:lnTo>
                  <a:lnTo>
                    <a:pt x="3" y="57"/>
                  </a:lnTo>
                  <a:lnTo>
                    <a:pt x="6" y="51"/>
                  </a:lnTo>
                  <a:lnTo>
                    <a:pt x="9" y="45"/>
                  </a:lnTo>
                  <a:lnTo>
                    <a:pt x="9" y="39"/>
                  </a:lnTo>
                  <a:lnTo>
                    <a:pt x="12" y="42"/>
                  </a:lnTo>
                  <a:lnTo>
                    <a:pt x="20" y="45"/>
                  </a:lnTo>
                  <a:lnTo>
                    <a:pt x="23" y="45"/>
                  </a:lnTo>
                  <a:lnTo>
                    <a:pt x="23" y="48"/>
                  </a:lnTo>
                  <a:lnTo>
                    <a:pt x="26" y="48"/>
                  </a:lnTo>
                  <a:lnTo>
                    <a:pt x="32" y="45"/>
                  </a:lnTo>
                  <a:lnTo>
                    <a:pt x="34" y="39"/>
                  </a:lnTo>
                  <a:lnTo>
                    <a:pt x="34" y="37"/>
                  </a:lnTo>
                  <a:lnTo>
                    <a:pt x="46" y="34"/>
                  </a:lnTo>
                  <a:lnTo>
                    <a:pt x="51" y="31"/>
                  </a:lnTo>
                  <a:lnTo>
                    <a:pt x="54" y="25"/>
                  </a:lnTo>
                  <a:lnTo>
                    <a:pt x="57" y="17"/>
                  </a:lnTo>
                  <a:lnTo>
                    <a:pt x="66" y="17"/>
                  </a:lnTo>
                  <a:lnTo>
                    <a:pt x="71" y="14"/>
                  </a:lnTo>
                  <a:lnTo>
                    <a:pt x="77" y="17"/>
                  </a:lnTo>
                  <a:lnTo>
                    <a:pt x="86" y="17"/>
                  </a:lnTo>
                  <a:lnTo>
                    <a:pt x="91" y="17"/>
                  </a:lnTo>
                  <a:lnTo>
                    <a:pt x="94" y="17"/>
                  </a:lnTo>
                  <a:lnTo>
                    <a:pt x="100"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7" name="Freeform 3532"/>
            <p:cNvSpPr/>
            <p:nvPr/>
          </p:nvSpPr>
          <p:spPr>
            <a:xfrm>
              <a:off x="7173360" y="3377520"/>
              <a:ext cx="422640" cy="359640"/>
            </a:xfrm>
            <a:custGeom>
              <a:avLst/>
              <a:gdLst>
                <a:gd name="textAreaLeft" fmla="*/ 0 w 422640"/>
                <a:gd name="textAreaRight" fmla="*/ 423360 w 422640"/>
                <a:gd name="textAreaTop" fmla="*/ 0 h 359640"/>
                <a:gd name="textAreaBottom" fmla="*/ 360360 h 359640"/>
              </a:gdLst>
              <a:ahLst/>
              <a:cxnLst/>
              <a:rect l="textAreaLeft" t="textAreaTop" r="textAreaRight" b="textAreaBottom"/>
              <a:pathLst>
                <a:path w="213" h="187">
                  <a:moveTo>
                    <a:pt x="3" y="170"/>
                  </a:moveTo>
                  <a:lnTo>
                    <a:pt x="5" y="170"/>
                  </a:lnTo>
                  <a:lnTo>
                    <a:pt x="8" y="170"/>
                  </a:lnTo>
                  <a:lnTo>
                    <a:pt x="14" y="167"/>
                  </a:lnTo>
                  <a:lnTo>
                    <a:pt x="17" y="170"/>
                  </a:lnTo>
                  <a:lnTo>
                    <a:pt x="17" y="167"/>
                  </a:lnTo>
                  <a:lnTo>
                    <a:pt x="25" y="167"/>
                  </a:lnTo>
                  <a:lnTo>
                    <a:pt x="31" y="167"/>
                  </a:lnTo>
                  <a:lnTo>
                    <a:pt x="34" y="167"/>
                  </a:lnTo>
                  <a:lnTo>
                    <a:pt x="42" y="167"/>
                  </a:lnTo>
                  <a:lnTo>
                    <a:pt x="45" y="170"/>
                  </a:lnTo>
                  <a:lnTo>
                    <a:pt x="48" y="167"/>
                  </a:lnTo>
                  <a:lnTo>
                    <a:pt x="57" y="167"/>
                  </a:lnTo>
                  <a:lnTo>
                    <a:pt x="65" y="167"/>
                  </a:lnTo>
                  <a:lnTo>
                    <a:pt x="68" y="164"/>
                  </a:lnTo>
                  <a:lnTo>
                    <a:pt x="71" y="167"/>
                  </a:lnTo>
                  <a:lnTo>
                    <a:pt x="71" y="164"/>
                  </a:lnTo>
                  <a:lnTo>
                    <a:pt x="68" y="164"/>
                  </a:lnTo>
                  <a:lnTo>
                    <a:pt x="74" y="162"/>
                  </a:lnTo>
                  <a:lnTo>
                    <a:pt x="74" y="164"/>
                  </a:lnTo>
                  <a:lnTo>
                    <a:pt x="77" y="164"/>
                  </a:lnTo>
                  <a:lnTo>
                    <a:pt x="71" y="167"/>
                  </a:lnTo>
                  <a:lnTo>
                    <a:pt x="74" y="170"/>
                  </a:lnTo>
                  <a:lnTo>
                    <a:pt x="74" y="173"/>
                  </a:lnTo>
                  <a:lnTo>
                    <a:pt x="77" y="170"/>
                  </a:lnTo>
                  <a:lnTo>
                    <a:pt x="79" y="170"/>
                  </a:lnTo>
                  <a:lnTo>
                    <a:pt x="79" y="173"/>
                  </a:lnTo>
                  <a:lnTo>
                    <a:pt x="77" y="173"/>
                  </a:lnTo>
                  <a:lnTo>
                    <a:pt x="79" y="176"/>
                  </a:lnTo>
                  <a:lnTo>
                    <a:pt x="79" y="179"/>
                  </a:lnTo>
                  <a:lnTo>
                    <a:pt x="79" y="182"/>
                  </a:lnTo>
                  <a:lnTo>
                    <a:pt x="82" y="182"/>
                  </a:lnTo>
                  <a:lnTo>
                    <a:pt x="82" y="179"/>
                  </a:lnTo>
                  <a:lnTo>
                    <a:pt x="85" y="179"/>
                  </a:lnTo>
                  <a:lnTo>
                    <a:pt x="85" y="176"/>
                  </a:lnTo>
                  <a:lnTo>
                    <a:pt x="88" y="176"/>
                  </a:lnTo>
                  <a:lnTo>
                    <a:pt x="85" y="179"/>
                  </a:lnTo>
                  <a:lnTo>
                    <a:pt x="82" y="179"/>
                  </a:lnTo>
                  <a:lnTo>
                    <a:pt x="82" y="182"/>
                  </a:lnTo>
                  <a:lnTo>
                    <a:pt x="82" y="184"/>
                  </a:lnTo>
                  <a:lnTo>
                    <a:pt x="85" y="184"/>
                  </a:lnTo>
                  <a:lnTo>
                    <a:pt x="88" y="184"/>
                  </a:lnTo>
                  <a:lnTo>
                    <a:pt x="91" y="187"/>
                  </a:lnTo>
                  <a:lnTo>
                    <a:pt x="94" y="187"/>
                  </a:lnTo>
                  <a:lnTo>
                    <a:pt x="96" y="187"/>
                  </a:lnTo>
                  <a:lnTo>
                    <a:pt x="102" y="182"/>
                  </a:lnTo>
                  <a:lnTo>
                    <a:pt x="102" y="179"/>
                  </a:lnTo>
                  <a:lnTo>
                    <a:pt x="111" y="179"/>
                  </a:lnTo>
                  <a:lnTo>
                    <a:pt x="116" y="179"/>
                  </a:lnTo>
                  <a:lnTo>
                    <a:pt x="119" y="179"/>
                  </a:lnTo>
                  <a:lnTo>
                    <a:pt x="122" y="179"/>
                  </a:lnTo>
                  <a:lnTo>
                    <a:pt x="128" y="182"/>
                  </a:lnTo>
                  <a:lnTo>
                    <a:pt x="131" y="179"/>
                  </a:lnTo>
                  <a:lnTo>
                    <a:pt x="131" y="176"/>
                  </a:lnTo>
                  <a:lnTo>
                    <a:pt x="133" y="176"/>
                  </a:lnTo>
                  <a:lnTo>
                    <a:pt x="131" y="173"/>
                  </a:lnTo>
                  <a:lnTo>
                    <a:pt x="128" y="164"/>
                  </a:lnTo>
                  <a:lnTo>
                    <a:pt x="125" y="159"/>
                  </a:lnTo>
                  <a:lnTo>
                    <a:pt x="119" y="159"/>
                  </a:lnTo>
                  <a:lnTo>
                    <a:pt x="119" y="156"/>
                  </a:lnTo>
                  <a:lnTo>
                    <a:pt x="119" y="150"/>
                  </a:lnTo>
                  <a:lnTo>
                    <a:pt x="116" y="147"/>
                  </a:lnTo>
                  <a:lnTo>
                    <a:pt x="113" y="145"/>
                  </a:lnTo>
                  <a:lnTo>
                    <a:pt x="111" y="139"/>
                  </a:lnTo>
                  <a:lnTo>
                    <a:pt x="116" y="133"/>
                  </a:lnTo>
                  <a:lnTo>
                    <a:pt x="119" y="130"/>
                  </a:lnTo>
                  <a:lnTo>
                    <a:pt x="122" y="127"/>
                  </a:lnTo>
                  <a:lnTo>
                    <a:pt x="122" y="125"/>
                  </a:lnTo>
                  <a:lnTo>
                    <a:pt x="128" y="127"/>
                  </a:lnTo>
                  <a:lnTo>
                    <a:pt x="131" y="130"/>
                  </a:lnTo>
                  <a:lnTo>
                    <a:pt x="133" y="130"/>
                  </a:lnTo>
                  <a:lnTo>
                    <a:pt x="139" y="130"/>
                  </a:lnTo>
                  <a:lnTo>
                    <a:pt x="142" y="127"/>
                  </a:lnTo>
                  <a:lnTo>
                    <a:pt x="142" y="125"/>
                  </a:lnTo>
                  <a:lnTo>
                    <a:pt x="145" y="122"/>
                  </a:lnTo>
                  <a:lnTo>
                    <a:pt x="145" y="119"/>
                  </a:lnTo>
                  <a:lnTo>
                    <a:pt x="150" y="116"/>
                  </a:lnTo>
                  <a:lnTo>
                    <a:pt x="153" y="113"/>
                  </a:lnTo>
                  <a:lnTo>
                    <a:pt x="159" y="110"/>
                  </a:lnTo>
                  <a:lnTo>
                    <a:pt x="162" y="105"/>
                  </a:lnTo>
                  <a:lnTo>
                    <a:pt x="165" y="99"/>
                  </a:lnTo>
                  <a:lnTo>
                    <a:pt x="170" y="96"/>
                  </a:lnTo>
                  <a:lnTo>
                    <a:pt x="167" y="91"/>
                  </a:lnTo>
                  <a:lnTo>
                    <a:pt x="176" y="82"/>
                  </a:lnTo>
                  <a:lnTo>
                    <a:pt x="176" y="79"/>
                  </a:lnTo>
                  <a:lnTo>
                    <a:pt x="176" y="76"/>
                  </a:lnTo>
                  <a:lnTo>
                    <a:pt x="187" y="68"/>
                  </a:lnTo>
                  <a:lnTo>
                    <a:pt x="185" y="65"/>
                  </a:lnTo>
                  <a:lnTo>
                    <a:pt x="179" y="65"/>
                  </a:lnTo>
                  <a:lnTo>
                    <a:pt x="179" y="62"/>
                  </a:lnTo>
                  <a:lnTo>
                    <a:pt x="173" y="59"/>
                  </a:lnTo>
                  <a:lnTo>
                    <a:pt x="167" y="37"/>
                  </a:lnTo>
                  <a:lnTo>
                    <a:pt x="170" y="34"/>
                  </a:lnTo>
                  <a:lnTo>
                    <a:pt x="179" y="34"/>
                  </a:lnTo>
                  <a:lnTo>
                    <a:pt x="182" y="34"/>
                  </a:lnTo>
                  <a:lnTo>
                    <a:pt x="190" y="34"/>
                  </a:lnTo>
                  <a:lnTo>
                    <a:pt x="196" y="34"/>
                  </a:lnTo>
                  <a:lnTo>
                    <a:pt x="199" y="31"/>
                  </a:lnTo>
                  <a:lnTo>
                    <a:pt x="207" y="25"/>
                  </a:lnTo>
                  <a:lnTo>
                    <a:pt x="213" y="22"/>
                  </a:lnTo>
                  <a:lnTo>
                    <a:pt x="210" y="17"/>
                  </a:lnTo>
                  <a:lnTo>
                    <a:pt x="204" y="17"/>
                  </a:lnTo>
                  <a:lnTo>
                    <a:pt x="196" y="17"/>
                  </a:lnTo>
                  <a:lnTo>
                    <a:pt x="196" y="14"/>
                  </a:lnTo>
                  <a:lnTo>
                    <a:pt x="193" y="11"/>
                  </a:lnTo>
                  <a:lnTo>
                    <a:pt x="190" y="5"/>
                  </a:lnTo>
                  <a:lnTo>
                    <a:pt x="190" y="0"/>
                  </a:lnTo>
                  <a:lnTo>
                    <a:pt x="187" y="0"/>
                  </a:lnTo>
                  <a:lnTo>
                    <a:pt x="182" y="0"/>
                  </a:lnTo>
                  <a:lnTo>
                    <a:pt x="179" y="0"/>
                  </a:lnTo>
                  <a:lnTo>
                    <a:pt x="176" y="0"/>
                  </a:lnTo>
                  <a:lnTo>
                    <a:pt x="159" y="2"/>
                  </a:lnTo>
                  <a:lnTo>
                    <a:pt x="153" y="2"/>
                  </a:lnTo>
                  <a:lnTo>
                    <a:pt x="148" y="5"/>
                  </a:lnTo>
                  <a:lnTo>
                    <a:pt x="145" y="8"/>
                  </a:lnTo>
                  <a:lnTo>
                    <a:pt x="139" y="11"/>
                  </a:lnTo>
                  <a:lnTo>
                    <a:pt x="136" y="11"/>
                  </a:lnTo>
                  <a:lnTo>
                    <a:pt x="136" y="17"/>
                  </a:lnTo>
                  <a:lnTo>
                    <a:pt x="139" y="19"/>
                  </a:lnTo>
                  <a:lnTo>
                    <a:pt x="139" y="22"/>
                  </a:lnTo>
                  <a:lnTo>
                    <a:pt x="136" y="28"/>
                  </a:lnTo>
                  <a:lnTo>
                    <a:pt x="133" y="31"/>
                  </a:lnTo>
                  <a:lnTo>
                    <a:pt x="131" y="34"/>
                  </a:lnTo>
                  <a:lnTo>
                    <a:pt x="131" y="37"/>
                  </a:lnTo>
                  <a:lnTo>
                    <a:pt x="133" y="39"/>
                  </a:lnTo>
                  <a:lnTo>
                    <a:pt x="131" y="45"/>
                  </a:lnTo>
                  <a:lnTo>
                    <a:pt x="128" y="45"/>
                  </a:lnTo>
                  <a:lnTo>
                    <a:pt x="122" y="45"/>
                  </a:lnTo>
                  <a:lnTo>
                    <a:pt x="116" y="45"/>
                  </a:lnTo>
                  <a:lnTo>
                    <a:pt x="116" y="48"/>
                  </a:lnTo>
                  <a:lnTo>
                    <a:pt x="119" y="51"/>
                  </a:lnTo>
                  <a:lnTo>
                    <a:pt x="122" y="54"/>
                  </a:lnTo>
                  <a:lnTo>
                    <a:pt x="111" y="56"/>
                  </a:lnTo>
                  <a:lnTo>
                    <a:pt x="111" y="59"/>
                  </a:lnTo>
                  <a:lnTo>
                    <a:pt x="111" y="65"/>
                  </a:lnTo>
                  <a:lnTo>
                    <a:pt x="108" y="71"/>
                  </a:lnTo>
                  <a:lnTo>
                    <a:pt x="105" y="76"/>
                  </a:lnTo>
                  <a:lnTo>
                    <a:pt x="102" y="76"/>
                  </a:lnTo>
                  <a:lnTo>
                    <a:pt x="99" y="73"/>
                  </a:lnTo>
                  <a:lnTo>
                    <a:pt x="96" y="76"/>
                  </a:lnTo>
                  <a:lnTo>
                    <a:pt x="91" y="76"/>
                  </a:lnTo>
                  <a:lnTo>
                    <a:pt x="88" y="82"/>
                  </a:lnTo>
                  <a:lnTo>
                    <a:pt x="79" y="82"/>
                  </a:lnTo>
                  <a:lnTo>
                    <a:pt x="77" y="85"/>
                  </a:lnTo>
                  <a:lnTo>
                    <a:pt x="74" y="85"/>
                  </a:lnTo>
                  <a:lnTo>
                    <a:pt x="71" y="91"/>
                  </a:lnTo>
                  <a:lnTo>
                    <a:pt x="71" y="96"/>
                  </a:lnTo>
                  <a:lnTo>
                    <a:pt x="71" y="102"/>
                  </a:lnTo>
                  <a:lnTo>
                    <a:pt x="51" y="108"/>
                  </a:lnTo>
                  <a:lnTo>
                    <a:pt x="42" y="110"/>
                  </a:lnTo>
                  <a:lnTo>
                    <a:pt x="37" y="110"/>
                  </a:lnTo>
                  <a:lnTo>
                    <a:pt x="31" y="108"/>
                  </a:lnTo>
                  <a:lnTo>
                    <a:pt x="14" y="110"/>
                  </a:lnTo>
                  <a:lnTo>
                    <a:pt x="5" y="108"/>
                  </a:lnTo>
                  <a:lnTo>
                    <a:pt x="0" y="105"/>
                  </a:lnTo>
                  <a:lnTo>
                    <a:pt x="5" y="116"/>
                  </a:lnTo>
                  <a:lnTo>
                    <a:pt x="8" y="122"/>
                  </a:lnTo>
                  <a:lnTo>
                    <a:pt x="20" y="125"/>
                  </a:lnTo>
                  <a:lnTo>
                    <a:pt x="20" y="133"/>
                  </a:lnTo>
                  <a:lnTo>
                    <a:pt x="20" y="136"/>
                  </a:lnTo>
                  <a:lnTo>
                    <a:pt x="20" y="139"/>
                  </a:lnTo>
                  <a:lnTo>
                    <a:pt x="25" y="139"/>
                  </a:lnTo>
                  <a:lnTo>
                    <a:pt x="25" y="145"/>
                  </a:lnTo>
                  <a:lnTo>
                    <a:pt x="20" y="147"/>
                  </a:lnTo>
                  <a:lnTo>
                    <a:pt x="8" y="153"/>
                  </a:lnTo>
                  <a:lnTo>
                    <a:pt x="5" y="164"/>
                  </a:lnTo>
                  <a:lnTo>
                    <a:pt x="3" y="167"/>
                  </a:lnTo>
                  <a:lnTo>
                    <a:pt x="3" y="17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8" name="Freeform 3533"/>
            <p:cNvSpPr/>
            <p:nvPr/>
          </p:nvSpPr>
          <p:spPr>
            <a:xfrm>
              <a:off x="7360200" y="3419640"/>
              <a:ext cx="732600" cy="712080"/>
            </a:xfrm>
            <a:custGeom>
              <a:avLst/>
              <a:gdLst>
                <a:gd name="textAreaLeft" fmla="*/ 0 w 732600"/>
                <a:gd name="textAreaRight" fmla="*/ 733320 w 732600"/>
                <a:gd name="textAreaTop" fmla="*/ 0 h 712080"/>
                <a:gd name="textAreaBottom" fmla="*/ 712800 h 712080"/>
              </a:gdLst>
              <a:ahLst/>
              <a:cxnLst/>
              <a:rect l="textAreaLeft" t="textAreaTop" r="textAreaRight" b="textAreaBottom"/>
              <a:pathLst>
                <a:path w="369" h="370">
                  <a:moveTo>
                    <a:pt x="369" y="100"/>
                  </a:moveTo>
                  <a:lnTo>
                    <a:pt x="355" y="100"/>
                  </a:lnTo>
                  <a:lnTo>
                    <a:pt x="355" y="97"/>
                  </a:lnTo>
                  <a:lnTo>
                    <a:pt x="355" y="91"/>
                  </a:lnTo>
                  <a:lnTo>
                    <a:pt x="352" y="91"/>
                  </a:lnTo>
                  <a:lnTo>
                    <a:pt x="352" y="88"/>
                  </a:lnTo>
                  <a:lnTo>
                    <a:pt x="352" y="86"/>
                  </a:lnTo>
                  <a:lnTo>
                    <a:pt x="343" y="88"/>
                  </a:lnTo>
                  <a:lnTo>
                    <a:pt x="332" y="88"/>
                  </a:lnTo>
                  <a:lnTo>
                    <a:pt x="326" y="94"/>
                  </a:lnTo>
                  <a:lnTo>
                    <a:pt x="321" y="97"/>
                  </a:lnTo>
                  <a:lnTo>
                    <a:pt x="315" y="103"/>
                  </a:lnTo>
                  <a:lnTo>
                    <a:pt x="301" y="111"/>
                  </a:lnTo>
                  <a:lnTo>
                    <a:pt x="295" y="108"/>
                  </a:lnTo>
                  <a:lnTo>
                    <a:pt x="295" y="111"/>
                  </a:lnTo>
                  <a:lnTo>
                    <a:pt x="295" y="114"/>
                  </a:lnTo>
                  <a:lnTo>
                    <a:pt x="298" y="114"/>
                  </a:lnTo>
                  <a:lnTo>
                    <a:pt x="301" y="114"/>
                  </a:lnTo>
                  <a:lnTo>
                    <a:pt x="298" y="120"/>
                  </a:lnTo>
                  <a:lnTo>
                    <a:pt x="301" y="123"/>
                  </a:lnTo>
                  <a:lnTo>
                    <a:pt x="298" y="123"/>
                  </a:lnTo>
                  <a:lnTo>
                    <a:pt x="292" y="123"/>
                  </a:lnTo>
                  <a:lnTo>
                    <a:pt x="284" y="123"/>
                  </a:lnTo>
                  <a:lnTo>
                    <a:pt x="281" y="123"/>
                  </a:lnTo>
                  <a:lnTo>
                    <a:pt x="270" y="123"/>
                  </a:lnTo>
                  <a:lnTo>
                    <a:pt x="264" y="123"/>
                  </a:lnTo>
                  <a:lnTo>
                    <a:pt x="261" y="123"/>
                  </a:lnTo>
                  <a:lnTo>
                    <a:pt x="261" y="117"/>
                  </a:lnTo>
                  <a:lnTo>
                    <a:pt x="261" y="114"/>
                  </a:lnTo>
                  <a:lnTo>
                    <a:pt x="258" y="114"/>
                  </a:lnTo>
                  <a:lnTo>
                    <a:pt x="258" y="108"/>
                  </a:lnTo>
                  <a:lnTo>
                    <a:pt x="255" y="105"/>
                  </a:lnTo>
                  <a:lnTo>
                    <a:pt x="250" y="108"/>
                  </a:lnTo>
                  <a:lnTo>
                    <a:pt x="250" y="111"/>
                  </a:lnTo>
                  <a:lnTo>
                    <a:pt x="247" y="117"/>
                  </a:lnTo>
                  <a:lnTo>
                    <a:pt x="250" y="125"/>
                  </a:lnTo>
                  <a:lnTo>
                    <a:pt x="247" y="128"/>
                  </a:lnTo>
                  <a:lnTo>
                    <a:pt x="238" y="128"/>
                  </a:lnTo>
                  <a:lnTo>
                    <a:pt x="235" y="128"/>
                  </a:lnTo>
                  <a:lnTo>
                    <a:pt x="230" y="128"/>
                  </a:lnTo>
                  <a:lnTo>
                    <a:pt x="227" y="125"/>
                  </a:lnTo>
                  <a:lnTo>
                    <a:pt x="221" y="125"/>
                  </a:lnTo>
                  <a:lnTo>
                    <a:pt x="218" y="123"/>
                  </a:lnTo>
                  <a:lnTo>
                    <a:pt x="213" y="123"/>
                  </a:lnTo>
                  <a:lnTo>
                    <a:pt x="204" y="117"/>
                  </a:lnTo>
                  <a:lnTo>
                    <a:pt x="199" y="114"/>
                  </a:lnTo>
                  <a:lnTo>
                    <a:pt x="181" y="114"/>
                  </a:lnTo>
                  <a:lnTo>
                    <a:pt x="179" y="111"/>
                  </a:lnTo>
                  <a:lnTo>
                    <a:pt x="167" y="108"/>
                  </a:lnTo>
                  <a:lnTo>
                    <a:pt x="164" y="105"/>
                  </a:lnTo>
                  <a:lnTo>
                    <a:pt x="159" y="100"/>
                  </a:lnTo>
                  <a:lnTo>
                    <a:pt x="156" y="100"/>
                  </a:lnTo>
                  <a:lnTo>
                    <a:pt x="147" y="94"/>
                  </a:lnTo>
                  <a:lnTo>
                    <a:pt x="147" y="91"/>
                  </a:lnTo>
                  <a:lnTo>
                    <a:pt x="156" y="83"/>
                  </a:lnTo>
                  <a:lnTo>
                    <a:pt x="159" y="74"/>
                  </a:lnTo>
                  <a:lnTo>
                    <a:pt x="153" y="71"/>
                  </a:lnTo>
                  <a:lnTo>
                    <a:pt x="147" y="69"/>
                  </a:lnTo>
                  <a:lnTo>
                    <a:pt x="139" y="60"/>
                  </a:lnTo>
                  <a:lnTo>
                    <a:pt x="136" y="66"/>
                  </a:lnTo>
                  <a:lnTo>
                    <a:pt x="127" y="57"/>
                  </a:lnTo>
                  <a:lnTo>
                    <a:pt x="127" y="54"/>
                  </a:lnTo>
                  <a:lnTo>
                    <a:pt x="130" y="49"/>
                  </a:lnTo>
                  <a:lnTo>
                    <a:pt x="125" y="49"/>
                  </a:lnTo>
                  <a:lnTo>
                    <a:pt x="125" y="46"/>
                  </a:lnTo>
                  <a:lnTo>
                    <a:pt x="125" y="43"/>
                  </a:lnTo>
                  <a:lnTo>
                    <a:pt x="127" y="43"/>
                  </a:lnTo>
                  <a:lnTo>
                    <a:pt x="133" y="46"/>
                  </a:lnTo>
                  <a:lnTo>
                    <a:pt x="133" y="43"/>
                  </a:lnTo>
                  <a:lnTo>
                    <a:pt x="133" y="37"/>
                  </a:lnTo>
                  <a:lnTo>
                    <a:pt x="133" y="32"/>
                  </a:lnTo>
                  <a:lnTo>
                    <a:pt x="130" y="32"/>
                  </a:lnTo>
                  <a:lnTo>
                    <a:pt x="127" y="29"/>
                  </a:lnTo>
                  <a:lnTo>
                    <a:pt x="127" y="20"/>
                  </a:lnTo>
                  <a:lnTo>
                    <a:pt x="122" y="17"/>
                  </a:lnTo>
                  <a:lnTo>
                    <a:pt x="122" y="3"/>
                  </a:lnTo>
                  <a:lnTo>
                    <a:pt x="122" y="0"/>
                  </a:lnTo>
                  <a:lnTo>
                    <a:pt x="119" y="0"/>
                  </a:lnTo>
                  <a:lnTo>
                    <a:pt x="113" y="3"/>
                  </a:lnTo>
                  <a:lnTo>
                    <a:pt x="105" y="9"/>
                  </a:lnTo>
                  <a:lnTo>
                    <a:pt x="102" y="12"/>
                  </a:lnTo>
                  <a:lnTo>
                    <a:pt x="96" y="12"/>
                  </a:lnTo>
                  <a:lnTo>
                    <a:pt x="88" y="12"/>
                  </a:lnTo>
                  <a:lnTo>
                    <a:pt x="85" y="12"/>
                  </a:lnTo>
                  <a:lnTo>
                    <a:pt x="76" y="12"/>
                  </a:lnTo>
                  <a:lnTo>
                    <a:pt x="73" y="15"/>
                  </a:lnTo>
                  <a:lnTo>
                    <a:pt x="79" y="37"/>
                  </a:lnTo>
                  <a:lnTo>
                    <a:pt x="85" y="40"/>
                  </a:lnTo>
                  <a:lnTo>
                    <a:pt x="85" y="43"/>
                  </a:lnTo>
                  <a:lnTo>
                    <a:pt x="91" y="43"/>
                  </a:lnTo>
                  <a:lnTo>
                    <a:pt x="93" y="46"/>
                  </a:lnTo>
                  <a:lnTo>
                    <a:pt x="82" y="54"/>
                  </a:lnTo>
                  <a:lnTo>
                    <a:pt x="82" y="57"/>
                  </a:lnTo>
                  <a:lnTo>
                    <a:pt x="82" y="60"/>
                  </a:lnTo>
                  <a:lnTo>
                    <a:pt x="73" y="69"/>
                  </a:lnTo>
                  <a:lnTo>
                    <a:pt x="76" y="74"/>
                  </a:lnTo>
                  <a:lnTo>
                    <a:pt x="71" y="77"/>
                  </a:lnTo>
                  <a:lnTo>
                    <a:pt x="68" y="83"/>
                  </a:lnTo>
                  <a:lnTo>
                    <a:pt x="65" y="88"/>
                  </a:lnTo>
                  <a:lnTo>
                    <a:pt x="59" y="91"/>
                  </a:lnTo>
                  <a:lnTo>
                    <a:pt x="56" y="94"/>
                  </a:lnTo>
                  <a:lnTo>
                    <a:pt x="51" y="97"/>
                  </a:lnTo>
                  <a:lnTo>
                    <a:pt x="51" y="100"/>
                  </a:lnTo>
                  <a:lnTo>
                    <a:pt x="48" y="103"/>
                  </a:lnTo>
                  <a:lnTo>
                    <a:pt x="48" y="105"/>
                  </a:lnTo>
                  <a:lnTo>
                    <a:pt x="45" y="108"/>
                  </a:lnTo>
                  <a:lnTo>
                    <a:pt x="39" y="108"/>
                  </a:lnTo>
                  <a:lnTo>
                    <a:pt x="37" y="108"/>
                  </a:lnTo>
                  <a:lnTo>
                    <a:pt x="34" y="105"/>
                  </a:lnTo>
                  <a:lnTo>
                    <a:pt x="28" y="103"/>
                  </a:lnTo>
                  <a:lnTo>
                    <a:pt x="28" y="105"/>
                  </a:lnTo>
                  <a:lnTo>
                    <a:pt x="25" y="108"/>
                  </a:lnTo>
                  <a:lnTo>
                    <a:pt x="22" y="111"/>
                  </a:lnTo>
                  <a:lnTo>
                    <a:pt x="17" y="117"/>
                  </a:lnTo>
                  <a:lnTo>
                    <a:pt x="19" y="123"/>
                  </a:lnTo>
                  <a:lnTo>
                    <a:pt x="22" y="125"/>
                  </a:lnTo>
                  <a:lnTo>
                    <a:pt x="25" y="128"/>
                  </a:lnTo>
                  <a:lnTo>
                    <a:pt x="25" y="134"/>
                  </a:lnTo>
                  <a:lnTo>
                    <a:pt x="25" y="137"/>
                  </a:lnTo>
                  <a:lnTo>
                    <a:pt x="31" y="137"/>
                  </a:lnTo>
                  <a:lnTo>
                    <a:pt x="34" y="142"/>
                  </a:lnTo>
                  <a:lnTo>
                    <a:pt x="37" y="151"/>
                  </a:lnTo>
                  <a:lnTo>
                    <a:pt x="39" y="154"/>
                  </a:lnTo>
                  <a:lnTo>
                    <a:pt x="37" y="154"/>
                  </a:lnTo>
                  <a:lnTo>
                    <a:pt x="37" y="157"/>
                  </a:lnTo>
                  <a:lnTo>
                    <a:pt x="34" y="160"/>
                  </a:lnTo>
                  <a:lnTo>
                    <a:pt x="28" y="157"/>
                  </a:lnTo>
                  <a:lnTo>
                    <a:pt x="25" y="157"/>
                  </a:lnTo>
                  <a:lnTo>
                    <a:pt x="22" y="157"/>
                  </a:lnTo>
                  <a:lnTo>
                    <a:pt x="17" y="157"/>
                  </a:lnTo>
                  <a:lnTo>
                    <a:pt x="8" y="157"/>
                  </a:lnTo>
                  <a:lnTo>
                    <a:pt x="8" y="160"/>
                  </a:lnTo>
                  <a:lnTo>
                    <a:pt x="2" y="165"/>
                  </a:lnTo>
                  <a:lnTo>
                    <a:pt x="0" y="165"/>
                  </a:lnTo>
                  <a:lnTo>
                    <a:pt x="0" y="168"/>
                  </a:lnTo>
                  <a:lnTo>
                    <a:pt x="0" y="171"/>
                  </a:lnTo>
                  <a:lnTo>
                    <a:pt x="2" y="171"/>
                  </a:lnTo>
                  <a:lnTo>
                    <a:pt x="5" y="174"/>
                  </a:lnTo>
                  <a:lnTo>
                    <a:pt x="5" y="177"/>
                  </a:lnTo>
                  <a:lnTo>
                    <a:pt x="11" y="177"/>
                  </a:lnTo>
                  <a:lnTo>
                    <a:pt x="17" y="177"/>
                  </a:lnTo>
                  <a:lnTo>
                    <a:pt x="19" y="174"/>
                  </a:lnTo>
                  <a:lnTo>
                    <a:pt x="22" y="177"/>
                  </a:lnTo>
                  <a:lnTo>
                    <a:pt x="22" y="174"/>
                  </a:lnTo>
                  <a:lnTo>
                    <a:pt x="25" y="174"/>
                  </a:lnTo>
                  <a:lnTo>
                    <a:pt x="22" y="179"/>
                  </a:lnTo>
                  <a:lnTo>
                    <a:pt x="19" y="182"/>
                  </a:lnTo>
                  <a:lnTo>
                    <a:pt x="17" y="182"/>
                  </a:lnTo>
                  <a:lnTo>
                    <a:pt x="14" y="182"/>
                  </a:lnTo>
                  <a:lnTo>
                    <a:pt x="11" y="182"/>
                  </a:lnTo>
                  <a:lnTo>
                    <a:pt x="8" y="182"/>
                  </a:lnTo>
                  <a:lnTo>
                    <a:pt x="5" y="182"/>
                  </a:lnTo>
                  <a:lnTo>
                    <a:pt x="5" y="185"/>
                  </a:lnTo>
                  <a:lnTo>
                    <a:pt x="8" y="188"/>
                  </a:lnTo>
                  <a:lnTo>
                    <a:pt x="11" y="191"/>
                  </a:lnTo>
                  <a:lnTo>
                    <a:pt x="14" y="194"/>
                  </a:lnTo>
                  <a:lnTo>
                    <a:pt x="17" y="196"/>
                  </a:lnTo>
                  <a:lnTo>
                    <a:pt x="19" y="199"/>
                  </a:lnTo>
                  <a:lnTo>
                    <a:pt x="22" y="202"/>
                  </a:lnTo>
                  <a:lnTo>
                    <a:pt x="25" y="205"/>
                  </a:lnTo>
                  <a:lnTo>
                    <a:pt x="34" y="205"/>
                  </a:lnTo>
                  <a:lnTo>
                    <a:pt x="42" y="202"/>
                  </a:lnTo>
                  <a:lnTo>
                    <a:pt x="45" y="196"/>
                  </a:lnTo>
                  <a:lnTo>
                    <a:pt x="48" y="191"/>
                  </a:lnTo>
                  <a:lnTo>
                    <a:pt x="48" y="188"/>
                  </a:lnTo>
                  <a:lnTo>
                    <a:pt x="48" y="185"/>
                  </a:lnTo>
                  <a:lnTo>
                    <a:pt x="48" y="182"/>
                  </a:lnTo>
                  <a:lnTo>
                    <a:pt x="51" y="185"/>
                  </a:lnTo>
                  <a:lnTo>
                    <a:pt x="54" y="185"/>
                  </a:lnTo>
                  <a:lnTo>
                    <a:pt x="51" y="185"/>
                  </a:lnTo>
                  <a:lnTo>
                    <a:pt x="51" y="188"/>
                  </a:lnTo>
                  <a:lnTo>
                    <a:pt x="54" y="188"/>
                  </a:lnTo>
                  <a:lnTo>
                    <a:pt x="51" y="191"/>
                  </a:lnTo>
                  <a:lnTo>
                    <a:pt x="51" y="194"/>
                  </a:lnTo>
                  <a:lnTo>
                    <a:pt x="54" y="194"/>
                  </a:lnTo>
                  <a:lnTo>
                    <a:pt x="51" y="196"/>
                  </a:lnTo>
                  <a:lnTo>
                    <a:pt x="51" y="199"/>
                  </a:lnTo>
                  <a:lnTo>
                    <a:pt x="54" y="199"/>
                  </a:lnTo>
                  <a:lnTo>
                    <a:pt x="54" y="202"/>
                  </a:lnTo>
                  <a:lnTo>
                    <a:pt x="56" y="205"/>
                  </a:lnTo>
                  <a:lnTo>
                    <a:pt x="54" y="208"/>
                  </a:lnTo>
                  <a:lnTo>
                    <a:pt x="54" y="214"/>
                  </a:lnTo>
                  <a:lnTo>
                    <a:pt x="54" y="225"/>
                  </a:lnTo>
                  <a:lnTo>
                    <a:pt x="54" y="233"/>
                  </a:lnTo>
                  <a:lnTo>
                    <a:pt x="56" y="236"/>
                  </a:lnTo>
                  <a:lnTo>
                    <a:pt x="56" y="239"/>
                  </a:lnTo>
                  <a:lnTo>
                    <a:pt x="56" y="242"/>
                  </a:lnTo>
                  <a:lnTo>
                    <a:pt x="59" y="250"/>
                  </a:lnTo>
                  <a:lnTo>
                    <a:pt x="59" y="253"/>
                  </a:lnTo>
                  <a:lnTo>
                    <a:pt x="59" y="256"/>
                  </a:lnTo>
                  <a:lnTo>
                    <a:pt x="62" y="265"/>
                  </a:lnTo>
                  <a:lnTo>
                    <a:pt x="68" y="273"/>
                  </a:lnTo>
                  <a:lnTo>
                    <a:pt x="71" y="276"/>
                  </a:lnTo>
                  <a:lnTo>
                    <a:pt x="68" y="279"/>
                  </a:lnTo>
                  <a:lnTo>
                    <a:pt x="71" y="282"/>
                  </a:lnTo>
                  <a:lnTo>
                    <a:pt x="73" y="287"/>
                  </a:lnTo>
                  <a:lnTo>
                    <a:pt x="76" y="290"/>
                  </a:lnTo>
                  <a:lnTo>
                    <a:pt x="79" y="296"/>
                  </a:lnTo>
                  <a:lnTo>
                    <a:pt x="79" y="299"/>
                  </a:lnTo>
                  <a:lnTo>
                    <a:pt x="79" y="304"/>
                  </a:lnTo>
                  <a:lnTo>
                    <a:pt x="82" y="316"/>
                  </a:lnTo>
                  <a:lnTo>
                    <a:pt x="88" y="322"/>
                  </a:lnTo>
                  <a:lnTo>
                    <a:pt x="91" y="327"/>
                  </a:lnTo>
                  <a:lnTo>
                    <a:pt x="93" y="330"/>
                  </a:lnTo>
                  <a:lnTo>
                    <a:pt x="96" y="336"/>
                  </a:lnTo>
                  <a:lnTo>
                    <a:pt x="96" y="341"/>
                  </a:lnTo>
                  <a:lnTo>
                    <a:pt x="99" y="341"/>
                  </a:lnTo>
                  <a:lnTo>
                    <a:pt x="99" y="347"/>
                  </a:lnTo>
                  <a:lnTo>
                    <a:pt x="99" y="350"/>
                  </a:lnTo>
                  <a:lnTo>
                    <a:pt x="102" y="358"/>
                  </a:lnTo>
                  <a:lnTo>
                    <a:pt x="108" y="364"/>
                  </a:lnTo>
                  <a:lnTo>
                    <a:pt x="110" y="367"/>
                  </a:lnTo>
                  <a:lnTo>
                    <a:pt x="113" y="370"/>
                  </a:lnTo>
                  <a:lnTo>
                    <a:pt x="116" y="370"/>
                  </a:lnTo>
                  <a:lnTo>
                    <a:pt x="119" y="370"/>
                  </a:lnTo>
                  <a:lnTo>
                    <a:pt x="122" y="367"/>
                  </a:lnTo>
                  <a:lnTo>
                    <a:pt x="125" y="364"/>
                  </a:lnTo>
                  <a:lnTo>
                    <a:pt x="122" y="364"/>
                  </a:lnTo>
                  <a:lnTo>
                    <a:pt x="125" y="361"/>
                  </a:lnTo>
                  <a:lnTo>
                    <a:pt x="127" y="358"/>
                  </a:lnTo>
                  <a:lnTo>
                    <a:pt x="130" y="358"/>
                  </a:lnTo>
                  <a:lnTo>
                    <a:pt x="133" y="356"/>
                  </a:lnTo>
                  <a:lnTo>
                    <a:pt x="136" y="356"/>
                  </a:lnTo>
                  <a:lnTo>
                    <a:pt x="136" y="358"/>
                  </a:lnTo>
                  <a:lnTo>
                    <a:pt x="139" y="356"/>
                  </a:lnTo>
                  <a:lnTo>
                    <a:pt x="136" y="356"/>
                  </a:lnTo>
                  <a:lnTo>
                    <a:pt x="133" y="353"/>
                  </a:lnTo>
                  <a:lnTo>
                    <a:pt x="133" y="350"/>
                  </a:lnTo>
                  <a:lnTo>
                    <a:pt x="136" y="347"/>
                  </a:lnTo>
                  <a:lnTo>
                    <a:pt x="136" y="344"/>
                  </a:lnTo>
                  <a:lnTo>
                    <a:pt x="139" y="344"/>
                  </a:lnTo>
                  <a:lnTo>
                    <a:pt x="142" y="341"/>
                  </a:lnTo>
                  <a:lnTo>
                    <a:pt x="142" y="344"/>
                  </a:lnTo>
                  <a:lnTo>
                    <a:pt x="145" y="344"/>
                  </a:lnTo>
                  <a:lnTo>
                    <a:pt x="145" y="341"/>
                  </a:lnTo>
                  <a:lnTo>
                    <a:pt x="145" y="339"/>
                  </a:lnTo>
                  <a:lnTo>
                    <a:pt x="145" y="336"/>
                  </a:lnTo>
                  <a:lnTo>
                    <a:pt x="145" y="333"/>
                  </a:lnTo>
                  <a:lnTo>
                    <a:pt x="145" y="330"/>
                  </a:lnTo>
                  <a:lnTo>
                    <a:pt x="145" y="327"/>
                  </a:lnTo>
                  <a:lnTo>
                    <a:pt x="145" y="324"/>
                  </a:lnTo>
                  <a:lnTo>
                    <a:pt x="145" y="319"/>
                  </a:lnTo>
                  <a:lnTo>
                    <a:pt x="147" y="316"/>
                  </a:lnTo>
                  <a:lnTo>
                    <a:pt x="150" y="316"/>
                  </a:lnTo>
                  <a:lnTo>
                    <a:pt x="150" y="313"/>
                  </a:lnTo>
                  <a:lnTo>
                    <a:pt x="150" y="310"/>
                  </a:lnTo>
                  <a:lnTo>
                    <a:pt x="150" y="304"/>
                  </a:lnTo>
                  <a:lnTo>
                    <a:pt x="150" y="302"/>
                  </a:lnTo>
                  <a:lnTo>
                    <a:pt x="150" y="299"/>
                  </a:lnTo>
                  <a:lnTo>
                    <a:pt x="150" y="296"/>
                  </a:lnTo>
                  <a:lnTo>
                    <a:pt x="150" y="293"/>
                  </a:lnTo>
                  <a:lnTo>
                    <a:pt x="147" y="293"/>
                  </a:lnTo>
                  <a:lnTo>
                    <a:pt x="147" y="290"/>
                  </a:lnTo>
                  <a:lnTo>
                    <a:pt x="150" y="290"/>
                  </a:lnTo>
                  <a:lnTo>
                    <a:pt x="150" y="287"/>
                  </a:lnTo>
                  <a:lnTo>
                    <a:pt x="147" y="282"/>
                  </a:lnTo>
                  <a:lnTo>
                    <a:pt x="150" y="276"/>
                  </a:lnTo>
                  <a:lnTo>
                    <a:pt x="150" y="270"/>
                  </a:lnTo>
                  <a:lnTo>
                    <a:pt x="156" y="270"/>
                  </a:lnTo>
                  <a:lnTo>
                    <a:pt x="159" y="273"/>
                  </a:lnTo>
                  <a:lnTo>
                    <a:pt x="162" y="273"/>
                  </a:lnTo>
                  <a:lnTo>
                    <a:pt x="162" y="268"/>
                  </a:lnTo>
                  <a:lnTo>
                    <a:pt x="164" y="265"/>
                  </a:lnTo>
                  <a:lnTo>
                    <a:pt x="167" y="265"/>
                  </a:lnTo>
                  <a:lnTo>
                    <a:pt x="170" y="265"/>
                  </a:lnTo>
                  <a:lnTo>
                    <a:pt x="176" y="262"/>
                  </a:lnTo>
                  <a:lnTo>
                    <a:pt x="179" y="256"/>
                  </a:lnTo>
                  <a:lnTo>
                    <a:pt x="181" y="253"/>
                  </a:lnTo>
                  <a:lnTo>
                    <a:pt x="190" y="245"/>
                  </a:lnTo>
                  <a:lnTo>
                    <a:pt x="193" y="245"/>
                  </a:lnTo>
                  <a:lnTo>
                    <a:pt x="196" y="239"/>
                  </a:lnTo>
                  <a:lnTo>
                    <a:pt x="199" y="239"/>
                  </a:lnTo>
                  <a:lnTo>
                    <a:pt x="204" y="233"/>
                  </a:lnTo>
                  <a:lnTo>
                    <a:pt x="210" y="228"/>
                  </a:lnTo>
                  <a:lnTo>
                    <a:pt x="213" y="225"/>
                  </a:lnTo>
                  <a:lnTo>
                    <a:pt x="213" y="222"/>
                  </a:lnTo>
                  <a:lnTo>
                    <a:pt x="218" y="219"/>
                  </a:lnTo>
                  <a:lnTo>
                    <a:pt x="213" y="222"/>
                  </a:lnTo>
                  <a:lnTo>
                    <a:pt x="216" y="216"/>
                  </a:lnTo>
                  <a:lnTo>
                    <a:pt x="216" y="219"/>
                  </a:lnTo>
                  <a:lnTo>
                    <a:pt x="218" y="219"/>
                  </a:lnTo>
                  <a:lnTo>
                    <a:pt x="224" y="219"/>
                  </a:lnTo>
                  <a:lnTo>
                    <a:pt x="227" y="216"/>
                  </a:lnTo>
                  <a:lnTo>
                    <a:pt x="233" y="214"/>
                  </a:lnTo>
                  <a:lnTo>
                    <a:pt x="233" y="211"/>
                  </a:lnTo>
                  <a:lnTo>
                    <a:pt x="235" y="208"/>
                  </a:lnTo>
                  <a:lnTo>
                    <a:pt x="238" y="205"/>
                  </a:lnTo>
                  <a:lnTo>
                    <a:pt x="235" y="202"/>
                  </a:lnTo>
                  <a:lnTo>
                    <a:pt x="235" y="199"/>
                  </a:lnTo>
                  <a:lnTo>
                    <a:pt x="238" y="196"/>
                  </a:lnTo>
                  <a:lnTo>
                    <a:pt x="241" y="196"/>
                  </a:lnTo>
                  <a:lnTo>
                    <a:pt x="244" y="194"/>
                  </a:lnTo>
                  <a:lnTo>
                    <a:pt x="247" y="194"/>
                  </a:lnTo>
                  <a:lnTo>
                    <a:pt x="250" y="188"/>
                  </a:lnTo>
                  <a:lnTo>
                    <a:pt x="250" y="185"/>
                  </a:lnTo>
                  <a:lnTo>
                    <a:pt x="250" y="182"/>
                  </a:lnTo>
                  <a:lnTo>
                    <a:pt x="253" y="182"/>
                  </a:lnTo>
                  <a:lnTo>
                    <a:pt x="253" y="185"/>
                  </a:lnTo>
                  <a:lnTo>
                    <a:pt x="253" y="188"/>
                  </a:lnTo>
                  <a:lnTo>
                    <a:pt x="253" y="191"/>
                  </a:lnTo>
                  <a:lnTo>
                    <a:pt x="253" y="194"/>
                  </a:lnTo>
                  <a:lnTo>
                    <a:pt x="255" y="194"/>
                  </a:lnTo>
                  <a:lnTo>
                    <a:pt x="255" y="191"/>
                  </a:lnTo>
                  <a:lnTo>
                    <a:pt x="255" y="188"/>
                  </a:lnTo>
                  <a:lnTo>
                    <a:pt x="258" y="191"/>
                  </a:lnTo>
                  <a:lnTo>
                    <a:pt x="258" y="194"/>
                  </a:lnTo>
                  <a:lnTo>
                    <a:pt x="261" y="194"/>
                  </a:lnTo>
                  <a:lnTo>
                    <a:pt x="264" y="194"/>
                  </a:lnTo>
                  <a:lnTo>
                    <a:pt x="261" y="191"/>
                  </a:lnTo>
                  <a:lnTo>
                    <a:pt x="261" y="185"/>
                  </a:lnTo>
                  <a:lnTo>
                    <a:pt x="261" y="179"/>
                  </a:lnTo>
                  <a:lnTo>
                    <a:pt x="261" y="171"/>
                  </a:lnTo>
                  <a:lnTo>
                    <a:pt x="255" y="165"/>
                  </a:lnTo>
                  <a:lnTo>
                    <a:pt x="258" y="160"/>
                  </a:lnTo>
                  <a:lnTo>
                    <a:pt x="250" y="154"/>
                  </a:lnTo>
                  <a:lnTo>
                    <a:pt x="250" y="151"/>
                  </a:lnTo>
                  <a:lnTo>
                    <a:pt x="253" y="148"/>
                  </a:lnTo>
                  <a:lnTo>
                    <a:pt x="255" y="145"/>
                  </a:lnTo>
                  <a:lnTo>
                    <a:pt x="258" y="145"/>
                  </a:lnTo>
                  <a:lnTo>
                    <a:pt x="258" y="142"/>
                  </a:lnTo>
                  <a:lnTo>
                    <a:pt x="255" y="140"/>
                  </a:lnTo>
                  <a:lnTo>
                    <a:pt x="250" y="137"/>
                  </a:lnTo>
                  <a:lnTo>
                    <a:pt x="250" y="134"/>
                  </a:lnTo>
                  <a:lnTo>
                    <a:pt x="253" y="131"/>
                  </a:lnTo>
                  <a:lnTo>
                    <a:pt x="253" y="125"/>
                  </a:lnTo>
                  <a:lnTo>
                    <a:pt x="255" y="128"/>
                  </a:lnTo>
                  <a:lnTo>
                    <a:pt x="258" y="131"/>
                  </a:lnTo>
                  <a:lnTo>
                    <a:pt x="261" y="128"/>
                  </a:lnTo>
                  <a:lnTo>
                    <a:pt x="264" y="131"/>
                  </a:lnTo>
                  <a:lnTo>
                    <a:pt x="267" y="134"/>
                  </a:lnTo>
                  <a:lnTo>
                    <a:pt x="270" y="128"/>
                  </a:lnTo>
                  <a:lnTo>
                    <a:pt x="270" y="131"/>
                  </a:lnTo>
                  <a:lnTo>
                    <a:pt x="272" y="142"/>
                  </a:lnTo>
                  <a:lnTo>
                    <a:pt x="275" y="142"/>
                  </a:lnTo>
                  <a:lnTo>
                    <a:pt x="278" y="145"/>
                  </a:lnTo>
                  <a:lnTo>
                    <a:pt x="287" y="145"/>
                  </a:lnTo>
                  <a:lnTo>
                    <a:pt x="289" y="145"/>
                  </a:lnTo>
                  <a:lnTo>
                    <a:pt x="292" y="145"/>
                  </a:lnTo>
                  <a:lnTo>
                    <a:pt x="301" y="145"/>
                  </a:lnTo>
                  <a:lnTo>
                    <a:pt x="307" y="148"/>
                  </a:lnTo>
                  <a:lnTo>
                    <a:pt x="304" y="154"/>
                  </a:lnTo>
                  <a:lnTo>
                    <a:pt x="298" y="157"/>
                  </a:lnTo>
                  <a:lnTo>
                    <a:pt x="295" y="160"/>
                  </a:lnTo>
                  <a:lnTo>
                    <a:pt x="289" y="165"/>
                  </a:lnTo>
                  <a:lnTo>
                    <a:pt x="292" y="174"/>
                  </a:lnTo>
                  <a:lnTo>
                    <a:pt x="295" y="171"/>
                  </a:lnTo>
                  <a:lnTo>
                    <a:pt x="295" y="174"/>
                  </a:lnTo>
                  <a:lnTo>
                    <a:pt x="298" y="174"/>
                  </a:lnTo>
                  <a:lnTo>
                    <a:pt x="298" y="165"/>
                  </a:lnTo>
                  <a:lnTo>
                    <a:pt x="301" y="165"/>
                  </a:lnTo>
                  <a:lnTo>
                    <a:pt x="304" y="168"/>
                  </a:lnTo>
                  <a:lnTo>
                    <a:pt x="307" y="182"/>
                  </a:lnTo>
                  <a:lnTo>
                    <a:pt x="309" y="188"/>
                  </a:lnTo>
                  <a:lnTo>
                    <a:pt x="309" y="185"/>
                  </a:lnTo>
                  <a:lnTo>
                    <a:pt x="315" y="185"/>
                  </a:lnTo>
                  <a:lnTo>
                    <a:pt x="312" y="174"/>
                  </a:lnTo>
                  <a:lnTo>
                    <a:pt x="315" y="171"/>
                  </a:lnTo>
                  <a:lnTo>
                    <a:pt x="315" y="165"/>
                  </a:lnTo>
                  <a:lnTo>
                    <a:pt x="312" y="160"/>
                  </a:lnTo>
                  <a:lnTo>
                    <a:pt x="315" y="157"/>
                  </a:lnTo>
                  <a:lnTo>
                    <a:pt x="315" y="160"/>
                  </a:lnTo>
                  <a:lnTo>
                    <a:pt x="318" y="160"/>
                  </a:lnTo>
                  <a:lnTo>
                    <a:pt x="321" y="162"/>
                  </a:lnTo>
                  <a:lnTo>
                    <a:pt x="326" y="162"/>
                  </a:lnTo>
                  <a:lnTo>
                    <a:pt x="332" y="157"/>
                  </a:lnTo>
                  <a:lnTo>
                    <a:pt x="335" y="140"/>
                  </a:lnTo>
                  <a:lnTo>
                    <a:pt x="338" y="137"/>
                  </a:lnTo>
                  <a:lnTo>
                    <a:pt x="341" y="125"/>
                  </a:lnTo>
                  <a:lnTo>
                    <a:pt x="346" y="120"/>
                  </a:lnTo>
                  <a:lnTo>
                    <a:pt x="349" y="120"/>
                  </a:lnTo>
                  <a:lnTo>
                    <a:pt x="358" y="114"/>
                  </a:lnTo>
                  <a:lnTo>
                    <a:pt x="363" y="117"/>
                  </a:lnTo>
                  <a:lnTo>
                    <a:pt x="366" y="117"/>
                  </a:lnTo>
                  <a:lnTo>
                    <a:pt x="366" y="111"/>
                  </a:lnTo>
                  <a:lnTo>
                    <a:pt x="369" y="10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59" name="Freeform 3534"/>
            <p:cNvSpPr/>
            <p:nvPr/>
          </p:nvSpPr>
          <p:spPr>
            <a:xfrm>
              <a:off x="7636320" y="41058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2"/>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0" name="Freeform 3535"/>
            <p:cNvSpPr/>
            <p:nvPr/>
          </p:nvSpPr>
          <p:spPr>
            <a:xfrm>
              <a:off x="7642080" y="4100040"/>
              <a:ext cx="60840" cy="86040"/>
            </a:xfrm>
            <a:custGeom>
              <a:avLst/>
              <a:gdLst>
                <a:gd name="textAreaLeft" fmla="*/ 0 w 60840"/>
                <a:gd name="textAreaRight" fmla="*/ 61560 w 60840"/>
                <a:gd name="textAreaTop" fmla="*/ 0 h 86040"/>
                <a:gd name="textAreaBottom" fmla="*/ 86760 h 86040"/>
              </a:gdLst>
              <a:ahLst/>
              <a:cxnLst/>
              <a:rect l="textAreaLeft" t="textAreaTop" r="textAreaRight" b="textAreaBottom"/>
              <a:pathLst>
                <a:path w="31" h="45">
                  <a:moveTo>
                    <a:pt x="5" y="0"/>
                  </a:moveTo>
                  <a:lnTo>
                    <a:pt x="8" y="0"/>
                  </a:lnTo>
                  <a:lnTo>
                    <a:pt x="11" y="0"/>
                  </a:lnTo>
                  <a:lnTo>
                    <a:pt x="14" y="0"/>
                  </a:lnTo>
                  <a:lnTo>
                    <a:pt x="14" y="3"/>
                  </a:lnTo>
                  <a:lnTo>
                    <a:pt x="17" y="3"/>
                  </a:lnTo>
                  <a:lnTo>
                    <a:pt x="17" y="5"/>
                  </a:lnTo>
                  <a:lnTo>
                    <a:pt x="17" y="8"/>
                  </a:lnTo>
                  <a:lnTo>
                    <a:pt x="20" y="5"/>
                  </a:lnTo>
                  <a:lnTo>
                    <a:pt x="20" y="8"/>
                  </a:lnTo>
                  <a:lnTo>
                    <a:pt x="22" y="11"/>
                  </a:lnTo>
                  <a:lnTo>
                    <a:pt x="22" y="14"/>
                  </a:lnTo>
                  <a:lnTo>
                    <a:pt x="25" y="17"/>
                  </a:lnTo>
                  <a:lnTo>
                    <a:pt x="25" y="20"/>
                  </a:lnTo>
                  <a:lnTo>
                    <a:pt x="28" y="23"/>
                  </a:lnTo>
                  <a:lnTo>
                    <a:pt x="28" y="25"/>
                  </a:lnTo>
                  <a:lnTo>
                    <a:pt x="31" y="31"/>
                  </a:lnTo>
                  <a:lnTo>
                    <a:pt x="31" y="34"/>
                  </a:lnTo>
                  <a:lnTo>
                    <a:pt x="28" y="37"/>
                  </a:lnTo>
                  <a:lnTo>
                    <a:pt x="25" y="40"/>
                  </a:lnTo>
                  <a:lnTo>
                    <a:pt x="22" y="42"/>
                  </a:lnTo>
                  <a:lnTo>
                    <a:pt x="20" y="42"/>
                  </a:lnTo>
                  <a:lnTo>
                    <a:pt x="17" y="45"/>
                  </a:lnTo>
                  <a:lnTo>
                    <a:pt x="14" y="45"/>
                  </a:lnTo>
                  <a:lnTo>
                    <a:pt x="11" y="45"/>
                  </a:lnTo>
                  <a:lnTo>
                    <a:pt x="8" y="45"/>
                  </a:lnTo>
                  <a:lnTo>
                    <a:pt x="3" y="40"/>
                  </a:lnTo>
                  <a:lnTo>
                    <a:pt x="3" y="34"/>
                  </a:lnTo>
                  <a:lnTo>
                    <a:pt x="3" y="31"/>
                  </a:lnTo>
                  <a:lnTo>
                    <a:pt x="3" y="25"/>
                  </a:lnTo>
                  <a:lnTo>
                    <a:pt x="3" y="23"/>
                  </a:lnTo>
                  <a:lnTo>
                    <a:pt x="0" y="20"/>
                  </a:lnTo>
                  <a:lnTo>
                    <a:pt x="0" y="17"/>
                  </a:lnTo>
                  <a:lnTo>
                    <a:pt x="3" y="17"/>
                  </a:lnTo>
                  <a:lnTo>
                    <a:pt x="3" y="20"/>
                  </a:lnTo>
                  <a:lnTo>
                    <a:pt x="3" y="17"/>
                  </a:lnTo>
                  <a:lnTo>
                    <a:pt x="3" y="14"/>
                  </a:lnTo>
                  <a:lnTo>
                    <a:pt x="5" y="14"/>
                  </a:lnTo>
                  <a:lnTo>
                    <a:pt x="3" y="11"/>
                  </a:lnTo>
                  <a:lnTo>
                    <a:pt x="3" y="8"/>
                  </a:lnTo>
                  <a:lnTo>
                    <a:pt x="3" y="5"/>
                  </a:lnTo>
                  <a:lnTo>
                    <a:pt x="0" y="5"/>
                  </a:lnTo>
                  <a:lnTo>
                    <a:pt x="3" y="5"/>
                  </a:lnTo>
                  <a:lnTo>
                    <a:pt x="5" y="8"/>
                  </a:lnTo>
                  <a:lnTo>
                    <a:pt x="5" y="5"/>
                  </a:lnTo>
                  <a:lnTo>
                    <a:pt x="8"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1" name="Freeform 3536"/>
            <p:cNvSpPr/>
            <p:nvPr/>
          </p:nvSpPr>
          <p:spPr>
            <a:xfrm>
              <a:off x="7652160" y="40885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6" y="6"/>
                  </a:lnTo>
                  <a:lnTo>
                    <a:pt x="3" y="6"/>
                  </a:lnTo>
                  <a:lnTo>
                    <a:pt x="3" y="3"/>
                  </a:lnTo>
                  <a:lnTo>
                    <a:pt x="0" y="3"/>
                  </a:lnTo>
                  <a:lnTo>
                    <a:pt x="0" y="0"/>
                  </a:lnTo>
                  <a:lnTo>
                    <a:pt x="3" y="3"/>
                  </a:lnTo>
                  <a:lnTo>
                    <a:pt x="3" y="3"/>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2" name="Freeform 3537"/>
            <p:cNvSpPr/>
            <p:nvPr/>
          </p:nvSpPr>
          <p:spPr>
            <a:xfrm>
              <a:off x="7857000" y="3660480"/>
              <a:ext cx="116640" cy="153360"/>
            </a:xfrm>
            <a:custGeom>
              <a:avLst/>
              <a:gdLst>
                <a:gd name="textAreaLeft" fmla="*/ 0 w 116640"/>
                <a:gd name="textAreaRight" fmla="*/ 117360 w 116640"/>
                <a:gd name="textAreaTop" fmla="*/ 0 h 153360"/>
                <a:gd name="textAreaBottom" fmla="*/ 154080 h 153360"/>
              </a:gdLst>
              <a:ahLst/>
              <a:cxnLst/>
              <a:rect l="textAreaLeft" t="textAreaTop" r="textAreaRight" b="textAreaBottom"/>
              <a:pathLst>
                <a:path w="59" h="80">
                  <a:moveTo>
                    <a:pt x="54" y="80"/>
                  </a:moveTo>
                  <a:lnTo>
                    <a:pt x="54" y="77"/>
                  </a:lnTo>
                  <a:lnTo>
                    <a:pt x="51" y="74"/>
                  </a:lnTo>
                  <a:lnTo>
                    <a:pt x="51" y="71"/>
                  </a:lnTo>
                  <a:lnTo>
                    <a:pt x="51" y="69"/>
                  </a:lnTo>
                  <a:lnTo>
                    <a:pt x="48" y="69"/>
                  </a:lnTo>
                  <a:lnTo>
                    <a:pt x="48" y="66"/>
                  </a:lnTo>
                  <a:lnTo>
                    <a:pt x="48" y="63"/>
                  </a:lnTo>
                  <a:lnTo>
                    <a:pt x="48" y="60"/>
                  </a:lnTo>
                  <a:lnTo>
                    <a:pt x="45" y="57"/>
                  </a:lnTo>
                  <a:lnTo>
                    <a:pt x="45" y="54"/>
                  </a:lnTo>
                  <a:lnTo>
                    <a:pt x="42" y="52"/>
                  </a:lnTo>
                  <a:lnTo>
                    <a:pt x="39" y="54"/>
                  </a:lnTo>
                  <a:lnTo>
                    <a:pt x="37" y="52"/>
                  </a:lnTo>
                  <a:lnTo>
                    <a:pt x="34" y="49"/>
                  </a:lnTo>
                  <a:lnTo>
                    <a:pt x="34" y="46"/>
                  </a:lnTo>
                  <a:lnTo>
                    <a:pt x="31" y="43"/>
                  </a:lnTo>
                  <a:lnTo>
                    <a:pt x="31" y="46"/>
                  </a:lnTo>
                  <a:lnTo>
                    <a:pt x="34" y="49"/>
                  </a:lnTo>
                  <a:lnTo>
                    <a:pt x="31" y="49"/>
                  </a:lnTo>
                  <a:lnTo>
                    <a:pt x="31" y="52"/>
                  </a:lnTo>
                  <a:lnTo>
                    <a:pt x="31" y="54"/>
                  </a:lnTo>
                  <a:lnTo>
                    <a:pt x="31" y="57"/>
                  </a:lnTo>
                  <a:lnTo>
                    <a:pt x="28" y="63"/>
                  </a:lnTo>
                  <a:lnTo>
                    <a:pt x="25" y="66"/>
                  </a:lnTo>
                  <a:lnTo>
                    <a:pt x="22" y="63"/>
                  </a:lnTo>
                  <a:lnTo>
                    <a:pt x="22" y="66"/>
                  </a:lnTo>
                  <a:lnTo>
                    <a:pt x="22" y="69"/>
                  </a:lnTo>
                  <a:lnTo>
                    <a:pt x="20" y="69"/>
                  </a:lnTo>
                  <a:lnTo>
                    <a:pt x="20" y="66"/>
                  </a:lnTo>
                  <a:lnTo>
                    <a:pt x="17" y="66"/>
                  </a:lnTo>
                  <a:lnTo>
                    <a:pt x="17" y="69"/>
                  </a:lnTo>
                  <a:lnTo>
                    <a:pt x="17" y="66"/>
                  </a:lnTo>
                  <a:lnTo>
                    <a:pt x="14" y="69"/>
                  </a:lnTo>
                  <a:lnTo>
                    <a:pt x="11" y="66"/>
                  </a:lnTo>
                  <a:lnTo>
                    <a:pt x="11" y="60"/>
                  </a:lnTo>
                  <a:lnTo>
                    <a:pt x="11" y="54"/>
                  </a:lnTo>
                  <a:lnTo>
                    <a:pt x="11" y="46"/>
                  </a:lnTo>
                  <a:lnTo>
                    <a:pt x="5" y="40"/>
                  </a:lnTo>
                  <a:lnTo>
                    <a:pt x="8" y="35"/>
                  </a:lnTo>
                  <a:lnTo>
                    <a:pt x="0" y="29"/>
                  </a:lnTo>
                  <a:lnTo>
                    <a:pt x="0" y="26"/>
                  </a:lnTo>
                  <a:lnTo>
                    <a:pt x="3" y="23"/>
                  </a:lnTo>
                  <a:lnTo>
                    <a:pt x="5" y="20"/>
                  </a:lnTo>
                  <a:lnTo>
                    <a:pt x="8" y="20"/>
                  </a:lnTo>
                  <a:lnTo>
                    <a:pt x="8" y="17"/>
                  </a:lnTo>
                  <a:lnTo>
                    <a:pt x="5" y="15"/>
                  </a:lnTo>
                  <a:lnTo>
                    <a:pt x="0" y="12"/>
                  </a:lnTo>
                  <a:lnTo>
                    <a:pt x="0" y="9"/>
                  </a:lnTo>
                  <a:lnTo>
                    <a:pt x="3" y="6"/>
                  </a:lnTo>
                  <a:lnTo>
                    <a:pt x="3" y="0"/>
                  </a:lnTo>
                  <a:lnTo>
                    <a:pt x="5" y="3"/>
                  </a:lnTo>
                  <a:lnTo>
                    <a:pt x="8" y="6"/>
                  </a:lnTo>
                  <a:lnTo>
                    <a:pt x="11" y="3"/>
                  </a:lnTo>
                  <a:lnTo>
                    <a:pt x="14" y="6"/>
                  </a:lnTo>
                  <a:lnTo>
                    <a:pt x="17" y="9"/>
                  </a:lnTo>
                  <a:lnTo>
                    <a:pt x="20" y="3"/>
                  </a:lnTo>
                  <a:lnTo>
                    <a:pt x="20" y="6"/>
                  </a:lnTo>
                  <a:lnTo>
                    <a:pt x="22" y="17"/>
                  </a:lnTo>
                  <a:lnTo>
                    <a:pt x="25" y="17"/>
                  </a:lnTo>
                  <a:lnTo>
                    <a:pt x="28" y="20"/>
                  </a:lnTo>
                  <a:lnTo>
                    <a:pt x="42" y="20"/>
                  </a:lnTo>
                  <a:lnTo>
                    <a:pt x="51" y="20"/>
                  </a:lnTo>
                  <a:lnTo>
                    <a:pt x="57" y="23"/>
                  </a:lnTo>
                  <a:lnTo>
                    <a:pt x="54" y="29"/>
                  </a:lnTo>
                  <a:lnTo>
                    <a:pt x="48" y="32"/>
                  </a:lnTo>
                  <a:lnTo>
                    <a:pt x="45" y="35"/>
                  </a:lnTo>
                  <a:lnTo>
                    <a:pt x="39" y="40"/>
                  </a:lnTo>
                  <a:lnTo>
                    <a:pt x="42" y="49"/>
                  </a:lnTo>
                  <a:lnTo>
                    <a:pt x="45" y="46"/>
                  </a:lnTo>
                  <a:lnTo>
                    <a:pt x="45" y="49"/>
                  </a:lnTo>
                  <a:lnTo>
                    <a:pt x="48" y="49"/>
                  </a:lnTo>
                  <a:lnTo>
                    <a:pt x="48" y="40"/>
                  </a:lnTo>
                  <a:lnTo>
                    <a:pt x="51" y="40"/>
                  </a:lnTo>
                  <a:lnTo>
                    <a:pt x="54" y="43"/>
                  </a:lnTo>
                  <a:lnTo>
                    <a:pt x="57" y="57"/>
                  </a:lnTo>
                  <a:lnTo>
                    <a:pt x="59" y="63"/>
                  </a:lnTo>
                  <a:lnTo>
                    <a:pt x="59" y="71"/>
                  </a:lnTo>
                  <a:lnTo>
                    <a:pt x="59" y="74"/>
                  </a:lnTo>
                  <a:lnTo>
                    <a:pt x="57" y="74"/>
                  </a:lnTo>
                  <a:lnTo>
                    <a:pt x="54" y="71"/>
                  </a:lnTo>
                  <a:lnTo>
                    <a:pt x="57" y="77"/>
                  </a:lnTo>
                  <a:lnTo>
                    <a:pt x="54" y="8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3" name="Rectangle 3538"/>
            <p:cNvSpPr/>
            <p:nvPr/>
          </p:nvSpPr>
          <p:spPr>
            <a:xfrm>
              <a:off x="7900560" y="37821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4" name="Freeform 3539"/>
            <p:cNvSpPr/>
            <p:nvPr/>
          </p:nvSpPr>
          <p:spPr>
            <a:xfrm>
              <a:off x="7964280" y="3612600"/>
              <a:ext cx="219960" cy="469440"/>
            </a:xfrm>
            <a:custGeom>
              <a:avLst/>
              <a:gdLst>
                <a:gd name="textAreaLeft" fmla="*/ 0 w 219960"/>
                <a:gd name="textAreaRight" fmla="*/ 220680 w 219960"/>
                <a:gd name="textAreaTop" fmla="*/ 0 h 469440"/>
                <a:gd name="textAreaBottom" fmla="*/ 470160 h 469440"/>
              </a:gdLst>
              <a:ahLst/>
              <a:cxnLst/>
              <a:rect l="textAreaLeft" t="textAreaTop" r="textAreaRight" b="textAreaBottom"/>
              <a:pathLst>
                <a:path w="111" h="244">
                  <a:moveTo>
                    <a:pt x="5" y="85"/>
                  </a:moveTo>
                  <a:lnTo>
                    <a:pt x="5" y="96"/>
                  </a:lnTo>
                  <a:lnTo>
                    <a:pt x="5" y="99"/>
                  </a:lnTo>
                  <a:lnTo>
                    <a:pt x="3" y="99"/>
                  </a:lnTo>
                  <a:lnTo>
                    <a:pt x="0" y="96"/>
                  </a:lnTo>
                  <a:lnTo>
                    <a:pt x="3" y="102"/>
                  </a:lnTo>
                  <a:lnTo>
                    <a:pt x="0" y="105"/>
                  </a:lnTo>
                  <a:lnTo>
                    <a:pt x="3" y="108"/>
                  </a:lnTo>
                  <a:lnTo>
                    <a:pt x="3" y="111"/>
                  </a:lnTo>
                  <a:lnTo>
                    <a:pt x="5" y="111"/>
                  </a:lnTo>
                  <a:lnTo>
                    <a:pt x="5" y="114"/>
                  </a:lnTo>
                  <a:lnTo>
                    <a:pt x="8" y="114"/>
                  </a:lnTo>
                  <a:lnTo>
                    <a:pt x="8" y="111"/>
                  </a:lnTo>
                  <a:lnTo>
                    <a:pt x="8" y="114"/>
                  </a:lnTo>
                  <a:lnTo>
                    <a:pt x="8" y="116"/>
                  </a:lnTo>
                  <a:lnTo>
                    <a:pt x="11" y="116"/>
                  </a:lnTo>
                  <a:lnTo>
                    <a:pt x="14" y="116"/>
                  </a:lnTo>
                  <a:lnTo>
                    <a:pt x="11" y="116"/>
                  </a:lnTo>
                  <a:lnTo>
                    <a:pt x="14" y="114"/>
                  </a:lnTo>
                  <a:lnTo>
                    <a:pt x="14" y="116"/>
                  </a:lnTo>
                  <a:lnTo>
                    <a:pt x="17" y="119"/>
                  </a:lnTo>
                  <a:lnTo>
                    <a:pt x="20" y="119"/>
                  </a:lnTo>
                  <a:lnTo>
                    <a:pt x="20" y="122"/>
                  </a:lnTo>
                  <a:lnTo>
                    <a:pt x="17" y="122"/>
                  </a:lnTo>
                  <a:lnTo>
                    <a:pt x="20" y="125"/>
                  </a:lnTo>
                  <a:lnTo>
                    <a:pt x="17" y="125"/>
                  </a:lnTo>
                  <a:lnTo>
                    <a:pt x="17" y="122"/>
                  </a:lnTo>
                  <a:lnTo>
                    <a:pt x="14" y="125"/>
                  </a:lnTo>
                  <a:lnTo>
                    <a:pt x="17" y="128"/>
                  </a:lnTo>
                  <a:lnTo>
                    <a:pt x="20" y="128"/>
                  </a:lnTo>
                  <a:lnTo>
                    <a:pt x="20" y="131"/>
                  </a:lnTo>
                  <a:lnTo>
                    <a:pt x="22" y="128"/>
                  </a:lnTo>
                  <a:lnTo>
                    <a:pt x="20" y="125"/>
                  </a:lnTo>
                  <a:lnTo>
                    <a:pt x="22" y="125"/>
                  </a:lnTo>
                  <a:lnTo>
                    <a:pt x="22" y="131"/>
                  </a:lnTo>
                  <a:lnTo>
                    <a:pt x="28" y="136"/>
                  </a:lnTo>
                  <a:lnTo>
                    <a:pt x="28" y="139"/>
                  </a:lnTo>
                  <a:lnTo>
                    <a:pt x="28" y="142"/>
                  </a:lnTo>
                  <a:lnTo>
                    <a:pt x="28" y="145"/>
                  </a:lnTo>
                  <a:lnTo>
                    <a:pt x="28" y="150"/>
                  </a:lnTo>
                  <a:lnTo>
                    <a:pt x="25" y="156"/>
                  </a:lnTo>
                  <a:lnTo>
                    <a:pt x="25" y="159"/>
                  </a:lnTo>
                  <a:lnTo>
                    <a:pt x="25" y="162"/>
                  </a:lnTo>
                  <a:lnTo>
                    <a:pt x="25" y="165"/>
                  </a:lnTo>
                  <a:lnTo>
                    <a:pt x="22" y="165"/>
                  </a:lnTo>
                  <a:lnTo>
                    <a:pt x="25" y="168"/>
                  </a:lnTo>
                  <a:lnTo>
                    <a:pt x="25" y="165"/>
                  </a:lnTo>
                  <a:lnTo>
                    <a:pt x="28" y="165"/>
                  </a:lnTo>
                  <a:lnTo>
                    <a:pt x="28" y="162"/>
                  </a:lnTo>
                  <a:lnTo>
                    <a:pt x="31" y="159"/>
                  </a:lnTo>
                  <a:lnTo>
                    <a:pt x="31" y="162"/>
                  </a:lnTo>
                  <a:lnTo>
                    <a:pt x="28" y="165"/>
                  </a:lnTo>
                  <a:lnTo>
                    <a:pt x="28" y="168"/>
                  </a:lnTo>
                  <a:lnTo>
                    <a:pt x="28" y="170"/>
                  </a:lnTo>
                  <a:lnTo>
                    <a:pt x="28" y="168"/>
                  </a:lnTo>
                  <a:lnTo>
                    <a:pt x="31" y="170"/>
                  </a:lnTo>
                  <a:lnTo>
                    <a:pt x="31" y="168"/>
                  </a:lnTo>
                  <a:lnTo>
                    <a:pt x="34" y="168"/>
                  </a:lnTo>
                  <a:lnTo>
                    <a:pt x="34" y="170"/>
                  </a:lnTo>
                  <a:lnTo>
                    <a:pt x="37" y="170"/>
                  </a:lnTo>
                  <a:lnTo>
                    <a:pt x="39" y="170"/>
                  </a:lnTo>
                  <a:lnTo>
                    <a:pt x="42" y="168"/>
                  </a:lnTo>
                  <a:lnTo>
                    <a:pt x="42" y="165"/>
                  </a:lnTo>
                  <a:lnTo>
                    <a:pt x="45" y="165"/>
                  </a:lnTo>
                  <a:lnTo>
                    <a:pt x="48" y="165"/>
                  </a:lnTo>
                  <a:lnTo>
                    <a:pt x="48" y="162"/>
                  </a:lnTo>
                  <a:lnTo>
                    <a:pt x="51" y="162"/>
                  </a:lnTo>
                  <a:lnTo>
                    <a:pt x="48" y="159"/>
                  </a:lnTo>
                  <a:lnTo>
                    <a:pt x="51" y="159"/>
                  </a:lnTo>
                  <a:lnTo>
                    <a:pt x="54" y="159"/>
                  </a:lnTo>
                  <a:lnTo>
                    <a:pt x="57" y="156"/>
                  </a:lnTo>
                  <a:lnTo>
                    <a:pt x="57" y="153"/>
                  </a:lnTo>
                  <a:lnTo>
                    <a:pt x="57" y="150"/>
                  </a:lnTo>
                  <a:lnTo>
                    <a:pt x="57" y="148"/>
                  </a:lnTo>
                  <a:lnTo>
                    <a:pt x="59" y="150"/>
                  </a:lnTo>
                  <a:lnTo>
                    <a:pt x="57" y="150"/>
                  </a:lnTo>
                  <a:lnTo>
                    <a:pt x="59" y="153"/>
                  </a:lnTo>
                  <a:lnTo>
                    <a:pt x="59" y="150"/>
                  </a:lnTo>
                  <a:lnTo>
                    <a:pt x="62" y="150"/>
                  </a:lnTo>
                  <a:lnTo>
                    <a:pt x="62" y="153"/>
                  </a:lnTo>
                  <a:lnTo>
                    <a:pt x="62" y="156"/>
                  </a:lnTo>
                  <a:lnTo>
                    <a:pt x="65" y="159"/>
                  </a:lnTo>
                  <a:lnTo>
                    <a:pt x="68" y="159"/>
                  </a:lnTo>
                  <a:lnTo>
                    <a:pt x="65" y="162"/>
                  </a:lnTo>
                  <a:lnTo>
                    <a:pt x="65" y="165"/>
                  </a:lnTo>
                  <a:lnTo>
                    <a:pt x="68" y="165"/>
                  </a:lnTo>
                  <a:lnTo>
                    <a:pt x="68" y="168"/>
                  </a:lnTo>
                  <a:lnTo>
                    <a:pt x="71" y="170"/>
                  </a:lnTo>
                  <a:lnTo>
                    <a:pt x="71" y="173"/>
                  </a:lnTo>
                  <a:lnTo>
                    <a:pt x="68" y="176"/>
                  </a:lnTo>
                  <a:lnTo>
                    <a:pt x="71" y="179"/>
                  </a:lnTo>
                  <a:lnTo>
                    <a:pt x="68" y="182"/>
                  </a:lnTo>
                  <a:lnTo>
                    <a:pt x="71" y="185"/>
                  </a:lnTo>
                  <a:lnTo>
                    <a:pt x="71" y="187"/>
                  </a:lnTo>
                  <a:lnTo>
                    <a:pt x="74" y="190"/>
                  </a:lnTo>
                  <a:lnTo>
                    <a:pt x="74" y="193"/>
                  </a:lnTo>
                  <a:lnTo>
                    <a:pt x="74" y="196"/>
                  </a:lnTo>
                  <a:lnTo>
                    <a:pt x="74" y="199"/>
                  </a:lnTo>
                  <a:lnTo>
                    <a:pt x="76" y="199"/>
                  </a:lnTo>
                  <a:lnTo>
                    <a:pt x="74" y="196"/>
                  </a:lnTo>
                  <a:lnTo>
                    <a:pt x="76" y="196"/>
                  </a:lnTo>
                  <a:lnTo>
                    <a:pt x="79" y="202"/>
                  </a:lnTo>
                  <a:lnTo>
                    <a:pt x="79" y="204"/>
                  </a:lnTo>
                  <a:lnTo>
                    <a:pt x="82" y="210"/>
                  </a:lnTo>
                  <a:lnTo>
                    <a:pt x="79" y="213"/>
                  </a:lnTo>
                  <a:lnTo>
                    <a:pt x="79" y="216"/>
                  </a:lnTo>
                  <a:lnTo>
                    <a:pt x="82" y="219"/>
                  </a:lnTo>
                  <a:lnTo>
                    <a:pt x="79" y="219"/>
                  </a:lnTo>
                  <a:lnTo>
                    <a:pt x="82" y="222"/>
                  </a:lnTo>
                  <a:lnTo>
                    <a:pt x="82" y="224"/>
                  </a:lnTo>
                  <a:lnTo>
                    <a:pt x="82" y="230"/>
                  </a:lnTo>
                  <a:lnTo>
                    <a:pt x="79" y="230"/>
                  </a:lnTo>
                  <a:lnTo>
                    <a:pt x="79" y="233"/>
                  </a:lnTo>
                  <a:lnTo>
                    <a:pt x="79" y="241"/>
                  </a:lnTo>
                  <a:lnTo>
                    <a:pt x="79" y="244"/>
                  </a:lnTo>
                  <a:lnTo>
                    <a:pt x="82" y="241"/>
                  </a:lnTo>
                  <a:lnTo>
                    <a:pt x="82" y="239"/>
                  </a:lnTo>
                  <a:lnTo>
                    <a:pt x="93" y="222"/>
                  </a:lnTo>
                  <a:lnTo>
                    <a:pt x="93" y="216"/>
                  </a:lnTo>
                  <a:lnTo>
                    <a:pt x="88" y="207"/>
                  </a:lnTo>
                  <a:lnTo>
                    <a:pt x="88" y="196"/>
                  </a:lnTo>
                  <a:lnTo>
                    <a:pt x="79" y="185"/>
                  </a:lnTo>
                  <a:lnTo>
                    <a:pt x="79" y="176"/>
                  </a:lnTo>
                  <a:lnTo>
                    <a:pt x="85" y="173"/>
                  </a:lnTo>
                  <a:lnTo>
                    <a:pt x="85" y="165"/>
                  </a:lnTo>
                  <a:lnTo>
                    <a:pt x="88" y="162"/>
                  </a:lnTo>
                  <a:lnTo>
                    <a:pt x="82" y="153"/>
                  </a:lnTo>
                  <a:lnTo>
                    <a:pt x="74" y="148"/>
                  </a:lnTo>
                  <a:lnTo>
                    <a:pt x="71" y="139"/>
                  </a:lnTo>
                  <a:lnTo>
                    <a:pt x="68" y="131"/>
                  </a:lnTo>
                  <a:lnTo>
                    <a:pt x="74" y="116"/>
                  </a:lnTo>
                  <a:lnTo>
                    <a:pt x="85" y="116"/>
                  </a:lnTo>
                  <a:lnTo>
                    <a:pt x="88" y="111"/>
                  </a:lnTo>
                  <a:lnTo>
                    <a:pt x="91" y="111"/>
                  </a:lnTo>
                  <a:lnTo>
                    <a:pt x="93" y="108"/>
                  </a:lnTo>
                  <a:lnTo>
                    <a:pt x="102" y="108"/>
                  </a:lnTo>
                  <a:lnTo>
                    <a:pt x="105" y="96"/>
                  </a:lnTo>
                  <a:lnTo>
                    <a:pt x="111" y="96"/>
                  </a:lnTo>
                  <a:lnTo>
                    <a:pt x="111" y="94"/>
                  </a:lnTo>
                  <a:lnTo>
                    <a:pt x="99" y="94"/>
                  </a:lnTo>
                  <a:lnTo>
                    <a:pt x="99" y="91"/>
                  </a:lnTo>
                  <a:lnTo>
                    <a:pt x="96" y="85"/>
                  </a:lnTo>
                  <a:lnTo>
                    <a:pt x="91" y="85"/>
                  </a:lnTo>
                  <a:lnTo>
                    <a:pt x="91" y="77"/>
                  </a:lnTo>
                  <a:lnTo>
                    <a:pt x="93" y="74"/>
                  </a:lnTo>
                  <a:lnTo>
                    <a:pt x="91" y="71"/>
                  </a:lnTo>
                  <a:lnTo>
                    <a:pt x="88" y="74"/>
                  </a:lnTo>
                  <a:lnTo>
                    <a:pt x="88" y="71"/>
                  </a:lnTo>
                  <a:lnTo>
                    <a:pt x="85" y="65"/>
                  </a:lnTo>
                  <a:lnTo>
                    <a:pt x="85" y="62"/>
                  </a:lnTo>
                  <a:lnTo>
                    <a:pt x="85" y="57"/>
                  </a:lnTo>
                  <a:lnTo>
                    <a:pt x="82" y="57"/>
                  </a:lnTo>
                  <a:lnTo>
                    <a:pt x="68" y="62"/>
                  </a:lnTo>
                  <a:lnTo>
                    <a:pt x="68" y="60"/>
                  </a:lnTo>
                  <a:lnTo>
                    <a:pt x="71" y="54"/>
                  </a:lnTo>
                  <a:lnTo>
                    <a:pt x="68" y="51"/>
                  </a:lnTo>
                  <a:lnTo>
                    <a:pt x="82" y="31"/>
                  </a:lnTo>
                  <a:lnTo>
                    <a:pt x="82" y="20"/>
                  </a:lnTo>
                  <a:lnTo>
                    <a:pt x="76" y="14"/>
                  </a:lnTo>
                  <a:lnTo>
                    <a:pt x="74" y="8"/>
                  </a:lnTo>
                  <a:lnTo>
                    <a:pt x="76" y="5"/>
                  </a:lnTo>
                  <a:lnTo>
                    <a:pt x="74" y="3"/>
                  </a:lnTo>
                  <a:lnTo>
                    <a:pt x="68" y="0"/>
                  </a:lnTo>
                  <a:lnTo>
                    <a:pt x="62" y="11"/>
                  </a:lnTo>
                  <a:lnTo>
                    <a:pt x="62" y="17"/>
                  </a:lnTo>
                  <a:lnTo>
                    <a:pt x="59" y="17"/>
                  </a:lnTo>
                  <a:lnTo>
                    <a:pt x="54" y="14"/>
                  </a:lnTo>
                  <a:lnTo>
                    <a:pt x="45" y="20"/>
                  </a:lnTo>
                  <a:lnTo>
                    <a:pt x="42" y="20"/>
                  </a:lnTo>
                  <a:lnTo>
                    <a:pt x="37" y="25"/>
                  </a:lnTo>
                  <a:lnTo>
                    <a:pt x="34" y="37"/>
                  </a:lnTo>
                  <a:lnTo>
                    <a:pt x="31" y="40"/>
                  </a:lnTo>
                  <a:lnTo>
                    <a:pt x="28" y="57"/>
                  </a:lnTo>
                  <a:lnTo>
                    <a:pt x="22" y="62"/>
                  </a:lnTo>
                  <a:lnTo>
                    <a:pt x="17" y="62"/>
                  </a:lnTo>
                  <a:lnTo>
                    <a:pt x="14" y="60"/>
                  </a:lnTo>
                  <a:lnTo>
                    <a:pt x="11" y="60"/>
                  </a:lnTo>
                  <a:lnTo>
                    <a:pt x="11" y="57"/>
                  </a:lnTo>
                  <a:lnTo>
                    <a:pt x="8" y="60"/>
                  </a:lnTo>
                  <a:lnTo>
                    <a:pt x="11" y="65"/>
                  </a:lnTo>
                  <a:lnTo>
                    <a:pt x="11" y="71"/>
                  </a:lnTo>
                  <a:lnTo>
                    <a:pt x="8" y="74"/>
                  </a:lnTo>
                  <a:lnTo>
                    <a:pt x="11" y="85"/>
                  </a:lnTo>
                  <a:lnTo>
                    <a:pt x="8" y="85"/>
                  </a:lnTo>
                  <a:lnTo>
                    <a:pt x="5" y="8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5" name="Freeform 3540"/>
            <p:cNvSpPr/>
            <p:nvPr/>
          </p:nvSpPr>
          <p:spPr>
            <a:xfrm>
              <a:off x="7992000" y="386496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3" y="0"/>
                  </a:lnTo>
                  <a:lnTo>
                    <a:pt x="0" y="0"/>
                  </a:lnTo>
                  <a:lnTo>
                    <a:pt x="3"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6" name="Freeform 3541"/>
            <p:cNvSpPr/>
            <p:nvPr/>
          </p:nvSpPr>
          <p:spPr>
            <a:xfrm>
              <a:off x="8115120" y="4017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7" name="Freeform 3542"/>
            <p:cNvSpPr/>
            <p:nvPr/>
          </p:nvSpPr>
          <p:spPr>
            <a:xfrm>
              <a:off x="8115120" y="40402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8" name="Freeform 3543"/>
            <p:cNvSpPr/>
            <p:nvPr/>
          </p:nvSpPr>
          <p:spPr>
            <a:xfrm>
              <a:off x="8111160" y="405576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3"/>
                  </a:lnTo>
                  <a:lnTo>
                    <a:pt x="0"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69" name="Freeform 3544"/>
            <p:cNvSpPr/>
            <p:nvPr/>
          </p:nvSpPr>
          <p:spPr>
            <a:xfrm>
              <a:off x="7878600" y="3618360"/>
              <a:ext cx="78840" cy="37800"/>
            </a:xfrm>
            <a:custGeom>
              <a:avLst/>
              <a:gdLst>
                <a:gd name="textAreaLeft" fmla="*/ 0 w 78840"/>
                <a:gd name="textAreaRight" fmla="*/ 79560 w 78840"/>
                <a:gd name="textAreaTop" fmla="*/ 0 h 37800"/>
                <a:gd name="textAreaBottom" fmla="*/ 38520 h 37800"/>
              </a:gdLst>
              <a:ahLst/>
              <a:cxnLst/>
              <a:rect l="textAreaLeft" t="textAreaTop" r="textAreaRight" b="textAreaBottom"/>
              <a:pathLst>
                <a:path w="40" h="20">
                  <a:moveTo>
                    <a:pt x="0" y="11"/>
                  </a:moveTo>
                  <a:lnTo>
                    <a:pt x="3" y="8"/>
                  </a:lnTo>
                  <a:lnTo>
                    <a:pt x="6" y="2"/>
                  </a:lnTo>
                  <a:lnTo>
                    <a:pt x="11" y="0"/>
                  </a:lnTo>
                  <a:lnTo>
                    <a:pt x="20" y="2"/>
                  </a:lnTo>
                  <a:lnTo>
                    <a:pt x="26" y="2"/>
                  </a:lnTo>
                  <a:lnTo>
                    <a:pt x="34" y="5"/>
                  </a:lnTo>
                  <a:lnTo>
                    <a:pt x="34" y="8"/>
                  </a:lnTo>
                  <a:lnTo>
                    <a:pt x="34" y="11"/>
                  </a:lnTo>
                  <a:lnTo>
                    <a:pt x="37" y="11"/>
                  </a:lnTo>
                  <a:lnTo>
                    <a:pt x="40" y="11"/>
                  </a:lnTo>
                  <a:lnTo>
                    <a:pt x="37" y="17"/>
                  </a:lnTo>
                  <a:lnTo>
                    <a:pt x="40" y="20"/>
                  </a:lnTo>
                  <a:lnTo>
                    <a:pt x="37" y="20"/>
                  </a:lnTo>
                  <a:lnTo>
                    <a:pt x="31" y="20"/>
                  </a:lnTo>
                  <a:lnTo>
                    <a:pt x="23" y="20"/>
                  </a:lnTo>
                  <a:lnTo>
                    <a:pt x="20" y="20"/>
                  </a:lnTo>
                  <a:lnTo>
                    <a:pt x="9" y="20"/>
                  </a:lnTo>
                  <a:lnTo>
                    <a:pt x="3" y="20"/>
                  </a:lnTo>
                  <a:lnTo>
                    <a:pt x="0" y="20"/>
                  </a:lnTo>
                  <a:lnTo>
                    <a:pt x="0" y="14"/>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0" name="Freeform 3545"/>
            <p:cNvSpPr/>
            <p:nvPr/>
          </p:nvSpPr>
          <p:spPr>
            <a:xfrm>
              <a:off x="7652160" y="3562200"/>
              <a:ext cx="204120" cy="103320"/>
            </a:xfrm>
            <a:custGeom>
              <a:avLst/>
              <a:gdLst>
                <a:gd name="textAreaLeft" fmla="*/ 0 w 204120"/>
                <a:gd name="textAreaRight" fmla="*/ 204840 w 204120"/>
                <a:gd name="textAreaTop" fmla="*/ 0 h 103320"/>
                <a:gd name="textAreaBottom" fmla="*/ 104040 h 103320"/>
              </a:gdLst>
              <a:ahLst/>
              <a:cxnLst/>
              <a:rect l="textAreaLeft" t="textAreaTop" r="textAreaRight" b="textAreaBottom"/>
              <a:pathLst>
                <a:path w="103" h="54">
                  <a:moveTo>
                    <a:pt x="103" y="34"/>
                  </a:moveTo>
                  <a:lnTo>
                    <a:pt x="88" y="34"/>
                  </a:lnTo>
                  <a:lnTo>
                    <a:pt x="83" y="29"/>
                  </a:lnTo>
                  <a:lnTo>
                    <a:pt x="77" y="26"/>
                  </a:lnTo>
                  <a:lnTo>
                    <a:pt x="71" y="29"/>
                  </a:lnTo>
                  <a:lnTo>
                    <a:pt x="66" y="26"/>
                  </a:lnTo>
                  <a:lnTo>
                    <a:pt x="66" y="23"/>
                  </a:lnTo>
                  <a:lnTo>
                    <a:pt x="66" y="20"/>
                  </a:lnTo>
                  <a:lnTo>
                    <a:pt x="63" y="17"/>
                  </a:lnTo>
                  <a:lnTo>
                    <a:pt x="57" y="17"/>
                  </a:lnTo>
                  <a:lnTo>
                    <a:pt x="52" y="14"/>
                  </a:lnTo>
                  <a:lnTo>
                    <a:pt x="49" y="14"/>
                  </a:lnTo>
                  <a:lnTo>
                    <a:pt x="46" y="17"/>
                  </a:lnTo>
                  <a:lnTo>
                    <a:pt x="43" y="14"/>
                  </a:lnTo>
                  <a:lnTo>
                    <a:pt x="43" y="12"/>
                  </a:lnTo>
                  <a:lnTo>
                    <a:pt x="34" y="9"/>
                  </a:lnTo>
                  <a:lnTo>
                    <a:pt x="29" y="3"/>
                  </a:lnTo>
                  <a:lnTo>
                    <a:pt x="23" y="0"/>
                  </a:lnTo>
                  <a:lnTo>
                    <a:pt x="17" y="0"/>
                  </a:lnTo>
                  <a:lnTo>
                    <a:pt x="12" y="0"/>
                  </a:lnTo>
                  <a:lnTo>
                    <a:pt x="9" y="9"/>
                  </a:lnTo>
                  <a:lnTo>
                    <a:pt x="0" y="17"/>
                  </a:lnTo>
                  <a:lnTo>
                    <a:pt x="0" y="20"/>
                  </a:lnTo>
                  <a:lnTo>
                    <a:pt x="9" y="26"/>
                  </a:lnTo>
                  <a:lnTo>
                    <a:pt x="12" y="26"/>
                  </a:lnTo>
                  <a:lnTo>
                    <a:pt x="17" y="31"/>
                  </a:lnTo>
                  <a:lnTo>
                    <a:pt x="20" y="34"/>
                  </a:lnTo>
                  <a:lnTo>
                    <a:pt x="32" y="37"/>
                  </a:lnTo>
                  <a:lnTo>
                    <a:pt x="34" y="40"/>
                  </a:lnTo>
                  <a:lnTo>
                    <a:pt x="52" y="40"/>
                  </a:lnTo>
                  <a:lnTo>
                    <a:pt x="57" y="43"/>
                  </a:lnTo>
                  <a:lnTo>
                    <a:pt x="66" y="49"/>
                  </a:lnTo>
                  <a:lnTo>
                    <a:pt x="71" y="49"/>
                  </a:lnTo>
                  <a:lnTo>
                    <a:pt x="74" y="51"/>
                  </a:lnTo>
                  <a:lnTo>
                    <a:pt x="80" y="51"/>
                  </a:lnTo>
                  <a:lnTo>
                    <a:pt x="83" y="54"/>
                  </a:lnTo>
                  <a:lnTo>
                    <a:pt x="88" y="54"/>
                  </a:lnTo>
                  <a:lnTo>
                    <a:pt x="91" y="54"/>
                  </a:lnTo>
                  <a:lnTo>
                    <a:pt x="100" y="54"/>
                  </a:lnTo>
                  <a:lnTo>
                    <a:pt x="103" y="51"/>
                  </a:lnTo>
                  <a:lnTo>
                    <a:pt x="100" y="43"/>
                  </a:lnTo>
                  <a:lnTo>
                    <a:pt x="103" y="37"/>
                  </a:lnTo>
                  <a:lnTo>
                    <a:pt x="103" y="3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1" name="Freeform 3546"/>
            <p:cNvSpPr/>
            <p:nvPr/>
          </p:nvSpPr>
          <p:spPr>
            <a:xfrm>
              <a:off x="7974000" y="399600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3" y="5"/>
                  </a:moveTo>
                  <a:lnTo>
                    <a:pt x="3" y="8"/>
                  </a:lnTo>
                  <a:lnTo>
                    <a:pt x="0" y="8"/>
                  </a:lnTo>
                  <a:lnTo>
                    <a:pt x="0" y="5"/>
                  </a:lnTo>
                  <a:lnTo>
                    <a:pt x="0" y="3"/>
                  </a:lnTo>
                  <a:lnTo>
                    <a:pt x="3"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2" name="Freeform 3547"/>
            <p:cNvSpPr/>
            <p:nvPr/>
          </p:nvSpPr>
          <p:spPr>
            <a:xfrm>
              <a:off x="7974000" y="4011120"/>
              <a:ext cx="5400" cy="22320"/>
            </a:xfrm>
            <a:custGeom>
              <a:avLst/>
              <a:gdLst>
                <a:gd name="textAreaLeft" fmla="*/ 0 w 5400"/>
                <a:gd name="textAreaRight" fmla="*/ 6120 w 5400"/>
                <a:gd name="textAreaTop" fmla="*/ 0 h 22320"/>
                <a:gd name="textAreaBottom" fmla="*/ 23040 h 22320"/>
              </a:gdLst>
              <a:ahLst/>
              <a:cxnLst/>
              <a:rect l="textAreaLeft" t="textAreaTop" r="textAreaRight" b="textAreaBottom"/>
              <a:pathLst>
                <a:path w="3" h="12">
                  <a:moveTo>
                    <a:pt x="3" y="0"/>
                  </a:moveTo>
                  <a:lnTo>
                    <a:pt x="0" y="3"/>
                  </a:lnTo>
                  <a:lnTo>
                    <a:pt x="0" y="6"/>
                  </a:lnTo>
                  <a:lnTo>
                    <a:pt x="0" y="9"/>
                  </a:lnTo>
                  <a:lnTo>
                    <a:pt x="0" y="12"/>
                  </a:lnTo>
                  <a:lnTo>
                    <a:pt x="3" y="9"/>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3" name="Freeform 3548"/>
            <p:cNvSpPr/>
            <p:nvPr/>
          </p:nvSpPr>
          <p:spPr>
            <a:xfrm>
              <a:off x="7970040" y="4028760"/>
              <a:ext cx="3240" cy="14760"/>
            </a:xfrm>
            <a:custGeom>
              <a:avLst/>
              <a:gdLst>
                <a:gd name="textAreaLeft" fmla="*/ 0 w 3240"/>
                <a:gd name="textAreaRight" fmla="*/ 3960 w 3240"/>
                <a:gd name="textAreaTop" fmla="*/ 0 h 14760"/>
                <a:gd name="textAreaBottom" fmla="*/ 15480 h 14760"/>
              </a:gdLst>
              <a:ahLst/>
              <a:cxnLst/>
              <a:rect l="textAreaLeft" t="textAreaTop" r="textAreaRight" b="textAreaBottom"/>
              <a:pathLst>
                <a:path w="2" h="8">
                  <a:moveTo>
                    <a:pt x="2" y="3"/>
                  </a:moveTo>
                  <a:lnTo>
                    <a:pt x="2" y="0"/>
                  </a:lnTo>
                  <a:lnTo>
                    <a:pt x="0" y="0"/>
                  </a:lnTo>
                  <a:lnTo>
                    <a:pt x="0" y="3"/>
                  </a:lnTo>
                  <a:lnTo>
                    <a:pt x="0" y="6"/>
                  </a:lnTo>
                  <a:lnTo>
                    <a:pt x="2" y="6"/>
                  </a:lnTo>
                  <a:lnTo>
                    <a:pt x="0" y="8"/>
                  </a:lnTo>
                  <a:lnTo>
                    <a:pt x="2" y="8"/>
                  </a:lnTo>
                  <a:lnTo>
                    <a:pt x="2" y="6"/>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4" name="Freeform 3549"/>
            <p:cNvSpPr/>
            <p:nvPr/>
          </p:nvSpPr>
          <p:spPr>
            <a:xfrm>
              <a:off x="7964280" y="406152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6"/>
                  </a:moveTo>
                  <a:lnTo>
                    <a:pt x="3" y="6"/>
                  </a:lnTo>
                  <a:lnTo>
                    <a:pt x="5" y="3"/>
                  </a:lnTo>
                  <a:lnTo>
                    <a:pt x="3" y="0"/>
                  </a:lnTo>
                  <a:lnTo>
                    <a:pt x="0" y="3"/>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5" name="Freeform 3550"/>
            <p:cNvSpPr/>
            <p:nvPr/>
          </p:nvSpPr>
          <p:spPr>
            <a:xfrm>
              <a:off x="7998120" y="414792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3" y="9"/>
                  </a:moveTo>
                  <a:lnTo>
                    <a:pt x="3" y="6"/>
                  </a:lnTo>
                  <a:lnTo>
                    <a:pt x="0" y="6"/>
                  </a:lnTo>
                  <a:lnTo>
                    <a:pt x="0" y="3"/>
                  </a:lnTo>
                  <a:lnTo>
                    <a:pt x="3" y="0"/>
                  </a:lnTo>
                  <a:lnTo>
                    <a:pt x="5" y="0"/>
                  </a:lnTo>
                  <a:lnTo>
                    <a:pt x="3" y="6"/>
                  </a:lnTo>
                  <a:lnTo>
                    <a:pt x="3" y="6"/>
                  </a:lnTo>
                  <a:lnTo>
                    <a:pt x="3"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6" name="Freeform 3551"/>
            <p:cNvSpPr/>
            <p:nvPr/>
          </p:nvSpPr>
          <p:spPr>
            <a:xfrm>
              <a:off x="7992000" y="4127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7" name="Freeform 3552"/>
            <p:cNvSpPr/>
            <p:nvPr/>
          </p:nvSpPr>
          <p:spPr>
            <a:xfrm>
              <a:off x="8363520" y="422532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3" y="6"/>
                  </a:moveTo>
                  <a:lnTo>
                    <a:pt x="6" y="3"/>
                  </a:lnTo>
                  <a:lnTo>
                    <a:pt x="3" y="3"/>
                  </a:lnTo>
                  <a:lnTo>
                    <a:pt x="3" y="0"/>
                  </a:lnTo>
                  <a:lnTo>
                    <a:pt x="0" y="0"/>
                  </a:lnTo>
                  <a:lnTo>
                    <a:pt x="0" y="3"/>
                  </a:lnTo>
                  <a:lnTo>
                    <a:pt x="0" y="6"/>
                  </a:lnTo>
                  <a:lnTo>
                    <a:pt x="0" y="6"/>
                  </a:lnTo>
                  <a:lnTo>
                    <a:pt x="0" y="9"/>
                  </a:lnTo>
                  <a:lnTo>
                    <a:pt x="3" y="9"/>
                  </a:lnTo>
                  <a:lnTo>
                    <a:pt x="3"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8" name="Rectangle 3553"/>
            <p:cNvSpPr/>
            <p:nvPr/>
          </p:nvSpPr>
          <p:spPr>
            <a:xfrm>
              <a:off x="8301960" y="4251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79" name="Freeform 3554"/>
            <p:cNvSpPr/>
            <p:nvPr/>
          </p:nvSpPr>
          <p:spPr>
            <a:xfrm>
              <a:off x="8313840" y="4251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0" name="Freeform 3555"/>
            <p:cNvSpPr/>
            <p:nvPr/>
          </p:nvSpPr>
          <p:spPr>
            <a:xfrm>
              <a:off x="8590320" y="4132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1" name="Freeform 3556"/>
            <p:cNvSpPr/>
            <p:nvPr/>
          </p:nvSpPr>
          <p:spPr>
            <a:xfrm>
              <a:off x="8663760" y="4198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3" y="0"/>
                  </a:lnTo>
                  <a:lnTo>
                    <a:pt x="6"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2" name="Freeform 3557"/>
            <p:cNvSpPr/>
            <p:nvPr/>
          </p:nvSpPr>
          <p:spPr>
            <a:xfrm>
              <a:off x="8691480" y="417708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6" y="5"/>
                  </a:moveTo>
                  <a:lnTo>
                    <a:pt x="3" y="2"/>
                  </a:lnTo>
                  <a:lnTo>
                    <a:pt x="3" y="5"/>
                  </a:lnTo>
                  <a:lnTo>
                    <a:pt x="3" y="2"/>
                  </a:lnTo>
                  <a:lnTo>
                    <a:pt x="0" y="5"/>
                  </a:lnTo>
                  <a:lnTo>
                    <a:pt x="0" y="2"/>
                  </a:lnTo>
                  <a:lnTo>
                    <a:pt x="3" y="0"/>
                  </a:lnTo>
                  <a:lnTo>
                    <a:pt x="3" y="2"/>
                  </a:lnTo>
                  <a:lnTo>
                    <a:pt x="6" y="2"/>
                  </a:lnTo>
                  <a:lnTo>
                    <a:pt x="9" y="2"/>
                  </a:lnTo>
                  <a:lnTo>
                    <a:pt x="9" y="5"/>
                  </a:lnTo>
                  <a:lnTo>
                    <a:pt x="9"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3" name="Rectangle 3558"/>
            <p:cNvSpPr/>
            <p:nvPr/>
          </p:nvSpPr>
          <p:spPr>
            <a:xfrm>
              <a:off x="8602200" y="41212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4" name="Freeform 3559"/>
            <p:cNvSpPr/>
            <p:nvPr/>
          </p:nvSpPr>
          <p:spPr>
            <a:xfrm>
              <a:off x="8596080" y="4121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5" name="Freeform 3560"/>
            <p:cNvSpPr/>
            <p:nvPr/>
          </p:nvSpPr>
          <p:spPr>
            <a:xfrm>
              <a:off x="8596080" y="4043880"/>
              <a:ext cx="66960" cy="76320"/>
            </a:xfrm>
            <a:custGeom>
              <a:avLst/>
              <a:gdLst>
                <a:gd name="textAreaLeft" fmla="*/ 0 w 66960"/>
                <a:gd name="textAreaRight" fmla="*/ 67680 w 66960"/>
                <a:gd name="textAreaTop" fmla="*/ 0 h 76320"/>
                <a:gd name="textAreaBottom" fmla="*/ 77040 h 76320"/>
              </a:gdLst>
              <a:ahLst/>
              <a:cxnLst/>
              <a:rect l="textAreaLeft" t="textAreaTop" r="textAreaRight" b="textAreaBottom"/>
              <a:pathLst>
                <a:path w="34" h="40">
                  <a:moveTo>
                    <a:pt x="23" y="20"/>
                  </a:moveTo>
                  <a:lnTo>
                    <a:pt x="20" y="23"/>
                  </a:lnTo>
                  <a:lnTo>
                    <a:pt x="23" y="23"/>
                  </a:lnTo>
                  <a:lnTo>
                    <a:pt x="23" y="26"/>
                  </a:lnTo>
                  <a:lnTo>
                    <a:pt x="20" y="23"/>
                  </a:lnTo>
                  <a:lnTo>
                    <a:pt x="20" y="26"/>
                  </a:lnTo>
                  <a:lnTo>
                    <a:pt x="17" y="32"/>
                  </a:lnTo>
                  <a:lnTo>
                    <a:pt x="14" y="32"/>
                  </a:lnTo>
                  <a:lnTo>
                    <a:pt x="11" y="32"/>
                  </a:lnTo>
                  <a:lnTo>
                    <a:pt x="11" y="34"/>
                  </a:lnTo>
                  <a:lnTo>
                    <a:pt x="9" y="37"/>
                  </a:lnTo>
                  <a:lnTo>
                    <a:pt x="6" y="37"/>
                  </a:lnTo>
                  <a:lnTo>
                    <a:pt x="3" y="40"/>
                  </a:lnTo>
                  <a:lnTo>
                    <a:pt x="0" y="40"/>
                  </a:lnTo>
                  <a:lnTo>
                    <a:pt x="3" y="37"/>
                  </a:lnTo>
                  <a:lnTo>
                    <a:pt x="3" y="34"/>
                  </a:lnTo>
                  <a:lnTo>
                    <a:pt x="6" y="34"/>
                  </a:lnTo>
                  <a:lnTo>
                    <a:pt x="9" y="32"/>
                  </a:lnTo>
                  <a:lnTo>
                    <a:pt x="11" y="32"/>
                  </a:lnTo>
                  <a:lnTo>
                    <a:pt x="11" y="29"/>
                  </a:lnTo>
                  <a:lnTo>
                    <a:pt x="14" y="29"/>
                  </a:lnTo>
                  <a:lnTo>
                    <a:pt x="14" y="26"/>
                  </a:lnTo>
                  <a:lnTo>
                    <a:pt x="17" y="26"/>
                  </a:lnTo>
                  <a:lnTo>
                    <a:pt x="17" y="23"/>
                  </a:lnTo>
                  <a:lnTo>
                    <a:pt x="20" y="20"/>
                  </a:lnTo>
                  <a:lnTo>
                    <a:pt x="20" y="17"/>
                  </a:lnTo>
                  <a:lnTo>
                    <a:pt x="23" y="17"/>
                  </a:lnTo>
                  <a:lnTo>
                    <a:pt x="23" y="15"/>
                  </a:lnTo>
                  <a:lnTo>
                    <a:pt x="26" y="17"/>
                  </a:lnTo>
                  <a:lnTo>
                    <a:pt x="26" y="15"/>
                  </a:lnTo>
                  <a:lnTo>
                    <a:pt x="28" y="15"/>
                  </a:lnTo>
                  <a:lnTo>
                    <a:pt x="28" y="12"/>
                  </a:lnTo>
                  <a:lnTo>
                    <a:pt x="26" y="9"/>
                  </a:lnTo>
                  <a:lnTo>
                    <a:pt x="28" y="9"/>
                  </a:lnTo>
                  <a:lnTo>
                    <a:pt x="26" y="9"/>
                  </a:lnTo>
                  <a:lnTo>
                    <a:pt x="28" y="9"/>
                  </a:lnTo>
                  <a:lnTo>
                    <a:pt x="31" y="12"/>
                  </a:lnTo>
                  <a:lnTo>
                    <a:pt x="31" y="9"/>
                  </a:lnTo>
                  <a:lnTo>
                    <a:pt x="28" y="9"/>
                  </a:lnTo>
                  <a:lnTo>
                    <a:pt x="28" y="6"/>
                  </a:lnTo>
                  <a:lnTo>
                    <a:pt x="28" y="3"/>
                  </a:lnTo>
                  <a:lnTo>
                    <a:pt x="31" y="0"/>
                  </a:lnTo>
                  <a:lnTo>
                    <a:pt x="31" y="3"/>
                  </a:lnTo>
                  <a:lnTo>
                    <a:pt x="31" y="6"/>
                  </a:lnTo>
                  <a:lnTo>
                    <a:pt x="31" y="9"/>
                  </a:lnTo>
                  <a:lnTo>
                    <a:pt x="31" y="12"/>
                  </a:lnTo>
                  <a:lnTo>
                    <a:pt x="34" y="12"/>
                  </a:lnTo>
                  <a:lnTo>
                    <a:pt x="31" y="12"/>
                  </a:lnTo>
                  <a:lnTo>
                    <a:pt x="34" y="15"/>
                  </a:lnTo>
                  <a:lnTo>
                    <a:pt x="31" y="15"/>
                  </a:lnTo>
                  <a:lnTo>
                    <a:pt x="28" y="15"/>
                  </a:lnTo>
                  <a:lnTo>
                    <a:pt x="28" y="17"/>
                  </a:lnTo>
                  <a:lnTo>
                    <a:pt x="26" y="20"/>
                  </a:lnTo>
                  <a:lnTo>
                    <a:pt x="23"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6" name="Freeform 3561"/>
            <p:cNvSpPr/>
            <p:nvPr/>
          </p:nvSpPr>
          <p:spPr>
            <a:xfrm>
              <a:off x="8663760" y="4067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7" name="Freeform 3562"/>
            <p:cNvSpPr/>
            <p:nvPr/>
          </p:nvSpPr>
          <p:spPr>
            <a:xfrm>
              <a:off x="8663760" y="40230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6" y="6"/>
                  </a:lnTo>
                  <a:lnTo>
                    <a:pt x="3" y="6"/>
                  </a:lnTo>
                  <a:lnTo>
                    <a:pt x="0" y="3"/>
                  </a:lnTo>
                  <a:lnTo>
                    <a:pt x="0"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8" name="Freeform 3563"/>
            <p:cNvSpPr/>
            <p:nvPr/>
          </p:nvSpPr>
          <p:spPr>
            <a:xfrm>
              <a:off x="8663760" y="403452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5"/>
                  </a:moveTo>
                  <a:lnTo>
                    <a:pt x="3" y="3"/>
                  </a:lnTo>
                  <a:lnTo>
                    <a:pt x="0" y="3"/>
                  </a:lnTo>
                  <a:lnTo>
                    <a:pt x="0" y="0"/>
                  </a:lnTo>
                  <a:lnTo>
                    <a:pt x="3"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89" name="Freeform 3564"/>
            <p:cNvSpPr/>
            <p:nvPr/>
          </p:nvSpPr>
          <p:spPr>
            <a:xfrm>
              <a:off x="8657640" y="4043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0" name="Freeform 3565"/>
            <p:cNvSpPr/>
            <p:nvPr/>
          </p:nvSpPr>
          <p:spPr>
            <a:xfrm>
              <a:off x="8715240" y="416556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3" y="3"/>
                  </a:moveTo>
                  <a:lnTo>
                    <a:pt x="0" y="3"/>
                  </a:lnTo>
                  <a:lnTo>
                    <a:pt x="0" y="0"/>
                  </a:lnTo>
                  <a:lnTo>
                    <a:pt x="3" y="0"/>
                  </a:lnTo>
                  <a:lnTo>
                    <a:pt x="5" y="0"/>
                  </a:lnTo>
                  <a:lnTo>
                    <a:pt x="8" y="0"/>
                  </a:lnTo>
                  <a:lnTo>
                    <a:pt x="8" y="3"/>
                  </a:lnTo>
                  <a:lnTo>
                    <a:pt x="5" y="3"/>
                  </a:lnTo>
                  <a:lnTo>
                    <a:pt x="5"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1" name="Freeform 3566"/>
            <p:cNvSpPr/>
            <p:nvPr/>
          </p:nvSpPr>
          <p:spPr>
            <a:xfrm>
              <a:off x="8715240" y="41770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2" name="Freeform 3567"/>
            <p:cNvSpPr/>
            <p:nvPr/>
          </p:nvSpPr>
          <p:spPr>
            <a:xfrm>
              <a:off x="8721360" y="4088520"/>
              <a:ext cx="116640" cy="103320"/>
            </a:xfrm>
            <a:custGeom>
              <a:avLst/>
              <a:gdLst>
                <a:gd name="textAreaLeft" fmla="*/ 0 w 116640"/>
                <a:gd name="textAreaRight" fmla="*/ 117360 w 116640"/>
                <a:gd name="textAreaTop" fmla="*/ 0 h 103320"/>
                <a:gd name="textAreaBottom" fmla="*/ 104040 h 103320"/>
              </a:gdLst>
              <a:ahLst/>
              <a:cxnLst/>
              <a:rect l="textAreaLeft" t="textAreaTop" r="textAreaRight" b="textAreaBottom"/>
              <a:pathLst>
                <a:path w="59" h="54">
                  <a:moveTo>
                    <a:pt x="22" y="26"/>
                  </a:moveTo>
                  <a:lnTo>
                    <a:pt x="19" y="26"/>
                  </a:lnTo>
                  <a:lnTo>
                    <a:pt x="19" y="29"/>
                  </a:lnTo>
                  <a:lnTo>
                    <a:pt x="17" y="29"/>
                  </a:lnTo>
                  <a:lnTo>
                    <a:pt x="19" y="29"/>
                  </a:lnTo>
                  <a:lnTo>
                    <a:pt x="19" y="31"/>
                  </a:lnTo>
                  <a:lnTo>
                    <a:pt x="17" y="31"/>
                  </a:lnTo>
                  <a:lnTo>
                    <a:pt x="17" y="29"/>
                  </a:lnTo>
                  <a:lnTo>
                    <a:pt x="17" y="31"/>
                  </a:lnTo>
                  <a:lnTo>
                    <a:pt x="14" y="31"/>
                  </a:lnTo>
                  <a:lnTo>
                    <a:pt x="14" y="29"/>
                  </a:lnTo>
                  <a:lnTo>
                    <a:pt x="14" y="26"/>
                  </a:lnTo>
                  <a:lnTo>
                    <a:pt x="14" y="29"/>
                  </a:lnTo>
                  <a:lnTo>
                    <a:pt x="11" y="31"/>
                  </a:lnTo>
                  <a:lnTo>
                    <a:pt x="14" y="31"/>
                  </a:lnTo>
                  <a:lnTo>
                    <a:pt x="11" y="31"/>
                  </a:lnTo>
                  <a:lnTo>
                    <a:pt x="8" y="31"/>
                  </a:lnTo>
                  <a:lnTo>
                    <a:pt x="11" y="31"/>
                  </a:lnTo>
                  <a:lnTo>
                    <a:pt x="8" y="29"/>
                  </a:lnTo>
                  <a:lnTo>
                    <a:pt x="11" y="29"/>
                  </a:lnTo>
                  <a:lnTo>
                    <a:pt x="8" y="26"/>
                  </a:lnTo>
                  <a:lnTo>
                    <a:pt x="5" y="26"/>
                  </a:lnTo>
                  <a:lnTo>
                    <a:pt x="5" y="29"/>
                  </a:lnTo>
                  <a:lnTo>
                    <a:pt x="5" y="31"/>
                  </a:lnTo>
                  <a:lnTo>
                    <a:pt x="2" y="34"/>
                  </a:lnTo>
                  <a:lnTo>
                    <a:pt x="2" y="37"/>
                  </a:lnTo>
                  <a:lnTo>
                    <a:pt x="0" y="37"/>
                  </a:lnTo>
                  <a:lnTo>
                    <a:pt x="0" y="34"/>
                  </a:lnTo>
                  <a:lnTo>
                    <a:pt x="0" y="31"/>
                  </a:lnTo>
                  <a:lnTo>
                    <a:pt x="2" y="29"/>
                  </a:lnTo>
                  <a:lnTo>
                    <a:pt x="0" y="26"/>
                  </a:lnTo>
                  <a:lnTo>
                    <a:pt x="2" y="26"/>
                  </a:lnTo>
                  <a:lnTo>
                    <a:pt x="2" y="23"/>
                  </a:lnTo>
                  <a:lnTo>
                    <a:pt x="5" y="23"/>
                  </a:lnTo>
                  <a:lnTo>
                    <a:pt x="8" y="23"/>
                  </a:lnTo>
                  <a:lnTo>
                    <a:pt x="11" y="23"/>
                  </a:lnTo>
                  <a:lnTo>
                    <a:pt x="11" y="20"/>
                  </a:lnTo>
                  <a:lnTo>
                    <a:pt x="11" y="17"/>
                  </a:lnTo>
                  <a:lnTo>
                    <a:pt x="14" y="17"/>
                  </a:lnTo>
                  <a:lnTo>
                    <a:pt x="17" y="17"/>
                  </a:lnTo>
                  <a:lnTo>
                    <a:pt x="17" y="14"/>
                  </a:lnTo>
                  <a:lnTo>
                    <a:pt x="19" y="14"/>
                  </a:lnTo>
                  <a:lnTo>
                    <a:pt x="19" y="17"/>
                  </a:lnTo>
                  <a:lnTo>
                    <a:pt x="19" y="14"/>
                  </a:lnTo>
                  <a:lnTo>
                    <a:pt x="22" y="17"/>
                  </a:lnTo>
                  <a:lnTo>
                    <a:pt x="22" y="20"/>
                  </a:lnTo>
                  <a:lnTo>
                    <a:pt x="22" y="23"/>
                  </a:lnTo>
                  <a:lnTo>
                    <a:pt x="19" y="23"/>
                  </a:lnTo>
                  <a:lnTo>
                    <a:pt x="22" y="23"/>
                  </a:lnTo>
                  <a:lnTo>
                    <a:pt x="25" y="23"/>
                  </a:lnTo>
                  <a:lnTo>
                    <a:pt x="25" y="20"/>
                  </a:lnTo>
                  <a:lnTo>
                    <a:pt x="28" y="20"/>
                  </a:lnTo>
                  <a:lnTo>
                    <a:pt x="28" y="17"/>
                  </a:lnTo>
                  <a:lnTo>
                    <a:pt x="31" y="14"/>
                  </a:lnTo>
                  <a:lnTo>
                    <a:pt x="34" y="17"/>
                  </a:lnTo>
                  <a:lnTo>
                    <a:pt x="34" y="14"/>
                  </a:lnTo>
                  <a:lnTo>
                    <a:pt x="36" y="14"/>
                  </a:lnTo>
                  <a:lnTo>
                    <a:pt x="36" y="11"/>
                  </a:lnTo>
                  <a:lnTo>
                    <a:pt x="36" y="9"/>
                  </a:lnTo>
                  <a:lnTo>
                    <a:pt x="39" y="11"/>
                  </a:lnTo>
                  <a:lnTo>
                    <a:pt x="39" y="9"/>
                  </a:lnTo>
                  <a:lnTo>
                    <a:pt x="42" y="9"/>
                  </a:lnTo>
                  <a:lnTo>
                    <a:pt x="42" y="11"/>
                  </a:lnTo>
                  <a:lnTo>
                    <a:pt x="45" y="11"/>
                  </a:lnTo>
                  <a:lnTo>
                    <a:pt x="45" y="9"/>
                  </a:lnTo>
                  <a:lnTo>
                    <a:pt x="45" y="6"/>
                  </a:lnTo>
                  <a:lnTo>
                    <a:pt x="42" y="3"/>
                  </a:lnTo>
                  <a:lnTo>
                    <a:pt x="45" y="0"/>
                  </a:lnTo>
                  <a:lnTo>
                    <a:pt x="45" y="3"/>
                  </a:lnTo>
                  <a:lnTo>
                    <a:pt x="48" y="3"/>
                  </a:lnTo>
                  <a:lnTo>
                    <a:pt x="48" y="6"/>
                  </a:lnTo>
                  <a:lnTo>
                    <a:pt x="51" y="6"/>
                  </a:lnTo>
                  <a:lnTo>
                    <a:pt x="51" y="9"/>
                  </a:lnTo>
                  <a:lnTo>
                    <a:pt x="54" y="9"/>
                  </a:lnTo>
                  <a:lnTo>
                    <a:pt x="54" y="11"/>
                  </a:lnTo>
                  <a:lnTo>
                    <a:pt x="54" y="14"/>
                  </a:lnTo>
                  <a:lnTo>
                    <a:pt x="51" y="14"/>
                  </a:lnTo>
                  <a:lnTo>
                    <a:pt x="51" y="17"/>
                  </a:lnTo>
                  <a:lnTo>
                    <a:pt x="54" y="17"/>
                  </a:lnTo>
                  <a:lnTo>
                    <a:pt x="56" y="14"/>
                  </a:lnTo>
                  <a:lnTo>
                    <a:pt x="56" y="17"/>
                  </a:lnTo>
                  <a:lnTo>
                    <a:pt x="54" y="17"/>
                  </a:lnTo>
                  <a:lnTo>
                    <a:pt x="54" y="20"/>
                  </a:lnTo>
                  <a:lnTo>
                    <a:pt x="56" y="20"/>
                  </a:lnTo>
                  <a:lnTo>
                    <a:pt x="56" y="23"/>
                  </a:lnTo>
                  <a:lnTo>
                    <a:pt x="56" y="26"/>
                  </a:lnTo>
                  <a:lnTo>
                    <a:pt x="59" y="29"/>
                  </a:lnTo>
                  <a:lnTo>
                    <a:pt x="59" y="31"/>
                  </a:lnTo>
                  <a:lnTo>
                    <a:pt x="56" y="34"/>
                  </a:lnTo>
                  <a:lnTo>
                    <a:pt x="56" y="37"/>
                  </a:lnTo>
                  <a:lnTo>
                    <a:pt x="54" y="37"/>
                  </a:lnTo>
                  <a:lnTo>
                    <a:pt x="56" y="37"/>
                  </a:lnTo>
                  <a:lnTo>
                    <a:pt x="56" y="40"/>
                  </a:lnTo>
                  <a:lnTo>
                    <a:pt x="54" y="40"/>
                  </a:lnTo>
                  <a:lnTo>
                    <a:pt x="54" y="37"/>
                  </a:lnTo>
                  <a:lnTo>
                    <a:pt x="54" y="40"/>
                  </a:lnTo>
                  <a:lnTo>
                    <a:pt x="54" y="43"/>
                  </a:lnTo>
                  <a:lnTo>
                    <a:pt x="54" y="46"/>
                  </a:lnTo>
                  <a:lnTo>
                    <a:pt x="54" y="43"/>
                  </a:lnTo>
                  <a:lnTo>
                    <a:pt x="51" y="40"/>
                  </a:lnTo>
                  <a:lnTo>
                    <a:pt x="51" y="37"/>
                  </a:lnTo>
                  <a:lnTo>
                    <a:pt x="51" y="34"/>
                  </a:lnTo>
                  <a:lnTo>
                    <a:pt x="48" y="31"/>
                  </a:lnTo>
                  <a:lnTo>
                    <a:pt x="48" y="34"/>
                  </a:lnTo>
                  <a:lnTo>
                    <a:pt x="45" y="34"/>
                  </a:lnTo>
                  <a:lnTo>
                    <a:pt x="45" y="37"/>
                  </a:lnTo>
                  <a:lnTo>
                    <a:pt x="42" y="40"/>
                  </a:lnTo>
                  <a:lnTo>
                    <a:pt x="42" y="43"/>
                  </a:lnTo>
                  <a:lnTo>
                    <a:pt x="42" y="40"/>
                  </a:lnTo>
                  <a:lnTo>
                    <a:pt x="45" y="43"/>
                  </a:lnTo>
                  <a:lnTo>
                    <a:pt x="48" y="46"/>
                  </a:lnTo>
                  <a:lnTo>
                    <a:pt x="48" y="48"/>
                  </a:lnTo>
                  <a:lnTo>
                    <a:pt x="45" y="51"/>
                  </a:lnTo>
                  <a:lnTo>
                    <a:pt x="45" y="54"/>
                  </a:lnTo>
                  <a:lnTo>
                    <a:pt x="42" y="54"/>
                  </a:lnTo>
                  <a:lnTo>
                    <a:pt x="42" y="51"/>
                  </a:lnTo>
                  <a:lnTo>
                    <a:pt x="39" y="51"/>
                  </a:lnTo>
                  <a:lnTo>
                    <a:pt x="42" y="48"/>
                  </a:lnTo>
                  <a:lnTo>
                    <a:pt x="39" y="48"/>
                  </a:lnTo>
                  <a:lnTo>
                    <a:pt x="39" y="51"/>
                  </a:lnTo>
                  <a:lnTo>
                    <a:pt x="34" y="51"/>
                  </a:lnTo>
                  <a:lnTo>
                    <a:pt x="31" y="48"/>
                  </a:lnTo>
                  <a:lnTo>
                    <a:pt x="28" y="48"/>
                  </a:lnTo>
                  <a:lnTo>
                    <a:pt x="28" y="46"/>
                  </a:lnTo>
                  <a:lnTo>
                    <a:pt x="25" y="46"/>
                  </a:lnTo>
                  <a:lnTo>
                    <a:pt x="25" y="43"/>
                  </a:lnTo>
                  <a:lnTo>
                    <a:pt x="25" y="40"/>
                  </a:lnTo>
                  <a:lnTo>
                    <a:pt x="25" y="37"/>
                  </a:lnTo>
                  <a:lnTo>
                    <a:pt x="25" y="34"/>
                  </a:lnTo>
                  <a:lnTo>
                    <a:pt x="28" y="31"/>
                  </a:lnTo>
                  <a:lnTo>
                    <a:pt x="25" y="29"/>
                  </a:lnTo>
                  <a:lnTo>
                    <a:pt x="25" y="26"/>
                  </a:lnTo>
                  <a:lnTo>
                    <a:pt x="22" y="29"/>
                  </a:lnTo>
                  <a:lnTo>
                    <a:pt x="22" y="2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3" name="Freeform 3568"/>
            <p:cNvSpPr/>
            <p:nvPr/>
          </p:nvSpPr>
          <p:spPr>
            <a:xfrm>
              <a:off x="8737200" y="41479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0" y="3"/>
                  </a:lnTo>
                  <a:lnTo>
                    <a:pt x="3" y="3"/>
                  </a:lnTo>
                  <a:lnTo>
                    <a:pt x="6" y="3"/>
                  </a:lnTo>
                  <a:lnTo>
                    <a:pt x="6"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4" name="Freeform 3569"/>
            <p:cNvSpPr/>
            <p:nvPr/>
          </p:nvSpPr>
          <p:spPr>
            <a:xfrm>
              <a:off x="8810640" y="407304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0" y="8"/>
                  </a:moveTo>
                  <a:lnTo>
                    <a:pt x="0" y="5"/>
                  </a:lnTo>
                  <a:lnTo>
                    <a:pt x="0" y="2"/>
                  </a:lnTo>
                  <a:lnTo>
                    <a:pt x="0" y="0"/>
                  </a:lnTo>
                  <a:lnTo>
                    <a:pt x="3" y="0"/>
                  </a:lnTo>
                  <a:lnTo>
                    <a:pt x="3" y="2"/>
                  </a:lnTo>
                  <a:lnTo>
                    <a:pt x="0" y="2"/>
                  </a:lnTo>
                  <a:lnTo>
                    <a:pt x="3" y="2"/>
                  </a:lnTo>
                  <a:lnTo>
                    <a:pt x="3" y="5"/>
                  </a:lnTo>
                  <a:lnTo>
                    <a:pt x="3" y="8"/>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5" name="Freeform 3570"/>
            <p:cNvSpPr/>
            <p:nvPr/>
          </p:nvSpPr>
          <p:spPr>
            <a:xfrm>
              <a:off x="8777160" y="4017240"/>
              <a:ext cx="38880" cy="43560"/>
            </a:xfrm>
            <a:custGeom>
              <a:avLst/>
              <a:gdLst>
                <a:gd name="textAreaLeft" fmla="*/ 0 w 38880"/>
                <a:gd name="textAreaRight" fmla="*/ 39600 w 38880"/>
                <a:gd name="textAreaTop" fmla="*/ 0 h 43560"/>
                <a:gd name="textAreaBottom" fmla="*/ 44280 h 43560"/>
              </a:gdLst>
              <a:ahLst/>
              <a:cxnLst/>
              <a:rect l="textAreaLeft" t="textAreaTop" r="textAreaRight" b="textAreaBottom"/>
              <a:pathLst>
                <a:path w="20" h="23">
                  <a:moveTo>
                    <a:pt x="11" y="0"/>
                  </a:moveTo>
                  <a:lnTo>
                    <a:pt x="11" y="3"/>
                  </a:lnTo>
                  <a:lnTo>
                    <a:pt x="14" y="3"/>
                  </a:lnTo>
                  <a:lnTo>
                    <a:pt x="14" y="6"/>
                  </a:lnTo>
                  <a:lnTo>
                    <a:pt x="14" y="9"/>
                  </a:lnTo>
                  <a:lnTo>
                    <a:pt x="17" y="9"/>
                  </a:lnTo>
                  <a:lnTo>
                    <a:pt x="17" y="12"/>
                  </a:lnTo>
                  <a:lnTo>
                    <a:pt x="17" y="14"/>
                  </a:lnTo>
                  <a:lnTo>
                    <a:pt x="17" y="17"/>
                  </a:lnTo>
                  <a:lnTo>
                    <a:pt x="17" y="20"/>
                  </a:lnTo>
                  <a:lnTo>
                    <a:pt x="20" y="20"/>
                  </a:lnTo>
                  <a:lnTo>
                    <a:pt x="20" y="23"/>
                  </a:lnTo>
                  <a:lnTo>
                    <a:pt x="20" y="20"/>
                  </a:lnTo>
                  <a:lnTo>
                    <a:pt x="17" y="20"/>
                  </a:lnTo>
                  <a:lnTo>
                    <a:pt x="14" y="20"/>
                  </a:lnTo>
                  <a:lnTo>
                    <a:pt x="11" y="20"/>
                  </a:lnTo>
                  <a:lnTo>
                    <a:pt x="8" y="20"/>
                  </a:lnTo>
                  <a:lnTo>
                    <a:pt x="8" y="17"/>
                  </a:lnTo>
                  <a:lnTo>
                    <a:pt x="8" y="14"/>
                  </a:lnTo>
                  <a:lnTo>
                    <a:pt x="11" y="14"/>
                  </a:lnTo>
                  <a:lnTo>
                    <a:pt x="11" y="12"/>
                  </a:lnTo>
                  <a:lnTo>
                    <a:pt x="8" y="12"/>
                  </a:lnTo>
                  <a:lnTo>
                    <a:pt x="6" y="12"/>
                  </a:lnTo>
                  <a:lnTo>
                    <a:pt x="8" y="9"/>
                  </a:lnTo>
                  <a:lnTo>
                    <a:pt x="6" y="9"/>
                  </a:lnTo>
                  <a:lnTo>
                    <a:pt x="3" y="9"/>
                  </a:lnTo>
                  <a:lnTo>
                    <a:pt x="0" y="6"/>
                  </a:lnTo>
                  <a:lnTo>
                    <a:pt x="0" y="3"/>
                  </a:lnTo>
                  <a:lnTo>
                    <a:pt x="0" y="0"/>
                  </a:lnTo>
                  <a:lnTo>
                    <a:pt x="3" y="3"/>
                  </a:lnTo>
                  <a:lnTo>
                    <a:pt x="6" y="3"/>
                  </a:lnTo>
                  <a:lnTo>
                    <a:pt x="8" y="3"/>
                  </a:lnTo>
                  <a:lnTo>
                    <a:pt x="11" y="3"/>
                  </a:lnTo>
                  <a:lnTo>
                    <a:pt x="11" y="3"/>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6" name="Freeform 3571"/>
            <p:cNvSpPr/>
            <p:nvPr/>
          </p:nvSpPr>
          <p:spPr>
            <a:xfrm>
              <a:off x="8777160" y="4043880"/>
              <a:ext cx="27000" cy="37800"/>
            </a:xfrm>
            <a:custGeom>
              <a:avLst/>
              <a:gdLst>
                <a:gd name="textAreaLeft" fmla="*/ 0 w 27000"/>
                <a:gd name="textAreaRight" fmla="*/ 27720 w 27000"/>
                <a:gd name="textAreaTop" fmla="*/ 0 h 37800"/>
                <a:gd name="textAreaBottom" fmla="*/ 38520 h 37800"/>
              </a:gdLst>
              <a:ahLst/>
              <a:cxnLst/>
              <a:rect l="textAreaLeft" t="textAreaTop" r="textAreaRight" b="textAreaBottom"/>
              <a:pathLst>
                <a:path w="14" h="20">
                  <a:moveTo>
                    <a:pt x="8" y="3"/>
                  </a:moveTo>
                  <a:lnTo>
                    <a:pt x="8" y="6"/>
                  </a:lnTo>
                  <a:lnTo>
                    <a:pt x="11" y="6"/>
                  </a:lnTo>
                  <a:lnTo>
                    <a:pt x="11" y="9"/>
                  </a:lnTo>
                  <a:lnTo>
                    <a:pt x="8" y="9"/>
                  </a:lnTo>
                  <a:lnTo>
                    <a:pt x="11" y="12"/>
                  </a:lnTo>
                  <a:lnTo>
                    <a:pt x="11" y="15"/>
                  </a:lnTo>
                  <a:lnTo>
                    <a:pt x="14" y="15"/>
                  </a:lnTo>
                  <a:lnTo>
                    <a:pt x="14" y="17"/>
                  </a:lnTo>
                  <a:lnTo>
                    <a:pt x="11" y="17"/>
                  </a:lnTo>
                  <a:lnTo>
                    <a:pt x="11" y="20"/>
                  </a:lnTo>
                  <a:lnTo>
                    <a:pt x="11" y="17"/>
                  </a:lnTo>
                  <a:lnTo>
                    <a:pt x="8" y="17"/>
                  </a:lnTo>
                  <a:lnTo>
                    <a:pt x="11" y="20"/>
                  </a:lnTo>
                  <a:lnTo>
                    <a:pt x="8" y="20"/>
                  </a:lnTo>
                  <a:lnTo>
                    <a:pt x="6" y="20"/>
                  </a:lnTo>
                  <a:lnTo>
                    <a:pt x="6" y="17"/>
                  </a:lnTo>
                  <a:lnTo>
                    <a:pt x="6" y="15"/>
                  </a:lnTo>
                  <a:lnTo>
                    <a:pt x="8" y="15"/>
                  </a:lnTo>
                  <a:lnTo>
                    <a:pt x="8" y="12"/>
                  </a:lnTo>
                  <a:lnTo>
                    <a:pt x="6" y="9"/>
                  </a:lnTo>
                  <a:lnTo>
                    <a:pt x="3" y="9"/>
                  </a:lnTo>
                  <a:lnTo>
                    <a:pt x="3" y="12"/>
                  </a:lnTo>
                  <a:lnTo>
                    <a:pt x="3" y="9"/>
                  </a:lnTo>
                  <a:lnTo>
                    <a:pt x="3" y="6"/>
                  </a:lnTo>
                  <a:lnTo>
                    <a:pt x="3" y="3"/>
                  </a:lnTo>
                  <a:lnTo>
                    <a:pt x="0" y="3"/>
                  </a:lnTo>
                  <a:lnTo>
                    <a:pt x="3" y="3"/>
                  </a:lnTo>
                  <a:lnTo>
                    <a:pt x="0" y="0"/>
                  </a:lnTo>
                  <a:lnTo>
                    <a:pt x="3" y="0"/>
                  </a:lnTo>
                  <a:lnTo>
                    <a:pt x="3" y="3"/>
                  </a:lnTo>
                  <a:lnTo>
                    <a:pt x="6" y="3"/>
                  </a:lnTo>
                  <a:lnTo>
                    <a:pt x="6" y="6"/>
                  </a:lnTo>
                  <a:lnTo>
                    <a:pt x="6"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7" name="Freeform 3572"/>
            <p:cNvSpPr/>
            <p:nvPr/>
          </p:nvSpPr>
          <p:spPr>
            <a:xfrm>
              <a:off x="8782920" y="40402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2"/>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8" name="Freeform 3573"/>
            <p:cNvSpPr/>
            <p:nvPr/>
          </p:nvSpPr>
          <p:spPr>
            <a:xfrm>
              <a:off x="8749080" y="4017240"/>
              <a:ext cx="21240" cy="22320"/>
            </a:xfrm>
            <a:custGeom>
              <a:avLst/>
              <a:gdLst>
                <a:gd name="textAreaLeft" fmla="*/ 0 w 21240"/>
                <a:gd name="textAreaRight" fmla="*/ 21960 w 21240"/>
                <a:gd name="textAreaTop" fmla="*/ 0 h 22320"/>
                <a:gd name="textAreaBottom" fmla="*/ 23040 h 22320"/>
              </a:gdLst>
              <a:ahLst/>
              <a:cxnLst/>
              <a:rect l="textAreaLeft" t="textAreaTop" r="textAreaRight" b="textAreaBottom"/>
              <a:pathLst>
                <a:path w="11" h="12">
                  <a:moveTo>
                    <a:pt x="3" y="6"/>
                  </a:moveTo>
                  <a:lnTo>
                    <a:pt x="3" y="9"/>
                  </a:lnTo>
                  <a:lnTo>
                    <a:pt x="0" y="12"/>
                  </a:lnTo>
                  <a:lnTo>
                    <a:pt x="0" y="9"/>
                  </a:lnTo>
                  <a:lnTo>
                    <a:pt x="0" y="6"/>
                  </a:lnTo>
                  <a:lnTo>
                    <a:pt x="3" y="3"/>
                  </a:lnTo>
                  <a:lnTo>
                    <a:pt x="0" y="3"/>
                  </a:lnTo>
                  <a:lnTo>
                    <a:pt x="0" y="0"/>
                  </a:lnTo>
                  <a:lnTo>
                    <a:pt x="3" y="0"/>
                  </a:lnTo>
                  <a:lnTo>
                    <a:pt x="3" y="3"/>
                  </a:lnTo>
                  <a:lnTo>
                    <a:pt x="5" y="3"/>
                  </a:lnTo>
                  <a:lnTo>
                    <a:pt x="5" y="6"/>
                  </a:lnTo>
                  <a:lnTo>
                    <a:pt x="8" y="3"/>
                  </a:lnTo>
                  <a:lnTo>
                    <a:pt x="8" y="6"/>
                  </a:lnTo>
                  <a:lnTo>
                    <a:pt x="11" y="9"/>
                  </a:lnTo>
                  <a:lnTo>
                    <a:pt x="11" y="12"/>
                  </a:lnTo>
                  <a:lnTo>
                    <a:pt x="8" y="12"/>
                  </a:lnTo>
                  <a:lnTo>
                    <a:pt x="8" y="9"/>
                  </a:lnTo>
                  <a:lnTo>
                    <a:pt x="5"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199" name="Freeform 3574"/>
            <p:cNvSpPr/>
            <p:nvPr/>
          </p:nvSpPr>
          <p:spPr>
            <a:xfrm>
              <a:off x="8743320" y="400176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6" y="8"/>
                  </a:moveTo>
                  <a:lnTo>
                    <a:pt x="6" y="5"/>
                  </a:lnTo>
                  <a:lnTo>
                    <a:pt x="3" y="5"/>
                  </a:lnTo>
                  <a:lnTo>
                    <a:pt x="3" y="2"/>
                  </a:lnTo>
                  <a:lnTo>
                    <a:pt x="0" y="2"/>
                  </a:lnTo>
                  <a:lnTo>
                    <a:pt x="0" y="0"/>
                  </a:lnTo>
                  <a:lnTo>
                    <a:pt x="3" y="2"/>
                  </a:lnTo>
                  <a:lnTo>
                    <a:pt x="3" y="5"/>
                  </a:lnTo>
                  <a:lnTo>
                    <a:pt x="6" y="5"/>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0" name="Freeform 3575"/>
            <p:cNvSpPr/>
            <p:nvPr/>
          </p:nvSpPr>
          <p:spPr>
            <a:xfrm>
              <a:off x="8764920" y="407664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9" y="9"/>
                  </a:moveTo>
                  <a:lnTo>
                    <a:pt x="3" y="9"/>
                  </a:lnTo>
                  <a:lnTo>
                    <a:pt x="3" y="6"/>
                  </a:lnTo>
                  <a:lnTo>
                    <a:pt x="0" y="6"/>
                  </a:lnTo>
                  <a:lnTo>
                    <a:pt x="3" y="3"/>
                  </a:lnTo>
                  <a:lnTo>
                    <a:pt x="6" y="3"/>
                  </a:lnTo>
                  <a:lnTo>
                    <a:pt x="6" y="0"/>
                  </a:lnTo>
                  <a:lnTo>
                    <a:pt x="9" y="3"/>
                  </a:lnTo>
                  <a:lnTo>
                    <a:pt x="12" y="3"/>
                  </a:lnTo>
                  <a:lnTo>
                    <a:pt x="9" y="6"/>
                  </a:lnTo>
                  <a:lnTo>
                    <a:pt x="12" y="6"/>
                  </a:lnTo>
                  <a:lnTo>
                    <a:pt x="12" y="9"/>
                  </a:lnTo>
                  <a:lnTo>
                    <a:pt x="12" y="9"/>
                  </a:lnTo>
                  <a:lnTo>
                    <a:pt x="9"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1" name="Freeform 3576"/>
            <p:cNvSpPr/>
            <p:nvPr/>
          </p:nvSpPr>
          <p:spPr>
            <a:xfrm>
              <a:off x="8764920" y="4094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2" name="Freeform 3577"/>
            <p:cNvSpPr/>
            <p:nvPr/>
          </p:nvSpPr>
          <p:spPr>
            <a:xfrm>
              <a:off x="8755200" y="410004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5" y="0"/>
                  </a:moveTo>
                  <a:lnTo>
                    <a:pt x="2" y="3"/>
                  </a:lnTo>
                  <a:lnTo>
                    <a:pt x="0" y="3"/>
                  </a:lnTo>
                  <a:lnTo>
                    <a:pt x="2" y="5"/>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3" name="Freeform 3578"/>
            <p:cNvSpPr/>
            <p:nvPr/>
          </p:nvSpPr>
          <p:spPr>
            <a:xfrm>
              <a:off x="8759160" y="4055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4" name="Freeform 3579"/>
            <p:cNvSpPr/>
            <p:nvPr/>
          </p:nvSpPr>
          <p:spPr>
            <a:xfrm>
              <a:off x="8755200" y="4055760"/>
              <a:ext cx="15120" cy="43560"/>
            </a:xfrm>
            <a:custGeom>
              <a:avLst/>
              <a:gdLst>
                <a:gd name="textAreaLeft" fmla="*/ 0 w 15120"/>
                <a:gd name="textAreaRight" fmla="*/ 15840 w 15120"/>
                <a:gd name="textAreaTop" fmla="*/ 0 h 43560"/>
                <a:gd name="textAreaBottom" fmla="*/ 44280 h 43560"/>
              </a:gdLst>
              <a:ahLst/>
              <a:cxnLst/>
              <a:rect l="textAreaLeft" t="textAreaTop" r="textAreaRight" b="textAreaBottom"/>
              <a:pathLst>
                <a:path w="8" h="23">
                  <a:moveTo>
                    <a:pt x="8" y="0"/>
                  </a:moveTo>
                  <a:lnTo>
                    <a:pt x="5" y="0"/>
                  </a:lnTo>
                  <a:lnTo>
                    <a:pt x="8" y="3"/>
                  </a:lnTo>
                  <a:lnTo>
                    <a:pt x="5" y="3"/>
                  </a:lnTo>
                  <a:lnTo>
                    <a:pt x="5" y="6"/>
                  </a:lnTo>
                  <a:lnTo>
                    <a:pt x="2" y="11"/>
                  </a:lnTo>
                  <a:lnTo>
                    <a:pt x="0" y="14"/>
                  </a:lnTo>
                  <a:lnTo>
                    <a:pt x="0" y="17"/>
                  </a:lnTo>
                  <a:lnTo>
                    <a:pt x="0" y="20"/>
                  </a:lnTo>
                  <a:lnTo>
                    <a:pt x="0" y="23"/>
                  </a:lnTo>
                  <a:lnTo>
                    <a:pt x="2" y="20"/>
                  </a:lnTo>
                  <a:lnTo>
                    <a:pt x="2" y="17"/>
                  </a:lnTo>
                  <a:lnTo>
                    <a:pt x="2" y="14"/>
                  </a:lnTo>
                  <a:lnTo>
                    <a:pt x="5" y="11"/>
                  </a:lnTo>
                  <a:lnTo>
                    <a:pt x="8" y="9"/>
                  </a:lnTo>
                  <a:lnTo>
                    <a:pt x="8" y="6"/>
                  </a:lnTo>
                  <a:lnTo>
                    <a:pt x="8"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5" name="Freeform 3580"/>
            <p:cNvSpPr/>
            <p:nvPr/>
          </p:nvSpPr>
          <p:spPr>
            <a:xfrm>
              <a:off x="8731440" y="4061520"/>
              <a:ext cx="27000" cy="43560"/>
            </a:xfrm>
            <a:custGeom>
              <a:avLst/>
              <a:gdLst>
                <a:gd name="textAreaLeft" fmla="*/ 0 w 27000"/>
                <a:gd name="textAreaRight" fmla="*/ 27720 w 27000"/>
                <a:gd name="textAreaTop" fmla="*/ 0 h 43560"/>
                <a:gd name="textAreaBottom" fmla="*/ 44280 h 43560"/>
              </a:gdLst>
              <a:ahLst/>
              <a:cxnLst/>
              <a:rect l="textAreaLeft" t="textAreaTop" r="textAreaRight" b="textAreaBottom"/>
              <a:pathLst>
                <a:path w="14" h="23">
                  <a:moveTo>
                    <a:pt x="9" y="14"/>
                  </a:moveTo>
                  <a:lnTo>
                    <a:pt x="12" y="20"/>
                  </a:lnTo>
                  <a:lnTo>
                    <a:pt x="12" y="23"/>
                  </a:lnTo>
                  <a:lnTo>
                    <a:pt x="9" y="23"/>
                  </a:lnTo>
                  <a:lnTo>
                    <a:pt x="6" y="23"/>
                  </a:lnTo>
                  <a:lnTo>
                    <a:pt x="6" y="20"/>
                  </a:lnTo>
                  <a:lnTo>
                    <a:pt x="3" y="20"/>
                  </a:lnTo>
                  <a:lnTo>
                    <a:pt x="0" y="17"/>
                  </a:lnTo>
                  <a:lnTo>
                    <a:pt x="0" y="14"/>
                  </a:lnTo>
                  <a:lnTo>
                    <a:pt x="0" y="11"/>
                  </a:lnTo>
                  <a:lnTo>
                    <a:pt x="3" y="11"/>
                  </a:lnTo>
                  <a:lnTo>
                    <a:pt x="6" y="8"/>
                  </a:lnTo>
                  <a:lnTo>
                    <a:pt x="6" y="6"/>
                  </a:lnTo>
                  <a:lnTo>
                    <a:pt x="6" y="3"/>
                  </a:lnTo>
                  <a:lnTo>
                    <a:pt x="6" y="0"/>
                  </a:lnTo>
                  <a:lnTo>
                    <a:pt x="9" y="0"/>
                  </a:lnTo>
                  <a:lnTo>
                    <a:pt x="12" y="0"/>
                  </a:lnTo>
                  <a:lnTo>
                    <a:pt x="14" y="0"/>
                  </a:lnTo>
                  <a:lnTo>
                    <a:pt x="14" y="3"/>
                  </a:lnTo>
                  <a:lnTo>
                    <a:pt x="14" y="6"/>
                  </a:lnTo>
                  <a:lnTo>
                    <a:pt x="12" y="6"/>
                  </a:lnTo>
                  <a:lnTo>
                    <a:pt x="12" y="11"/>
                  </a:lnTo>
                  <a:lnTo>
                    <a:pt x="12" y="14"/>
                  </a:lnTo>
                  <a:lnTo>
                    <a:pt x="9"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6" name="Freeform 3581"/>
            <p:cNvSpPr/>
            <p:nvPr/>
          </p:nvSpPr>
          <p:spPr>
            <a:xfrm>
              <a:off x="8731440" y="406728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0"/>
                  </a:moveTo>
                  <a:lnTo>
                    <a:pt x="0" y="3"/>
                  </a:lnTo>
                  <a:lnTo>
                    <a:pt x="0"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7" name="Freeform 3582"/>
            <p:cNvSpPr/>
            <p:nvPr/>
          </p:nvSpPr>
          <p:spPr>
            <a:xfrm>
              <a:off x="8715240" y="4034520"/>
              <a:ext cx="33120" cy="37800"/>
            </a:xfrm>
            <a:custGeom>
              <a:avLst/>
              <a:gdLst>
                <a:gd name="textAreaLeft" fmla="*/ 0 w 33120"/>
                <a:gd name="textAreaRight" fmla="*/ 33840 w 33120"/>
                <a:gd name="textAreaTop" fmla="*/ 0 h 37800"/>
                <a:gd name="textAreaBottom" fmla="*/ 38520 h 37800"/>
              </a:gdLst>
              <a:ahLst/>
              <a:cxnLst/>
              <a:rect l="textAreaLeft" t="textAreaTop" r="textAreaRight" b="textAreaBottom"/>
              <a:pathLst>
                <a:path w="17" h="20">
                  <a:moveTo>
                    <a:pt x="3" y="5"/>
                  </a:moveTo>
                  <a:lnTo>
                    <a:pt x="3" y="3"/>
                  </a:lnTo>
                  <a:lnTo>
                    <a:pt x="0" y="3"/>
                  </a:lnTo>
                  <a:lnTo>
                    <a:pt x="3" y="3"/>
                  </a:lnTo>
                  <a:lnTo>
                    <a:pt x="3" y="0"/>
                  </a:lnTo>
                  <a:lnTo>
                    <a:pt x="5" y="3"/>
                  </a:lnTo>
                  <a:lnTo>
                    <a:pt x="8" y="3"/>
                  </a:lnTo>
                  <a:lnTo>
                    <a:pt x="8" y="5"/>
                  </a:lnTo>
                  <a:lnTo>
                    <a:pt x="11" y="5"/>
                  </a:lnTo>
                  <a:lnTo>
                    <a:pt x="14" y="5"/>
                  </a:lnTo>
                  <a:lnTo>
                    <a:pt x="14" y="8"/>
                  </a:lnTo>
                  <a:lnTo>
                    <a:pt x="17" y="5"/>
                  </a:lnTo>
                  <a:lnTo>
                    <a:pt x="17" y="8"/>
                  </a:lnTo>
                  <a:lnTo>
                    <a:pt x="17" y="11"/>
                  </a:lnTo>
                  <a:lnTo>
                    <a:pt x="14" y="11"/>
                  </a:lnTo>
                  <a:lnTo>
                    <a:pt x="11" y="14"/>
                  </a:lnTo>
                  <a:lnTo>
                    <a:pt x="11" y="17"/>
                  </a:lnTo>
                  <a:lnTo>
                    <a:pt x="8" y="17"/>
                  </a:lnTo>
                  <a:lnTo>
                    <a:pt x="5" y="17"/>
                  </a:lnTo>
                  <a:lnTo>
                    <a:pt x="3" y="20"/>
                  </a:lnTo>
                  <a:lnTo>
                    <a:pt x="0" y="20"/>
                  </a:lnTo>
                  <a:lnTo>
                    <a:pt x="3" y="17"/>
                  </a:lnTo>
                  <a:lnTo>
                    <a:pt x="3" y="14"/>
                  </a:lnTo>
                  <a:lnTo>
                    <a:pt x="3" y="11"/>
                  </a:lnTo>
                  <a:lnTo>
                    <a:pt x="3" y="8"/>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8" name="Freeform 3583"/>
            <p:cNvSpPr/>
            <p:nvPr/>
          </p:nvSpPr>
          <p:spPr>
            <a:xfrm>
              <a:off x="8731440" y="402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09" name="Freeform 3584"/>
            <p:cNvSpPr/>
            <p:nvPr/>
          </p:nvSpPr>
          <p:spPr>
            <a:xfrm>
              <a:off x="8715240" y="401724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3" y="9"/>
                  </a:moveTo>
                  <a:lnTo>
                    <a:pt x="3" y="6"/>
                  </a:lnTo>
                  <a:lnTo>
                    <a:pt x="0" y="6"/>
                  </a:lnTo>
                  <a:lnTo>
                    <a:pt x="0" y="3"/>
                  </a:lnTo>
                  <a:lnTo>
                    <a:pt x="3" y="3"/>
                  </a:lnTo>
                  <a:lnTo>
                    <a:pt x="3" y="0"/>
                  </a:lnTo>
                  <a:lnTo>
                    <a:pt x="5" y="0"/>
                  </a:lnTo>
                  <a:lnTo>
                    <a:pt x="3" y="6"/>
                  </a:lnTo>
                  <a:lnTo>
                    <a:pt x="3" y="6"/>
                  </a:lnTo>
                  <a:lnTo>
                    <a:pt x="3"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0" name="Freeform 3585"/>
            <p:cNvSpPr/>
            <p:nvPr/>
          </p:nvSpPr>
          <p:spPr>
            <a:xfrm>
              <a:off x="8725320" y="4017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1" name="Freeform 3586"/>
            <p:cNvSpPr/>
            <p:nvPr/>
          </p:nvSpPr>
          <p:spPr>
            <a:xfrm>
              <a:off x="8703360" y="4028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2" name="Freeform 3587"/>
            <p:cNvSpPr/>
            <p:nvPr/>
          </p:nvSpPr>
          <p:spPr>
            <a:xfrm>
              <a:off x="8691480" y="40287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3" name="Freeform 3588"/>
            <p:cNvSpPr/>
            <p:nvPr/>
          </p:nvSpPr>
          <p:spPr>
            <a:xfrm>
              <a:off x="8675640" y="3996000"/>
              <a:ext cx="33120" cy="32040"/>
            </a:xfrm>
            <a:custGeom>
              <a:avLst/>
              <a:gdLst>
                <a:gd name="textAreaLeft" fmla="*/ 0 w 33120"/>
                <a:gd name="textAreaRight" fmla="*/ 33840 w 33120"/>
                <a:gd name="textAreaTop" fmla="*/ 0 h 32040"/>
                <a:gd name="textAreaBottom" fmla="*/ 32760 h 32040"/>
              </a:gdLst>
              <a:ahLst/>
              <a:cxnLst/>
              <a:rect l="textAreaLeft" t="textAreaTop" r="textAreaRight" b="textAreaBottom"/>
              <a:pathLst>
                <a:path w="17" h="17">
                  <a:moveTo>
                    <a:pt x="3" y="3"/>
                  </a:moveTo>
                  <a:lnTo>
                    <a:pt x="0" y="3"/>
                  </a:lnTo>
                  <a:lnTo>
                    <a:pt x="0" y="0"/>
                  </a:lnTo>
                  <a:lnTo>
                    <a:pt x="3" y="0"/>
                  </a:lnTo>
                  <a:lnTo>
                    <a:pt x="5" y="0"/>
                  </a:lnTo>
                  <a:lnTo>
                    <a:pt x="8" y="0"/>
                  </a:lnTo>
                  <a:lnTo>
                    <a:pt x="11" y="0"/>
                  </a:lnTo>
                  <a:lnTo>
                    <a:pt x="11" y="3"/>
                  </a:lnTo>
                  <a:lnTo>
                    <a:pt x="14" y="3"/>
                  </a:lnTo>
                  <a:lnTo>
                    <a:pt x="17" y="3"/>
                  </a:lnTo>
                  <a:lnTo>
                    <a:pt x="17" y="5"/>
                  </a:lnTo>
                  <a:lnTo>
                    <a:pt x="17" y="8"/>
                  </a:lnTo>
                  <a:lnTo>
                    <a:pt x="17" y="11"/>
                  </a:lnTo>
                  <a:lnTo>
                    <a:pt x="17" y="14"/>
                  </a:lnTo>
                  <a:lnTo>
                    <a:pt x="14" y="14"/>
                  </a:lnTo>
                  <a:lnTo>
                    <a:pt x="14" y="17"/>
                  </a:lnTo>
                  <a:lnTo>
                    <a:pt x="11" y="17"/>
                  </a:lnTo>
                  <a:lnTo>
                    <a:pt x="8" y="14"/>
                  </a:lnTo>
                  <a:lnTo>
                    <a:pt x="8" y="11"/>
                  </a:lnTo>
                  <a:lnTo>
                    <a:pt x="5" y="8"/>
                  </a:lnTo>
                  <a:lnTo>
                    <a:pt x="5" y="5"/>
                  </a:lnTo>
                  <a:lnTo>
                    <a:pt x="3" y="5"/>
                  </a:lnTo>
                  <a:lnTo>
                    <a:pt x="3" y="5"/>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4" name="Freeform 3589"/>
            <p:cNvSpPr/>
            <p:nvPr/>
          </p:nvSpPr>
          <p:spPr>
            <a:xfrm>
              <a:off x="8715240" y="399600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3" y="0"/>
                  </a:moveTo>
                  <a:lnTo>
                    <a:pt x="0" y="0"/>
                  </a:lnTo>
                  <a:lnTo>
                    <a:pt x="0" y="3"/>
                  </a:lnTo>
                  <a:lnTo>
                    <a:pt x="3" y="5"/>
                  </a:lnTo>
                  <a:lnTo>
                    <a:pt x="5" y="3"/>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5" name="Freeform 3590"/>
            <p:cNvSpPr/>
            <p:nvPr/>
          </p:nvSpPr>
          <p:spPr>
            <a:xfrm>
              <a:off x="8715240" y="395748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3" y="0"/>
                  </a:moveTo>
                  <a:lnTo>
                    <a:pt x="3" y="3"/>
                  </a:lnTo>
                  <a:lnTo>
                    <a:pt x="3" y="6"/>
                  </a:lnTo>
                  <a:lnTo>
                    <a:pt x="0" y="6"/>
                  </a:lnTo>
                  <a:lnTo>
                    <a:pt x="3" y="3"/>
                  </a:lnTo>
                  <a:lnTo>
                    <a:pt x="0" y="3"/>
                  </a:lnTo>
                  <a:lnTo>
                    <a:pt x="0" y="0"/>
                  </a:lnTo>
                  <a:lnTo>
                    <a:pt x="0" y="0"/>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6" name="Freeform 3591"/>
            <p:cNvSpPr/>
            <p:nvPr/>
          </p:nvSpPr>
          <p:spPr>
            <a:xfrm>
              <a:off x="8771040" y="39844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3" y="3"/>
                  </a:lnTo>
                  <a:lnTo>
                    <a:pt x="0" y="6"/>
                  </a:lnTo>
                  <a:lnTo>
                    <a:pt x="3" y="6"/>
                  </a:lnTo>
                  <a:lnTo>
                    <a:pt x="6" y="6"/>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7" name="Freeform 3592"/>
            <p:cNvSpPr/>
            <p:nvPr/>
          </p:nvSpPr>
          <p:spPr>
            <a:xfrm>
              <a:off x="8663760" y="3864960"/>
              <a:ext cx="112680" cy="151560"/>
            </a:xfrm>
            <a:custGeom>
              <a:avLst/>
              <a:gdLst>
                <a:gd name="textAreaLeft" fmla="*/ 0 w 112680"/>
                <a:gd name="textAreaRight" fmla="*/ 113400 w 112680"/>
                <a:gd name="textAreaTop" fmla="*/ 0 h 151560"/>
                <a:gd name="textAreaBottom" fmla="*/ 152280 h 151560"/>
              </a:gdLst>
              <a:ahLst/>
              <a:cxnLst/>
              <a:rect l="textAreaLeft" t="textAreaTop" r="textAreaRight" b="textAreaBottom"/>
              <a:pathLst>
                <a:path w="57" h="79">
                  <a:moveTo>
                    <a:pt x="48" y="76"/>
                  </a:moveTo>
                  <a:lnTo>
                    <a:pt x="51" y="76"/>
                  </a:lnTo>
                  <a:lnTo>
                    <a:pt x="51" y="73"/>
                  </a:lnTo>
                  <a:lnTo>
                    <a:pt x="51" y="76"/>
                  </a:lnTo>
                  <a:lnTo>
                    <a:pt x="54" y="76"/>
                  </a:lnTo>
                  <a:lnTo>
                    <a:pt x="51" y="76"/>
                  </a:lnTo>
                  <a:lnTo>
                    <a:pt x="54" y="79"/>
                  </a:lnTo>
                  <a:lnTo>
                    <a:pt x="57" y="79"/>
                  </a:lnTo>
                  <a:lnTo>
                    <a:pt x="57" y="76"/>
                  </a:lnTo>
                  <a:lnTo>
                    <a:pt x="57" y="73"/>
                  </a:lnTo>
                  <a:lnTo>
                    <a:pt x="54" y="73"/>
                  </a:lnTo>
                  <a:lnTo>
                    <a:pt x="51" y="73"/>
                  </a:lnTo>
                  <a:lnTo>
                    <a:pt x="51" y="71"/>
                  </a:lnTo>
                  <a:lnTo>
                    <a:pt x="48" y="68"/>
                  </a:lnTo>
                  <a:lnTo>
                    <a:pt x="48" y="65"/>
                  </a:lnTo>
                  <a:lnTo>
                    <a:pt x="51" y="65"/>
                  </a:lnTo>
                  <a:lnTo>
                    <a:pt x="51" y="68"/>
                  </a:lnTo>
                  <a:lnTo>
                    <a:pt x="54" y="65"/>
                  </a:lnTo>
                  <a:lnTo>
                    <a:pt x="54" y="68"/>
                  </a:lnTo>
                  <a:lnTo>
                    <a:pt x="54" y="65"/>
                  </a:lnTo>
                  <a:lnTo>
                    <a:pt x="51" y="65"/>
                  </a:lnTo>
                  <a:lnTo>
                    <a:pt x="51" y="62"/>
                  </a:lnTo>
                  <a:lnTo>
                    <a:pt x="48" y="65"/>
                  </a:lnTo>
                  <a:lnTo>
                    <a:pt x="48" y="62"/>
                  </a:lnTo>
                  <a:lnTo>
                    <a:pt x="46" y="62"/>
                  </a:lnTo>
                  <a:lnTo>
                    <a:pt x="46" y="59"/>
                  </a:lnTo>
                  <a:lnTo>
                    <a:pt x="46" y="62"/>
                  </a:lnTo>
                  <a:lnTo>
                    <a:pt x="43" y="59"/>
                  </a:lnTo>
                  <a:lnTo>
                    <a:pt x="43" y="62"/>
                  </a:lnTo>
                  <a:lnTo>
                    <a:pt x="46" y="62"/>
                  </a:lnTo>
                  <a:lnTo>
                    <a:pt x="46" y="65"/>
                  </a:lnTo>
                  <a:lnTo>
                    <a:pt x="43" y="65"/>
                  </a:lnTo>
                  <a:lnTo>
                    <a:pt x="40" y="62"/>
                  </a:lnTo>
                  <a:lnTo>
                    <a:pt x="43" y="62"/>
                  </a:lnTo>
                  <a:lnTo>
                    <a:pt x="43" y="59"/>
                  </a:lnTo>
                  <a:lnTo>
                    <a:pt x="40" y="59"/>
                  </a:lnTo>
                  <a:lnTo>
                    <a:pt x="37" y="59"/>
                  </a:lnTo>
                  <a:lnTo>
                    <a:pt x="37" y="56"/>
                  </a:lnTo>
                  <a:lnTo>
                    <a:pt x="37" y="59"/>
                  </a:lnTo>
                  <a:lnTo>
                    <a:pt x="34" y="56"/>
                  </a:lnTo>
                  <a:lnTo>
                    <a:pt x="34" y="59"/>
                  </a:lnTo>
                  <a:lnTo>
                    <a:pt x="34" y="62"/>
                  </a:lnTo>
                  <a:lnTo>
                    <a:pt x="31" y="62"/>
                  </a:lnTo>
                  <a:lnTo>
                    <a:pt x="31" y="59"/>
                  </a:lnTo>
                  <a:lnTo>
                    <a:pt x="31" y="62"/>
                  </a:lnTo>
                  <a:lnTo>
                    <a:pt x="29" y="62"/>
                  </a:lnTo>
                  <a:lnTo>
                    <a:pt x="31" y="62"/>
                  </a:lnTo>
                  <a:lnTo>
                    <a:pt x="29" y="62"/>
                  </a:lnTo>
                  <a:lnTo>
                    <a:pt x="26" y="62"/>
                  </a:lnTo>
                  <a:lnTo>
                    <a:pt x="26" y="59"/>
                  </a:lnTo>
                  <a:lnTo>
                    <a:pt x="26" y="56"/>
                  </a:lnTo>
                  <a:lnTo>
                    <a:pt x="26" y="54"/>
                  </a:lnTo>
                  <a:lnTo>
                    <a:pt x="26" y="51"/>
                  </a:lnTo>
                  <a:lnTo>
                    <a:pt x="23" y="51"/>
                  </a:lnTo>
                  <a:lnTo>
                    <a:pt x="23" y="48"/>
                  </a:lnTo>
                  <a:lnTo>
                    <a:pt x="23" y="45"/>
                  </a:lnTo>
                  <a:lnTo>
                    <a:pt x="20" y="45"/>
                  </a:lnTo>
                  <a:lnTo>
                    <a:pt x="23" y="42"/>
                  </a:lnTo>
                  <a:lnTo>
                    <a:pt x="26" y="42"/>
                  </a:lnTo>
                  <a:lnTo>
                    <a:pt x="26" y="39"/>
                  </a:lnTo>
                  <a:lnTo>
                    <a:pt x="23" y="39"/>
                  </a:lnTo>
                  <a:lnTo>
                    <a:pt x="23" y="37"/>
                  </a:lnTo>
                  <a:lnTo>
                    <a:pt x="26" y="37"/>
                  </a:lnTo>
                  <a:lnTo>
                    <a:pt x="26" y="34"/>
                  </a:lnTo>
                  <a:lnTo>
                    <a:pt x="29" y="34"/>
                  </a:lnTo>
                  <a:lnTo>
                    <a:pt x="31" y="34"/>
                  </a:lnTo>
                  <a:lnTo>
                    <a:pt x="29" y="37"/>
                  </a:lnTo>
                  <a:lnTo>
                    <a:pt x="31" y="34"/>
                  </a:lnTo>
                  <a:lnTo>
                    <a:pt x="31" y="31"/>
                  </a:lnTo>
                  <a:lnTo>
                    <a:pt x="31" y="28"/>
                  </a:lnTo>
                  <a:lnTo>
                    <a:pt x="34" y="25"/>
                  </a:lnTo>
                  <a:lnTo>
                    <a:pt x="37" y="22"/>
                  </a:lnTo>
                  <a:lnTo>
                    <a:pt x="37" y="19"/>
                  </a:lnTo>
                  <a:lnTo>
                    <a:pt x="34" y="19"/>
                  </a:lnTo>
                  <a:lnTo>
                    <a:pt x="34" y="17"/>
                  </a:lnTo>
                  <a:lnTo>
                    <a:pt x="31" y="17"/>
                  </a:lnTo>
                  <a:lnTo>
                    <a:pt x="31" y="14"/>
                  </a:lnTo>
                  <a:lnTo>
                    <a:pt x="31" y="11"/>
                  </a:lnTo>
                  <a:lnTo>
                    <a:pt x="31" y="8"/>
                  </a:lnTo>
                  <a:lnTo>
                    <a:pt x="34" y="5"/>
                  </a:lnTo>
                  <a:lnTo>
                    <a:pt x="31" y="2"/>
                  </a:lnTo>
                  <a:lnTo>
                    <a:pt x="29" y="2"/>
                  </a:lnTo>
                  <a:lnTo>
                    <a:pt x="29" y="5"/>
                  </a:lnTo>
                  <a:lnTo>
                    <a:pt x="26" y="5"/>
                  </a:lnTo>
                  <a:lnTo>
                    <a:pt x="20" y="2"/>
                  </a:lnTo>
                  <a:lnTo>
                    <a:pt x="17" y="0"/>
                  </a:lnTo>
                  <a:lnTo>
                    <a:pt x="14" y="2"/>
                  </a:lnTo>
                  <a:lnTo>
                    <a:pt x="11" y="2"/>
                  </a:lnTo>
                  <a:lnTo>
                    <a:pt x="11" y="5"/>
                  </a:lnTo>
                  <a:lnTo>
                    <a:pt x="9" y="8"/>
                  </a:lnTo>
                  <a:lnTo>
                    <a:pt x="9" y="14"/>
                  </a:lnTo>
                  <a:lnTo>
                    <a:pt x="9" y="17"/>
                  </a:lnTo>
                  <a:lnTo>
                    <a:pt x="9" y="19"/>
                  </a:lnTo>
                  <a:lnTo>
                    <a:pt x="9" y="22"/>
                  </a:lnTo>
                  <a:lnTo>
                    <a:pt x="9" y="25"/>
                  </a:lnTo>
                  <a:lnTo>
                    <a:pt x="9" y="28"/>
                  </a:lnTo>
                  <a:lnTo>
                    <a:pt x="9" y="31"/>
                  </a:lnTo>
                  <a:lnTo>
                    <a:pt x="9" y="34"/>
                  </a:lnTo>
                  <a:lnTo>
                    <a:pt x="6" y="37"/>
                  </a:lnTo>
                  <a:lnTo>
                    <a:pt x="6" y="34"/>
                  </a:lnTo>
                  <a:lnTo>
                    <a:pt x="3" y="34"/>
                  </a:lnTo>
                  <a:lnTo>
                    <a:pt x="3" y="31"/>
                  </a:lnTo>
                  <a:lnTo>
                    <a:pt x="0" y="31"/>
                  </a:lnTo>
                  <a:lnTo>
                    <a:pt x="0" y="34"/>
                  </a:lnTo>
                  <a:lnTo>
                    <a:pt x="0" y="37"/>
                  </a:lnTo>
                  <a:lnTo>
                    <a:pt x="0" y="39"/>
                  </a:lnTo>
                  <a:lnTo>
                    <a:pt x="3" y="37"/>
                  </a:lnTo>
                  <a:lnTo>
                    <a:pt x="3" y="39"/>
                  </a:lnTo>
                  <a:lnTo>
                    <a:pt x="3" y="42"/>
                  </a:lnTo>
                  <a:lnTo>
                    <a:pt x="3" y="45"/>
                  </a:lnTo>
                  <a:lnTo>
                    <a:pt x="3" y="48"/>
                  </a:lnTo>
                  <a:lnTo>
                    <a:pt x="6" y="51"/>
                  </a:lnTo>
                  <a:lnTo>
                    <a:pt x="6" y="54"/>
                  </a:lnTo>
                  <a:lnTo>
                    <a:pt x="6" y="51"/>
                  </a:lnTo>
                  <a:lnTo>
                    <a:pt x="6" y="54"/>
                  </a:lnTo>
                  <a:lnTo>
                    <a:pt x="9" y="54"/>
                  </a:lnTo>
                  <a:lnTo>
                    <a:pt x="9" y="56"/>
                  </a:lnTo>
                  <a:lnTo>
                    <a:pt x="11" y="56"/>
                  </a:lnTo>
                  <a:lnTo>
                    <a:pt x="11" y="54"/>
                  </a:lnTo>
                  <a:lnTo>
                    <a:pt x="9" y="51"/>
                  </a:lnTo>
                  <a:lnTo>
                    <a:pt x="11" y="51"/>
                  </a:lnTo>
                  <a:lnTo>
                    <a:pt x="14" y="51"/>
                  </a:lnTo>
                  <a:lnTo>
                    <a:pt x="14" y="54"/>
                  </a:lnTo>
                  <a:lnTo>
                    <a:pt x="14" y="56"/>
                  </a:lnTo>
                  <a:lnTo>
                    <a:pt x="11" y="56"/>
                  </a:lnTo>
                  <a:lnTo>
                    <a:pt x="11" y="59"/>
                  </a:lnTo>
                  <a:lnTo>
                    <a:pt x="11" y="62"/>
                  </a:lnTo>
                  <a:lnTo>
                    <a:pt x="11" y="65"/>
                  </a:lnTo>
                  <a:lnTo>
                    <a:pt x="14" y="65"/>
                  </a:lnTo>
                  <a:lnTo>
                    <a:pt x="11" y="62"/>
                  </a:lnTo>
                  <a:lnTo>
                    <a:pt x="14" y="62"/>
                  </a:lnTo>
                  <a:lnTo>
                    <a:pt x="14" y="65"/>
                  </a:lnTo>
                  <a:lnTo>
                    <a:pt x="14" y="68"/>
                  </a:lnTo>
                  <a:lnTo>
                    <a:pt x="17" y="65"/>
                  </a:lnTo>
                  <a:lnTo>
                    <a:pt x="17" y="68"/>
                  </a:lnTo>
                  <a:lnTo>
                    <a:pt x="20" y="68"/>
                  </a:lnTo>
                  <a:lnTo>
                    <a:pt x="23" y="68"/>
                  </a:lnTo>
                  <a:lnTo>
                    <a:pt x="23" y="65"/>
                  </a:lnTo>
                  <a:lnTo>
                    <a:pt x="23" y="62"/>
                  </a:lnTo>
                  <a:lnTo>
                    <a:pt x="26" y="62"/>
                  </a:lnTo>
                  <a:lnTo>
                    <a:pt x="29" y="65"/>
                  </a:lnTo>
                  <a:lnTo>
                    <a:pt x="31" y="68"/>
                  </a:lnTo>
                  <a:lnTo>
                    <a:pt x="34" y="68"/>
                  </a:lnTo>
                  <a:lnTo>
                    <a:pt x="37" y="71"/>
                  </a:lnTo>
                  <a:lnTo>
                    <a:pt x="37" y="73"/>
                  </a:lnTo>
                  <a:lnTo>
                    <a:pt x="40" y="71"/>
                  </a:lnTo>
                  <a:lnTo>
                    <a:pt x="37" y="68"/>
                  </a:lnTo>
                  <a:lnTo>
                    <a:pt x="34" y="68"/>
                  </a:lnTo>
                  <a:lnTo>
                    <a:pt x="37" y="65"/>
                  </a:lnTo>
                  <a:lnTo>
                    <a:pt x="34" y="62"/>
                  </a:lnTo>
                  <a:lnTo>
                    <a:pt x="37" y="62"/>
                  </a:lnTo>
                  <a:lnTo>
                    <a:pt x="37" y="65"/>
                  </a:lnTo>
                  <a:lnTo>
                    <a:pt x="40" y="65"/>
                  </a:lnTo>
                  <a:lnTo>
                    <a:pt x="40" y="68"/>
                  </a:lnTo>
                  <a:lnTo>
                    <a:pt x="43" y="68"/>
                  </a:lnTo>
                  <a:lnTo>
                    <a:pt x="43" y="71"/>
                  </a:lnTo>
                  <a:lnTo>
                    <a:pt x="46" y="71"/>
                  </a:lnTo>
                  <a:lnTo>
                    <a:pt x="46" y="73"/>
                  </a:lnTo>
                  <a:lnTo>
                    <a:pt x="48" y="73"/>
                  </a:lnTo>
                  <a:lnTo>
                    <a:pt x="48" y="73"/>
                  </a:lnTo>
                  <a:lnTo>
                    <a:pt x="48" y="7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8" name="Freeform 3593"/>
            <p:cNvSpPr/>
            <p:nvPr/>
          </p:nvSpPr>
          <p:spPr>
            <a:xfrm>
              <a:off x="8715240" y="39783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3" y="0"/>
                  </a:lnTo>
                  <a:lnTo>
                    <a:pt x="0" y="0"/>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19" name="Freeform 3594"/>
            <p:cNvSpPr/>
            <p:nvPr/>
          </p:nvSpPr>
          <p:spPr>
            <a:xfrm>
              <a:off x="8715240" y="3859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0" name="Freeform 3595"/>
            <p:cNvSpPr/>
            <p:nvPr/>
          </p:nvSpPr>
          <p:spPr>
            <a:xfrm>
              <a:off x="8703360" y="3847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1" name="Freeform 3596"/>
            <p:cNvSpPr/>
            <p:nvPr/>
          </p:nvSpPr>
          <p:spPr>
            <a:xfrm>
              <a:off x="8715240" y="3841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2" name="Freeform 3597"/>
            <p:cNvSpPr/>
            <p:nvPr/>
          </p:nvSpPr>
          <p:spPr>
            <a:xfrm>
              <a:off x="8669520" y="3693240"/>
              <a:ext cx="51120" cy="87840"/>
            </a:xfrm>
            <a:custGeom>
              <a:avLst/>
              <a:gdLst>
                <a:gd name="textAreaLeft" fmla="*/ 0 w 51120"/>
                <a:gd name="textAreaRight" fmla="*/ 51840 w 51120"/>
                <a:gd name="textAreaTop" fmla="*/ 0 h 87840"/>
                <a:gd name="textAreaBottom" fmla="*/ 88560 h 87840"/>
              </a:gdLst>
              <a:ahLst/>
              <a:cxnLst/>
              <a:rect l="textAreaLeft" t="textAreaTop" r="textAreaRight" b="textAreaBottom"/>
              <a:pathLst>
                <a:path w="26" h="46">
                  <a:moveTo>
                    <a:pt x="17" y="3"/>
                  </a:moveTo>
                  <a:lnTo>
                    <a:pt x="20" y="0"/>
                  </a:lnTo>
                  <a:lnTo>
                    <a:pt x="23" y="3"/>
                  </a:lnTo>
                  <a:lnTo>
                    <a:pt x="26" y="3"/>
                  </a:lnTo>
                  <a:lnTo>
                    <a:pt x="26" y="6"/>
                  </a:lnTo>
                  <a:lnTo>
                    <a:pt x="23" y="6"/>
                  </a:lnTo>
                  <a:lnTo>
                    <a:pt x="23" y="9"/>
                  </a:lnTo>
                  <a:lnTo>
                    <a:pt x="23" y="12"/>
                  </a:lnTo>
                  <a:lnTo>
                    <a:pt x="23" y="15"/>
                  </a:lnTo>
                  <a:lnTo>
                    <a:pt x="20" y="18"/>
                  </a:lnTo>
                  <a:lnTo>
                    <a:pt x="20" y="20"/>
                  </a:lnTo>
                  <a:lnTo>
                    <a:pt x="20" y="26"/>
                  </a:lnTo>
                  <a:lnTo>
                    <a:pt x="17" y="32"/>
                  </a:lnTo>
                  <a:lnTo>
                    <a:pt x="11" y="37"/>
                  </a:lnTo>
                  <a:lnTo>
                    <a:pt x="11" y="40"/>
                  </a:lnTo>
                  <a:lnTo>
                    <a:pt x="11" y="46"/>
                  </a:lnTo>
                  <a:lnTo>
                    <a:pt x="8" y="46"/>
                  </a:lnTo>
                  <a:lnTo>
                    <a:pt x="8" y="43"/>
                  </a:lnTo>
                  <a:lnTo>
                    <a:pt x="8" y="40"/>
                  </a:lnTo>
                  <a:lnTo>
                    <a:pt x="6" y="37"/>
                  </a:lnTo>
                  <a:lnTo>
                    <a:pt x="3" y="37"/>
                  </a:lnTo>
                  <a:lnTo>
                    <a:pt x="3" y="32"/>
                  </a:lnTo>
                  <a:lnTo>
                    <a:pt x="0" y="32"/>
                  </a:lnTo>
                  <a:lnTo>
                    <a:pt x="3" y="29"/>
                  </a:lnTo>
                  <a:lnTo>
                    <a:pt x="3" y="26"/>
                  </a:lnTo>
                  <a:lnTo>
                    <a:pt x="3" y="23"/>
                  </a:lnTo>
                  <a:lnTo>
                    <a:pt x="3" y="20"/>
                  </a:lnTo>
                  <a:lnTo>
                    <a:pt x="6" y="20"/>
                  </a:lnTo>
                  <a:lnTo>
                    <a:pt x="3" y="20"/>
                  </a:lnTo>
                  <a:lnTo>
                    <a:pt x="6" y="18"/>
                  </a:lnTo>
                  <a:lnTo>
                    <a:pt x="6" y="15"/>
                  </a:lnTo>
                  <a:lnTo>
                    <a:pt x="8" y="12"/>
                  </a:lnTo>
                  <a:lnTo>
                    <a:pt x="11" y="9"/>
                  </a:lnTo>
                  <a:lnTo>
                    <a:pt x="11" y="6"/>
                  </a:lnTo>
                  <a:lnTo>
                    <a:pt x="14" y="6"/>
                  </a:lnTo>
                  <a:lnTo>
                    <a:pt x="14" y="3"/>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560" rIns="90000" bIns="43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3" name="Freeform 3598"/>
            <p:cNvSpPr/>
            <p:nvPr/>
          </p:nvSpPr>
          <p:spPr>
            <a:xfrm>
              <a:off x="8636040" y="4284720"/>
              <a:ext cx="168120" cy="186120"/>
            </a:xfrm>
            <a:custGeom>
              <a:avLst/>
              <a:gdLst>
                <a:gd name="textAreaLeft" fmla="*/ 0 w 168120"/>
                <a:gd name="textAreaRight" fmla="*/ 168840 w 168120"/>
                <a:gd name="textAreaTop" fmla="*/ 0 h 186120"/>
                <a:gd name="textAreaBottom" fmla="*/ 186840 h 186120"/>
              </a:gdLst>
              <a:ahLst/>
              <a:cxnLst/>
              <a:rect l="textAreaLeft" t="textAreaTop" r="textAreaRight" b="textAreaBottom"/>
              <a:pathLst>
                <a:path w="85" h="97">
                  <a:moveTo>
                    <a:pt x="48" y="40"/>
                  </a:moveTo>
                  <a:lnTo>
                    <a:pt x="51" y="40"/>
                  </a:lnTo>
                  <a:lnTo>
                    <a:pt x="51" y="37"/>
                  </a:lnTo>
                  <a:lnTo>
                    <a:pt x="54" y="35"/>
                  </a:lnTo>
                  <a:lnTo>
                    <a:pt x="51" y="35"/>
                  </a:lnTo>
                  <a:lnTo>
                    <a:pt x="54" y="35"/>
                  </a:lnTo>
                  <a:lnTo>
                    <a:pt x="57" y="35"/>
                  </a:lnTo>
                  <a:lnTo>
                    <a:pt x="57" y="37"/>
                  </a:lnTo>
                  <a:lnTo>
                    <a:pt x="60" y="37"/>
                  </a:lnTo>
                  <a:lnTo>
                    <a:pt x="60" y="35"/>
                  </a:lnTo>
                  <a:lnTo>
                    <a:pt x="62" y="35"/>
                  </a:lnTo>
                  <a:lnTo>
                    <a:pt x="62" y="32"/>
                  </a:lnTo>
                  <a:lnTo>
                    <a:pt x="60" y="32"/>
                  </a:lnTo>
                  <a:lnTo>
                    <a:pt x="57" y="32"/>
                  </a:lnTo>
                  <a:lnTo>
                    <a:pt x="54" y="32"/>
                  </a:lnTo>
                  <a:lnTo>
                    <a:pt x="51" y="32"/>
                  </a:lnTo>
                  <a:lnTo>
                    <a:pt x="54" y="32"/>
                  </a:lnTo>
                  <a:lnTo>
                    <a:pt x="51" y="32"/>
                  </a:lnTo>
                  <a:lnTo>
                    <a:pt x="51" y="35"/>
                  </a:lnTo>
                  <a:lnTo>
                    <a:pt x="48" y="32"/>
                  </a:lnTo>
                  <a:lnTo>
                    <a:pt x="45" y="32"/>
                  </a:lnTo>
                  <a:lnTo>
                    <a:pt x="43" y="35"/>
                  </a:lnTo>
                  <a:lnTo>
                    <a:pt x="40" y="35"/>
                  </a:lnTo>
                  <a:lnTo>
                    <a:pt x="40" y="32"/>
                  </a:lnTo>
                  <a:lnTo>
                    <a:pt x="37" y="32"/>
                  </a:lnTo>
                  <a:lnTo>
                    <a:pt x="37" y="35"/>
                  </a:lnTo>
                  <a:lnTo>
                    <a:pt x="34" y="35"/>
                  </a:lnTo>
                  <a:lnTo>
                    <a:pt x="34" y="37"/>
                  </a:lnTo>
                  <a:lnTo>
                    <a:pt x="34" y="40"/>
                  </a:lnTo>
                  <a:lnTo>
                    <a:pt x="31" y="40"/>
                  </a:lnTo>
                  <a:lnTo>
                    <a:pt x="28" y="40"/>
                  </a:lnTo>
                  <a:lnTo>
                    <a:pt x="25" y="40"/>
                  </a:lnTo>
                  <a:lnTo>
                    <a:pt x="25" y="37"/>
                  </a:lnTo>
                  <a:lnTo>
                    <a:pt x="23" y="35"/>
                  </a:lnTo>
                  <a:lnTo>
                    <a:pt x="23" y="37"/>
                  </a:lnTo>
                  <a:lnTo>
                    <a:pt x="20" y="35"/>
                  </a:lnTo>
                  <a:lnTo>
                    <a:pt x="20" y="29"/>
                  </a:lnTo>
                  <a:lnTo>
                    <a:pt x="17" y="29"/>
                  </a:lnTo>
                  <a:lnTo>
                    <a:pt x="17" y="23"/>
                  </a:lnTo>
                  <a:lnTo>
                    <a:pt x="20" y="20"/>
                  </a:lnTo>
                  <a:lnTo>
                    <a:pt x="23" y="17"/>
                  </a:lnTo>
                  <a:lnTo>
                    <a:pt x="25" y="17"/>
                  </a:lnTo>
                  <a:lnTo>
                    <a:pt x="28" y="17"/>
                  </a:lnTo>
                  <a:lnTo>
                    <a:pt x="31" y="17"/>
                  </a:lnTo>
                  <a:lnTo>
                    <a:pt x="34" y="17"/>
                  </a:lnTo>
                  <a:lnTo>
                    <a:pt x="37" y="17"/>
                  </a:lnTo>
                  <a:lnTo>
                    <a:pt x="40" y="20"/>
                  </a:lnTo>
                  <a:lnTo>
                    <a:pt x="43" y="20"/>
                  </a:lnTo>
                  <a:lnTo>
                    <a:pt x="43" y="17"/>
                  </a:lnTo>
                  <a:lnTo>
                    <a:pt x="45" y="17"/>
                  </a:lnTo>
                  <a:lnTo>
                    <a:pt x="48" y="17"/>
                  </a:lnTo>
                  <a:lnTo>
                    <a:pt x="54" y="17"/>
                  </a:lnTo>
                  <a:lnTo>
                    <a:pt x="57" y="20"/>
                  </a:lnTo>
                  <a:lnTo>
                    <a:pt x="60" y="20"/>
                  </a:lnTo>
                  <a:lnTo>
                    <a:pt x="62" y="20"/>
                  </a:lnTo>
                  <a:lnTo>
                    <a:pt x="65" y="20"/>
                  </a:lnTo>
                  <a:lnTo>
                    <a:pt x="68" y="17"/>
                  </a:lnTo>
                  <a:lnTo>
                    <a:pt x="74" y="17"/>
                  </a:lnTo>
                  <a:lnTo>
                    <a:pt x="74" y="15"/>
                  </a:lnTo>
                  <a:lnTo>
                    <a:pt x="77" y="15"/>
                  </a:lnTo>
                  <a:lnTo>
                    <a:pt x="77" y="12"/>
                  </a:lnTo>
                  <a:lnTo>
                    <a:pt x="79" y="12"/>
                  </a:lnTo>
                  <a:lnTo>
                    <a:pt x="82" y="9"/>
                  </a:lnTo>
                  <a:lnTo>
                    <a:pt x="82" y="6"/>
                  </a:lnTo>
                  <a:lnTo>
                    <a:pt x="85" y="6"/>
                  </a:lnTo>
                  <a:lnTo>
                    <a:pt x="85" y="3"/>
                  </a:lnTo>
                  <a:lnTo>
                    <a:pt x="82" y="3"/>
                  </a:lnTo>
                  <a:lnTo>
                    <a:pt x="79" y="0"/>
                  </a:lnTo>
                  <a:lnTo>
                    <a:pt x="79" y="3"/>
                  </a:lnTo>
                  <a:lnTo>
                    <a:pt x="79" y="6"/>
                  </a:lnTo>
                  <a:lnTo>
                    <a:pt x="77" y="6"/>
                  </a:lnTo>
                  <a:lnTo>
                    <a:pt x="77" y="9"/>
                  </a:lnTo>
                  <a:lnTo>
                    <a:pt x="74" y="9"/>
                  </a:lnTo>
                  <a:lnTo>
                    <a:pt x="71" y="12"/>
                  </a:lnTo>
                  <a:lnTo>
                    <a:pt x="68" y="12"/>
                  </a:lnTo>
                  <a:lnTo>
                    <a:pt x="65" y="15"/>
                  </a:lnTo>
                  <a:lnTo>
                    <a:pt x="65" y="12"/>
                  </a:lnTo>
                  <a:lnTo>
                    <a:pt x="62" y="12"/>
                  </a:lnTo>
                  <a:lnTo>
                    <a:pt x="57" y="12"/>
                  </a:lnTo>
                  <a:lnTo>
                    <a:pt x="54" y="12"/>
                  </a:lnTo>
                  <a:lnTo>
                    <a:pt x="54" y="15"/>
                  </a:lnTo>
                  <a:lnTo>
                    <a:pt x="51" y="12"/>
                  </a:lnTo>
                  <a:lnTo>
                    <a:pt x="48" y="9"/>
                  </a:lnTo>
                  <a:lnTo>
                    <a:pt x="48" y="12"/>
                  </a:lnTo>
                  <a:lnTo>
                    <a:pt x="48" y="9"/>
                  </a:lnTo>
                  <a:lnTo>
                    <a:pt x="45" y="9"/>
                  </a:lnTo>
                  <a:lnTo>
                    <a:pt x="43" y="9"/>
                  </a:lnTo>
                  <a:lnTo>
                    <a:pt x="40" y="9"/>
                  </a:lnTo>
                  <a:lnTo>
                    <a:pt x="40" y="12"/>
                  </a:lnTo>
                  <a:lnTo>
                    <a:pt x="40" y="9"/>
                  </a:lnTo>
                  <a:lnTo>
                    <a:pt x="37" y="9"/>
                  </a:lnTo>
                  <a:lnTo>
                    <a:pt x="34" y="6"/>
                  </a:lnTo>
                  <a:lnTo>
                    <a:pt x="37" y="6"/>
                  </a:lnTo>
                  <a:lnTo>
                    <a:pt x="34" y="6"/>
                  </a:lnTo>
                  <a:lnTo>
                    <a:pt x="31" y="9"/>
                  </a:lnTo>
                  <a:lnTo>
                    <a:pt x="31" y="6"/>
                  </a:lnTo>
                  <a:lnTo>
                    <a:pt x="28" y="6"/>
                  </a:lnTo>
                  <a:lnTo>
                    <a:pt x="25" y="6"/>
                  </a:lnTo>
                  <a:lnTo>
                    <a:pt x="28" y="9"/>
                  </a:lnTo>
                  <a:lnTo>
                    <a:pt x="25" y="9"/>
                  </a:lnTo>
                  <a:lnTo>
                    <a:pt x="25" y="12"/>
                  </a:lnTo>
                  <a:lnTo>
                    <a:pt x="23" y="15"/>
                  </a:lnTo>
                  <a:lnTo>
                    <a:pt x="23" y="12"/>
                  </a:lnTo>
                  <a:lnTo>
                    <a:pt x="20" y="12"/>
                  </a:lnTo>
                  <a:lnTo>
                    <a:pt x="20" y="15"/>
                  </a:lnTo>
                  <a:lnTo>
                    <a:pt x="17" y="15"/>
                  </a:lnTo>
                  <a:lnTo>
                    <a:pt x="17" y="17"/>
                  </a:lnTo>
                  <a:lnTo>
                    <a:pt x="14" y="17"/>
                  </a:lnTo>
                  <a:lnTo>
                    <a:pt x="14" y="20"/>
                  </a:lnTo>
                  <a:lnTo>
                    <a:pt x="14" y="23"/>
                  </a:lnTo>
                  <a:lnTo>
                    <a:pt x="11" y="23"/>
                  </a:lnTo>
                  <a:lnTo>
                    <a:pt x="14" y="23"/>
                  </a:lnTo>
                  <a:lnTo>
                    <a:pt x="14" y="26"/>
                  </a:lnTo>
                  <a:lnTo>
                    <a:pt x="14" y="29"/>
                  </a:lnTo>
                  <a:lnTo>
                    <a:pt x="14" y="32"/>
                  </a:lnTo>
                  <a:lnTo>
                    <a:pt x="17" y="35"/>
                  </a:lnTo>
                  <a:lnTo>
                    <a:pt x="14" y="35"/>
                  </a:lnTo>
                  <a:lnTo>
                    <a:pt x="14" y="32"/>
                  </a:lnTo>
                  <a:lnTo>
                    <a:pt x="11" y="32"/>
                  </a:lnTo>
                  <a:lnTo>
                    <a:pt x="11" y="35"/>
                  </a:lnTo>
                  <a:lnTo>
                    <a:pt x="11" y="37"/>
                  </a:lnTo>
                  <a:lnTo>
                    <a:pt x="8" y="37"/>
                  </a:lnTo>
                  <a:lnTo>
                    <a:pt x="8" y="40"/>
                  </a:lnTo>
                  <a:lnTo>
                    <a:pt x="8" y="43"/>
                  </a:lnTo>
                  <a:lnTo>
                    <a:pt x="8" y="46"/>
                  </a:lnTo>
                  <a:lnTo>
                    <a:pt x="8" y="49"/>
                  </a:lnTo>
                  <a:lnTo>
                    <a:pt x="6" y="52"/>
                  </a:lnTo>
                  <a:lnTo>
                    <a:pt x="6" y="54"/>
                  </a:lnTo>
                  <a:lnTo>
                    <a:pt x="6" y="57"/>
                  </a:lnTo>
                  <a:lnTo>
                    <a:pt x="3" y="57"/>
                  </a:lnTo>
                  <a:lnTo>
                    <a:pt x="0" y="57"/>
                  </a:lnTo>
                  <a:lnTo>
                    <a:pt x="0" y="60"/>
                  </a:lnTo>
                  <a:lnTo>
                    <a:pt x="3" y="60"/>
                  </a:lnTo>
                  <a:lnTo>
                    <a:pt x="3" y="63"/>
                  </a:lnTo>
                  <a:lnTo>
                    <a:pt x="0" y="63"/>
                  </a:lnTo>
                  <a:lnTo>
                    <a:pt x="3" y="63"/>
                  </a:lnTo>
                  <a:lnTo>
                    <a:pt x="3" y="66"/>
                  </a:lnTo>
                  <a:lnTo>
                    <a:pt x="3" y="69"/>
                  </a:lnTo>
                  <a:lnTo>
                    <a:pt x="6" y="69"/>
                  </a:lnTo>
                  <a:lnTo>
                    <a:pt x="8" y="69"/>
                  </a:lnTo>
                  <a:lnTo>
                    <a:pt x="11" y="69"/>
                  </a:lnTo>
                  <a:lnTo>
                    <a:pt x="11" y="71"/>
                  </a:lnTo>
                  <a:lnTo>
                    <a:pt x="8" y="71"/>
                  </a:lnTo>
                  <a:lnTo>
                    <a:pt x="11" y="74"/>
                  </a:lnTo>
                  <a:lnTo>
                    <a:pt x="11" y="71"/>
                  </a:lnTo>
                  <a:lnTo>
                    <a:pt x="11" y="74"/>
                  </a:lnTo>
                  <a:lnTo>
                    <a:pt x="11" y="80"/>
                  </a:lnTo>
                  <a:lnTo>
                    <a:pt x="11" y="83"/>
                  </a:lnTo>
                  <a:lnTo>
                    <a:pt x="8" y="86"/>
                  </a:lnTo>
                  <a:lnTo>
                    <a:pt x="11" y="86"/>
                  </a:lnTo>
                  <a:lnTo>
                    <a:pt x="11" y="89"/>
                  </a:lnTo>
                  <a:lnTo>
                    <a:pt x="8" y="89"/>
                  </a:lnTo>
                  <a:lnTo>
                    <a:pt x="8" y="91"/>
                  </a:lnTo>
                  <a:lnTo>
                    <a:pt x="8" y="94"/>
                  </a:lnTo>
                  <a:lnTo>
                    <a:pt x="11" y="94"/>
                  </a:lnTo>
                  <a:lnTo>
                    <a:pt x="11" y="97"/>
                  </a:lnTo>
                  <a:lnTo>
                    <a:pt x="14" y="97"/>
                  </a:lnTo>
                  <a:lnTo>
                    <a:pt x="17" y="94"/>
                  </a:lnTo>
                  <a:lnTo>
                    <a:pt x="20" y="94"/>
                  </a:lnTo>
                  <a:lnTo>
                    <a:pt x="23" y="94"/>
                  </a:lnTo>
                  <a:lnTo>
                    <a:pt x="23" y="97"/>
                  </a:lnTo>
                  <a:lnTo>
                    <a:pt x="23" y="94"/>
                  </a:lnTo>
                  <a:lnTo>
                    <a:pt x="23" y="91"/>
                  </a:lnTo>
                  <a:lnTo>
                    <a:pt x="20" y="91"/>
                  </a:lnTo>
                  <a:lnTo>
                    <a:pt x="20" y="89"/>
                  </a:lnTo>
                  <a:lnTo>
                    <a:pt x="20" y="86"/>
                  </a:lnTo>
                  <a:lnTo>
                    <a:pt x="23" y="86"/>
                  </a:lnTo>
                  <a:lnTo>
                    <a:pt x="23" y="83"/>
                  </a:lnTo>
                  <a:lnTo>
                    <a:pt x="23" y="80"/>
                  </a:lnTo>
                  <a:lnTo>
                    <a:pt x="20" y="77"/>
                  </a:lnTo>
                  <a:lnTo>
                    <a:pt x="20" y="74"/>
                  </a:lnTo>
                  <a:lnTo>
                    <a:pt x="23" y="74"/>
                  </a:lnTo>
                  <a:lnTo>
                    <a:pt x="23" y="71"/>
                  </a:lnTo>
                  <a:lnTo>
                    <a:pt x="23" y="69"/>
                  </a:lnTo>
                  <a:lnTo>
                    <a:pt x="23" y="66"/>
                  </a:lnTo>
                  <a:lnTo>
                    <a:pt x="20" y="60"/>
                  </a:lnTo>
                  <a:lnTo>
                    <a:pt x="23" y="60"/>
                  </a:lnTo>
                  <a:lnTo>
                    <a:pt x="25" y="57"/>
                  </a:lnTo>
                  <a:lnTo>
                    <a:pt x="28" y="57"/>
                  </a:lnTo>
                  <a:lnTo>
                    <a:pt x="31" y="57"/>
                  </a:lnTo>
                  <a:lnTo>
                    <a:pt x="31" y="60"/>
                  </a:lnTo>
                  <a:lnTo>
                    <a:pt x="31" y="63"/>
                  </a:lnTo>
                  <a:lnTo>
                    <a:pt x="31" y="66"/>
                  </a:lnTo>
                  <a:lnTo>
                    <a:pt x="28" y="66"/>
                  </a:lnTo>
                  <a:lnTo>
                    <a:pt x="28" y="69"/>
                  </a:lnTo>
                  <a:lnTo>
                    <a:pt x="31" y="71"/>
                  </a:lnTo>
                  <a:lnTo>
                    <a:pt x="34" y="74"/>
                  </a:lnTo>
                  <a:lnTo>
                    <a:pt x="37" y="74"/>
                  </a:lnTo>
                  <a:lnTo>
                    <a:pt x="37" y="77"/>
                  </a:lnTo>
                  <a:lnTo>
                    <a:pt x="40" y="77"/>
                  </a:lnTo>
                  <a:lnTo>
                    <a:pt x="37" y="77"/>
                  </a:lnTo>
                  <a:lnTo>
                    <a:pt x="37" y="83"/>
                  </a:lnTo>
                  <a:lnTo>
                    <a:pt x="37" y="86"/>
                  </a:lnTo>
                  <a:lnTo>
                    <a:pt x="40" y="86"/>
                  </a:lnTo>
                  <a:lnTo>
                    <a:pt x="43" y="86"/>
                  </a:lnTo>
                  <a:lnTo>
                    <a:pt x="45" y="86"/>
                  </a:lnTo>
                  <a:lnTo>
                    <a:pt x="43" y="86"/>
                  </a:lnTo>
                  <a:lnTo>
                    <a:pt x="43" y="83"/>
                  </a:lnTo>
                  <a:lnTo>
                    <a:pt x="45" y="80"/>
                  </a:lnTo>
                  <a:lnTo>
                    <a:pt x="48" y="80"/>
                  </a:lnTo>
                  <a:lnTo>
                    <a:pt x="51" y="80"/>
                  </a:lnTo>
                  <a:lnTo>
                    <a:pt x="54" y="80"/>
                  </a:lnTo>
                  <a:lnTo>
                    <a:pt x="54" y="77"/>
                  </a:lnTo>
                  <a:lnTo>
                    <a:pt x="54" y="74"/>
                  </a:lnTo>
                  <a:lnTo>
                    <a:pt x="51" y="74"/>
                  </a:lnTo>
                  <a:lnTo>
                    <a:pt x="54" y="74"/>
                  </a:lnTo>
                  <a:lnTo>
                    <a:pt x="54" y="77"/>
                  </a:lnTo>
                  <a:lnTo>
                    <a:pt x="51" y="77"/>
                  </a:lnTo>
                  <a:lnTo>
                    <a:pt x="51" y="74"/>
                  </a:lnTo>
                  <a:lnTo>
                    <a:pt x="48" y="71"/>
                  </a:lnTo>
                  <a:lnTo>
                    <a:pt x="45" y="71"/>
                  </a:lnTo>
                  <a:lnTo>
                    <a:pt x="45" y="69"/>
                  </a:lnTo>
                  <a:lnTo>
                    <a:pt x="45" y="66"/>
                  </a:lnTo>
                  <a:lnTo>
                    <a:pt x="48" y="66"/>
                  </a:lnTo>
                  <a:lnTo>
                    <a:pt x="45" y="66"/>
                  </a:lnTo>
                  <a:lnTo>
                    <a:pt x="48" y="63"/>
                  </a:lnTo>
                  <a:lnTo>
                    <a:pt x="48" y="66"/>
                  </a:lnTo>
                  <a:lnTo>
                    <a:pt x="48" y="63"/>
                  </a:lnTo>
                  <a:lnTo>
                    <a:pt x="45" y="63"/>
                  </a:lnTo>
                  <a:lnTo>
                    <a:pt x="45" y="60"/>
                  </a:lnTo>
                  <a:lnTo>
                    <a:pt x="43" y="60"/>
                  </a:lnTo>
                  <a:lnTo>
                    <a:pt x="43" y="57"/>
                  </a:lnTo>
                  <a:lnTo>
                    <a:pt x="43" y="54"/>
                  </a:lnTo>
                  <a:lnTo>
                    <a:pt x="40" y="52"/>
                  </a:lnTo>
                  <a:lnTo>
                    <a:pt x="37" y="52"/>
                  </a:lnTo>
                  <a:lnTo>
                    <a:pt x="37" y="49"/>
                  </a:lnTo>
                  <a:lnTo>
                    <a:pt x="34" y="49"/>
                  </a:lnTo>
                  <a:lnTo>
                    <a:pt x="34" y="46"/>
                  </a:lnTo>
                  <a:lnTo>
                    <a:pt x="37" y="49"/>
                  </a:lnTo>
                  <a:lnTo>
                    <a:pt x="40" y="46"/>
                  </a:lnTo>
                  <a:lnTo>
                    <a:pt x="43" y="46"/>
                  </a:lnTo>
                  <a:lnTo>
                    <a:pt x="45" y="43"/>
                  </a:lnTo>
                  <a:lnTo>
                    <a:pt x="45" y="40"/>
                  </a:lnTo>
                  <a:lnTo>
                    <a:pt x="48" y="4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4" name="Freeform 3599"/>
            <p:cNvSpPr/>
            <p:nvPr/>
          </p:nvSpPr>
          <p:spPr>
            <a:xfrm>
              <a:off x="8681760" y="4471920"/>
              <a:ext cx="3240" cy="16560"/>
            </a:xfrm>
            <a:custGeom>
              <a:avLst/>
              <a:gdLst>
                <a:gd name="textAreaLeft" fmla="*/ 0 w 3240"/>
                <a:gd name="textAreaRight" fmla="*/ 3960 w 3240"/>
                <a:gd name="textAreaTop" fmla="*/ 0 h 16560"/>
                <a:gd name="textAreaBottom" fmla="*/ 17280 h 16560"/>
              </a:gdLst>
              <a:ahLst/>
              <a:cxnLst/>
              <a:rect l="textAreaLeft" t="textAreaTop" r="textAreaRight" b="textAreaBottom"/>
              <a:pathLst>
                <a:path w="2" h="9">
                  <a:moveTo>
                    <a:pt x="0" y="0"/>
                  </a:moveTo>
                  <a:lnTo>
                    <a:pt x="2" y="3"/>
                  </a:lnTo>
                  <a:lnTo>
                    <a:pt x="0" y="6"/>
                  </a:lnTo>
                  <a:lnTo>
                    <a:pt x="0" y="9"/>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5" name="Freeform 3600"/>
            <p:cNvSpPr/>
            <p:nvPr/>
          </p:nvSpPr>
          <p:spPr>
            <a:xfrm>
              <a:off x="8685720" y="44985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6" name="Freeform 3601"/>
            <p:cNvSpPr/>
            <p:nvPr/>
          </p:nvSpPr>
          <p:spPr>
            <a:xfrm>
              <a:off x="8715240" y="4335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7" name="Freeform 3602"/>
            <p:cNvSpPr/>
            <p:nvPr/>
          </p:nvSpPr>
          <p:spPr>
            <a:xfrm>
              <a:off x="8743320" y="4356000"/>
              <a:ext cx="15120" cy="16560"/>
            </a:xfrm>
            <a:custGeom>
              <a:avLst/>
              <a:gdLst>
                <a:gd name="textAreaLeft" fmla="*/ 0 w 15120"/>
                <a:gd name="textAreaRight" fmla="*/ 15840 w 15120"/>
                <a:gd name="textAreaTop" fmla="*/ 0 h 16560"/>
                <a:gd name="textAreaBottom" fmla="*/ 17280 h 16560"/>
              </a:gdLst>
              <a:ahLst/>
              <a:cxnLst/>
              <a:rect l="textAreaLeft" t="textAreaTop" r="textAreaRight" b="textAreaBottom"/>
              <a:pathLst>
                <a:path w="8" h="9">
                  <a:moveTo>
                    <a:pt x="6" y="6"/>
                  </a:moveTo>
                  <a:lnTo>
                    <a:pt x="3" y="6"/>
                  </a:lnTo>
                  <a:lnTo>
                    <a:pt x="3" y="9"/>
                  </a:lnTo>
                  <a:lnTo>
                    <a:pt x="3" y="6"/>
                  </a:lnTo>
                  <a:lnTo>
                    <a:pt x="3" y="3"/>
                  </a:lnTo>
                  <a:lnTo>
                    <a:pt x="3" y="6"/>
                  </a:lnTo>
                  <a:lnTo>
                    <a:pt x="0" y="6"/>
                  </a:lnTo>
                  <a:lnTo>
                    <a:pt x="0" y="3"/>
                  </a:lnTo>
                  <a:lnTo>
                    <a:pt x="0" y="0"/>
                  </a:lnTo>
                  <a:lnTo>
                    <a:pt x="3" y="3"/>
                  </a:lnTo>
                  <a:lnTo>
                    <a:pt x="3" y="0"/>
                  </a:lnTo>
                  <a:lnTo>
                    <a:pt x="3" y="3"/>
                  </a:lnTo>
                  <a:lnTo>
                    <a:pt x="3" y="0"/>
                  </a:lnTo>
                  <a:lnTo>
                    <a:pt x="6" y="0"/>
                  </a:lnTo>
                  <a:lnTo>
                    <a:pt x="3" y="3"/>
                  </a:lnTo>
                  <a:lnTo>
                    <a:pt x="6" y="3"/>
                  </a:lnTo>
                  <a:lnTo>
                    <a:pt x="8" y="3"/>
                  </a:lnTo>
                  <a:lnTo>
                    <a:pt x="8"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8" name="Freeform 3603"/>
            <p:cNvSpPr/>
            <p:nvPr/>
          </p:nvSpPr>
          <p:spPr>
            <a:xfrm>
              <a:off x="8755200" y="43678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29" name="Freeform 3604"/>
            <p:cNvSpPr/>
            <p:nvPr/>
          </p:nvSpPr>
          <p:spPr>
            <a:xfrm>
              <a:off x="8759160" y="4373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0" name="Freeform 3605"/>
            <p:cNvSpPr/>
            <p:nvPr/>
          </p:nvSpPr>
          <p:spPr>
            <a:xfrm>
              <a:off x="8715240" y="445644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3" y="0"/>
                  </a:moveTo>
                  <a:lnTo>
                    <a:pt x="0" y="0"/>
                  </a:lnTo>
                  <a:lnTo>
                    <a:pt x="0" y="2"/>
                  </a:lnTo>
                  <a:lnTo>
                    <a:pt x="3" y="5"/>
                  </a:lnTo>
                  <a:lnTo>
                    <a:pt x="5"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1" name="Freeform 3606"/>
            <p:cNvSpPr/>
            <p:nvPr/>
          </p:nvSpPr>
          <p:spPr>
            <a:xfrm>
              <a:off x="8725320" y="4444920"/>
              <a:ext cx="11160" cy="20520"/>
            </a:xfrm>
            <a:custGeom>
              <a:avLst/>
              <a:gdLst>
                <a:gd name="textAreaLeft" fmla="*/ 0 w 11160"/>
                <a:gd name="textAreaRight" fmla="*/ 11880 w 11160"/>
                <a:gd name="textAreaTop" fmla="*/ 0 h 20520"/>
                <a:gd name="textAreaBottom" fmla="*/ 21240 h 20520"/>
              </a:gdLst>
              <a:ahLst/>
              <a:cxnLst/>
              <a:rect l="textAreaLeft" t="textAreaTop" r="textAreaRight" b="textAreaBottom"/>
              <a:pathLst>
                <a:path w="6" h="11">
                  <a:moveTo>
                    <a:pt x="3" y="0"/>
                  </a:moveTo>
                  <a:lnTo>
                    <a:pt x="3" y="3"/>
                  </a:lnTo>
                  <a:lnTo>
                    <a:pt x="0" y="3"/>
                  </a:lnTo>
                  <a:lnTo>
                    <a:pt x="3" y="6"/>
                  </a:lnTo>
                  <a:lnTo>
                    <a:pt x="0" y="8"/>
                  </a:lnTo>
                  <a:lnTo>
                    <a:pt x="3" y="8"/>
                  </a:lnTo>
                  <a:lnTo>
                    <a:pt x="3" y="11"/>
                  </a:lnTo>
                  <a:lnTo>
                    <a:pt x="6" y="11"/>
                  </a:lnTo>
                  <a:lnTo>
                    <a:pt x="6" y="8"/>
                  </a:lnTo>
                  <a:lnTo>
                    <a:pt x="3" y="8"/>
                  </a:lnTo>
                  <a:lnTo>
                    <a:pt x="6" y="6"/>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2" name="Freeform 3607"/>
            <p:cNvSpPr/>
            <p:nvPr/>
          </p:nvSpPr>
          <p:spPr>
            <a:xfrm>
              <a:off x="8743320" y="44272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0" y="0"/>
                  </a:lnTo>
                  <a:lnTo>
                    <a:pt x="0" y="3"/>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3" name="Freeform 3608"/>
            <p:cNvSpPr/>
            <p:nvPr/>
          </p:nvSpPr>
          <p:spPr>
            <a:xfrm>
              <a:off x="8737200" y="4439160"/>
              <a:ext cx="17280" cy="32040"/>
            </a:xfrm>
            <a:custGeom>
              <a:avLst/>
              <a:gdLst>
                <a:gd name="textAreaLeft" fmla="*/ 0 w 17280"/>
                <a:gd name="textAreaRight" fmla="*/ 18000 w 17280"/>
                <a:gd name="textAreaTop" fmla="*/ 0 h 32040"/>
                <a:gd name="textAreaBottom" fmla="*/ 32760 h 32040"/>
              </a:gdLst>
              <a:ahLst/>
              <a:cxnLst/>
              <a:rect l="textAreaLeft" t="textAreaTop" r="textAreaRight" b="textAreaBottom"/>
              <a:pathLst>
                <a:path w="9" h="17">
                  <a:moveTo>
                    <a:pt x="6" y="0"/>
                  </a:moveTo>
                  <a:lnTo>
                    <a:pt x="3" y="0"/>
                  </a:lnTo>
                  <a:lnTo>
                    <a:pt x="3" y="3"/>
                  </a:lnTo>
                  <a:lnTo>
                    <a:pt x="3" y="6"/>
                  </a:lnTo>
                  <a:lnTo>
                    <a:pt x="0" y="9"/>
                  </a:lnTo>
                  <a:lnTo>
                    <a:pt x="3" y="9"/>
                  </a:lnTo>
                  <a:lnTo>
                    <a:pt x="0" y="9"/>
                  </a:lnTo>
                  <a:lnTo>
                    <a:pt x="3" y="9"/>
                  </a:lnTo>
                  <a:lnTo>
                    <a:pt x="0" y="9"/>
                  </a:lnTo>
                  <a:lnTo>
                    <a:pt x="0" y="11"/>
                  </a:lnTo>
                  <a:lnTo>
                    <a:pt x="3" y="11"/>
                  </a:lnTo>
                  <a:lnTo>
                    <a:pt x="0" y="11"/>
                  </a:lnTo>
                  <a:lnTo>
                    <a:pt x="0" y="14"/>
                  </a:lnTo>
                  <a:lnTo>
                    <a:pt x="0" y="17"/>
                  </a:lnTo>
                  <a:lnTo>
                    <a:pt x="3" y="17"/>
                  </a:lnTo>
                  <a:lnTo>
                    <a:pt x="3" y="14"/>
                  </a:lnTo>
                  <a:lnTo>
                    <a:pt x="3" y="11"/>
                  </a:lnTo>
                  <a:lnTo>
                    <a:pt x="6" y="14"/>
                  </a:lnTo>
                  <a:lnTo>
                    <a:pt x="6" y="11"/>
                  </a:lnTo>
                  <a:lnTo>
                    <a:pt x="9" y="11"/>
                  </a:lnTo>
                  <a:lnTo>
                    <a:pt x="6" y="11"/>
                  </a:lnTo>
                  <a:lnTo>
                    <a:pt x="6" y="9"/>
                  </a:lnTo>
                  <a:lnTo>
                    <a:pt x="6" y="6"/>
                  </a:lnTo>
                  <a:lnTo>
                    <a:pt x="3" y="6"/>
                  </a:lnTo>
                  <a:lnTo>
                    <a:pt x="6" y="6"/>
                  </a:lnTo>
                  <a:lnTo>
                    <a:pt x="6" y="3"/>
                  </a:lnTo>
                  <a:lnTo>
                    <a:pt x="6" y="6"/>
                  </a:lnTo>
                  <a:lnTo>
                    <a:pt x="9" y="6"/>
                  </a:lnTo>
                  <a:lnTo>
                    <a:pt x="9"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4" name="Freeform 3609"/>
            <p:cNvSpPr/>
            <p:nvPr/>
          </p:nvSpPr>
          <p:spPr>
            <a:xfrm>
              <a:off x="8759160" y="4460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5" name="Freeform 3610"/>
            <p:cNvSpPr/>
            <p:nvPr/>
          </p:nvSpPr>
          <p:spPr>
            <a:xfrm>
              <a:off x="8777160" y="4367880"/>
              <a:ext cx="27000" cy="10800"/>
            </a:xfrm>
            <a:custGeom>
              <a:avLst/>
              <a:gdLst>
                <a:gd name="textAreaLeft" fmla="*/ 0 w 27000"/>
                <a:gd name="textAreaRight" fmla="*/ 27720 w 27000"/>
                <a:gd name="textAreaTop" fmla="*/ 0 h 10800"/>
                <a:gd name="textAreaBottom" fmla="*/ 11520 h 10800"/>
              </a:gdLst>
              <a:ahLst/>
              <a:cxnLst/>
              <a:rect l="textAreaLeft" t="textAreaTop" r="textAreaRight" b="textAreaBottom"/>
              <a:pathLst>
                <a:path w="14" h="6">
                  <a:moveTo>
                    <a:pt x="3" y="3"/>
                  </a:moveTo>
                  <a:lnTo>
                    <a:pt x="0" y="3"/>
                  </a:lnTo>
                  <a:lnTo>
                    <a:pt x="3" y="6"/>
                  </a:lnTo>
                  <a:lnTo>
                    <a:pt x="6" y="6"/>
                  </a:lnTo>
                  <a:lnTo>
                    <a:pt x="8" y="6"/>
                  </a:lnTo>
                  <a:lnTo>
                    <a:pt x="11" y="6"/>
                  </a:lnTo>
                  <a:lnTo>
                    <a:pt x="14" y="6"/>
                  </a:lnTo>
                  <a:lnTo>
                    <a:pt x="14" y="3"/>
                  </a:lnTo>
                  <a:lnTo>
                    <a:pt x="11" y="3"/>
                  </a:lnTo>
                  <a:lnTo>
                    <a:pt x="14" y="3"/>
                  </a:lnTo>
                  <a:lnTo>
                    <a:pt x="11" y="3"/>
                  </a:lnTo>
                  <a:lnTo>
                    <a:pt x="8" y="3"/>
                  </a:lnTo>
                  <a:lnTo>
                    <a:pt x="8" y="0"/>
                  </a:lnTo>
                  <a:lnTo>
                    <a:pt x="6"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6" name="Freeform 3611"/>
            <p:cNvSpPr/>
            <p:nvPr/>
          </p:nvSpPr>
          <p:spPr>
            <a:xfrm>
              <a:off x="8816760" y="437940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0"/>
                  </a:moveTo>
                  <a:lnTo>
                    <a:pt x="0" y="0"/>
                  </a:lnTo>
                  <a:lnTo>
                    <a:pt x="0" y="3"/>
                  </a:lnTo>
                  <a:lnTo>
                    <a:pt x="3"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7" name="Freeform 3612"/>
            <p:cNvSpPr/>
            <p:nvPr/>
          </p:nvSpPr>
          <p:spPr>
            <a:xfrm>
              <a:off x="8804880" y="4373640"/>
              <a:ext cx="23040" cy="5040"/>
            </a:xfrm>
            <a:custGeom>
              <a:avLst/>
              <a:gdLst>
                <a:gd name="textAreaLeft" fmla="*/ 0 w 23040"/>
                <a:gd name="textAreaRight" fmla="*/ 23760 w 23040"/>
                <a:gd name="textAreaTop" fmla="*/ 0 h 5040"/>
                <a:gd name="textAreaBottom" fmla="*/ 5760 h 5040"/>
              </a:gdLst>
              <a:ahLst/>
              <a:cxnLst/>
              <a:rect l="textAreaLeft" t="textAreaTop" r="textAreaRight" b="textAreaBottom"/>
              <a:pathLst>
                <a:path w="12" h="3">
                  <a:moveTo>
                    <a:pt x="9" y="3"/>
                  </a:moveTo>
                  <a:lnTo>
                    <a:pt x="6" y="3"/>
                  </a:lnTo>
                  <a:lnTo>
                    <a:pt x="3" y="3"/>
                  </a:lnTo>
                  <a:lnTo>
                    <a:pt x="0" y="3"/>
                  </a:lnTo>
                  <a:lnTo>
                    <a:pt x="3" y="3"/>
                  </a:lnTo>
                  <a:lnTo>
                    <a:pt x="0" y="0"/>
                  </a:lnTo>
                  <a:lnTo>
                    <a:pt x="0" y="3"/>
                  </a:lnTo>
                  <a:lnTo>
                    <a:pt x="0" y="0"/>
                  </a:lnTo>
                  <a:lnTo>
                    <a:pt x="3" y="0"/>
                  </a:lnTo>
                  <a:lnTo>
                    <a:pt x="6" y="0"/>
                  </a:lnTo>
                  <a:lnTo>
                    <a:pt x="9" y="0"/>
                  </a:lnTo>
                  <a:lnTo>
                    <a:pt x="12"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8" name="Freeform 3613"/>
            <p:cNvSpPr/>
            <p:nvPr/>
          </p:nvSpPr>
          <p:spPr>
            <a:xfrm>
              <a:off x="8838720" y="42192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3" y="0"/>
                  </a:ln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39" name="Freeform 3614"/>
            <p:cNvSpPr/>
            <p:nvPr/>
          </p:nvSpPr>
          <p:spPr>
            <a:xfrm>
              <a:off x="8804880" y="423684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3" y="0"/>
                  </a:lnTo>
                  <a:lnTo>
                    <a:pt x="0" y="0"/>
                  </a:lnTo>
                  <a:lnTo>
                    <a:pt x="0" y="3"/>
                  </a:lnTo>
                  <a:lnTo>
                    <a:pt x="0" y="3"/>
                  </a:lnTo>
                  <a:lnTo>
                    <a:pt x="3" y="6"/>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0" name="Freeform 3615"/>
            <p:cNvSpPr/>
            <p:nvPr/>
          </p:nvSpPr>
          <p:spPr>
            <a:xfrm>
              <a:off x="8804880" y="4269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1" name="Freeform 3616"/>
            <p:cNvSpPr/>
            <p:nvPr/>
          </p:nvSpPr>
          <p:spPr>
            <a:xfrm>
              <a:off x="8878320" y="426384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6" y="0"/>
                  </a:moveTo>
                  <a:lnTo>
                    <a:pt x="3" y="0"/>
                  </a:lnTo>
                  <a:lnTo>
                    <a:pt x="3" y="3"/>
                  </a:lnTo>
                  <a:lnTo>
                    <a:pt x="0" y="6"/>
                  </a:lnTo>
                  <a:lnTo>
                    <a:pt x="3" y="9"/>
                  </a:lnTo>
                  <a:lnTo>
                    <a:pt x="0" y="9"/>
                  </a:lnTo>
                  <a:lnTo>
                    <a:pt x="3" y="9"/>
                  </a:lnTo>
                  <a:lnTo>
                    <a:pt x="6" y="6"/>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2" name="Freeform 3617"/>
            <p:cNvSpPr/>
            <p:nvPr/>
          </p:nvSpPr>
          <p:spPr>
            <a:xfrm>
              <a:off x="8856360" y="4275360"/>
              <a:ext cx="38880" cy="76320"/>
            </a:xfrm>
            <a:custGeom>
              <a:avLst/>
              <a:gdLst>
                <a:gd name="textAreaLeft" fmla="*/ 0 w 38880"/>
                <a:gd name="textAreaRight" fmla="*/ 39600 w 38880"/>
                <a:gd name="textAreaTop" fmla="*/ 0 h 76320"/>
                <a:gd name="textAreaBottom" fmla="*/ 77040 h 76320"/>
              </a:gdLst>
              <a:ahLst/>
              <a:cxnLst/>
              <a:rect l="textAreaLeft" t="textAreaTop" r="textAreaRight" b="textAreaBottom"/>
              <a:pathLst>
                <a:path w="20" h="40">
                  <a:moveTo>
                    <a:pt x="8" y="5"/>
                  </a:moveTo>
                  <a:lnTo>
                    <a:pt x="8" y="3"/>
                  </a:lnTo>
                  <a:lnTo>
                    <a:pt x="11" y="0"/>
                  </a:lnTo>
                  <a:lnTo>
                    <a:pt x="8" y="0"/>
                  </a:lnTo>
                  <a:lnTo>
                    <a:pt x="5" y="3"/>
                  </a:lnTo>
                  <a:lnTo>
                    <a:pt x="3" y="8"/>
                  </a:lnTo>
                  <a:lnTo>
                    <a:pt x="3" y="11"/>
                  </a:lnTo>
                  <a:lnTo>
                    <a:pt x="0" y="14"/>
                  </a:lnTo>
                  <a:lnTo>
                    <a:pt x="3" y="14"/>
                  </a:lnTo>
                  <a:lnTo>
                    <a:pt x="3" y="17"/>
                  </a:lnTo>
                  <a:lnTo>
                    <a:pt x="5" y="17"/>
                  </a:lnTo>
                  <a:lnTo>
                    <a:pt x="3" y="20"/>
                  </a:lnTo>
                  <a:lnTo>
                    <a:pt x="3" y="22"/>
                  </a:lnTo>
                  <a:lnTo>
                    <a:pt x="5" y="25"/>
                  </a:lnTo>
                  <a:lnTo>
                    <a:pt x="5" y="28"/>
                  </a:lnTo>
                  <a:lnTo>
                    <a:pt x="5" y="31"/>
                  </a:lnTo>
                  <a:lnTo>
                    <a:pt x="5" y="34"/>
                  </a:lnTo>
                  <a:lnTo>
                    <a:pt x="8" y="34"/>
                  </a:lnTo>
                  <a:lnTo>
                    <a:pt x="8" y="37"/>
                  </a:lnTo>
                  <a:lnTo>
                    <a:pt x="11" y="40"/>
                  </a:lnTo>
                  <a:lnTo>
                    <a:pt x="14" y="40"/>
                  </a:lnTo>
                  <a:lnTo>
                    <a:pt x="14" y="37"/>
                  </a:lnTo>
                  <a:lnTo>
                    <a:pt x="11" y="34"/>
                  </a:lnTo>
                  <a:lnTo>
                    <a:pt x="8" y="31"/>
                  </a:lnTo>
                  <a:lnTo>
                    <a:pt x="8" y="25"/>
                  </a:lnTo>
                  <a:lnTo>
                    <a:pt x="8" y="22"/>
                  </a:lnTo>
                  <a:lnTo>
                    <a:pt x="11" y="22"/>
                  </a:lnTo>
                  <a:lnTo>
                    <a:pt x="11" y="25"/>
                  </a:lnTo>
                  <a:lnTo>
                    <a:pt x="14" y="22"/>
                  </a:lnTo>
                  <a:lnTo>
                    <a:pt x="17" y="25"/>
                  </a:lnTo>
                  <a:lnTo>
                    <a:pt x="20" y="25"/>
                  </a:lnTo>
                  <a:lnTo>
                    <a:pt x="17" y="22"/>
                  </a:lnTo>
                  <a:lnTo>
                    <a:pt x="14" y="20"/>
                  </a:lnTo>
                  <a:lnTo>
                    <a:pt x="11" y="20"/>
                  </a:lnTo>
                  <a:lnTo>
                    <a:pt x="14" y="17"/>
                  </a:lnTo>
                  <a:lnTo>
                    <a:pt x="17" y="17"/>
                  </a:lnTo>
                  <a:lnTo>
                    <a:pt x="17" y="14"/>
                  </a:lnTo>
                  <a:lnTo>
                    <a:pt x="20" y="11"/>
                  </a:lnTo>
                  <a:lnTo>
                    <a:pt x="17" y="8"/>
                  </a:lnTo>
                  <a:lnTo>
                    <a:pt x="14" y="8"/>
                  </a:lnTo>
                  <a:lnTo>
                    <a:pt x="11" y="11"/>
                  </a:lnTo>
                  <a:lnTo>
                    <a:pt x="11" y="14"/>
                  </a:lnTo>
                  <a:lnTo>
                    <a:pt x="14" y="11"/>
                  </a:lnTo>
                  <a:lnTo>
                    <a:pt x="11" y="14"/>
                  </a:lnTo>
                  <a:lnTo>
                    <a:pt x="8" y="14"/>
                  </a:lnTo>
                  <a:lnTo>
                    <a:pt x="8" y="17"/>
                  </a:lnTo>
                  <a:lnTo>
                    <a:pt x="5" y="17"/>
                  </a:lnTo>
                  <a:lnTo>
                    <a:pt x="5" y="14"/>
                  </a:lnTo>
                  <a:lnTo>
                    <a:pt x="8" y="14"/>
                  </a:lnTo>
                  <a:lnTo>
                    <a:pt x="8" y="8"/>
                  </a:lnTo>
                  <a:lnTo>
                    <a:pt x="8"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040" rIns="90000" bIns="32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3" name="Freeform 3618"/>
            <p:cNvSpPr/>
            <p:nvPr/>
          </p:nvSpPr>
          <p:spPr>
            <a:xfrm>
              <a:off x="8856360" y="434088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8" y="3"/>
                  </a:moveTo>
                  <a:lnTo>
                    <a:pt x="5" y="3"/>
                  </a:lnTo>
                  <a:lnTo>
                    <a:pt x="5" y="0"/>
                  </a:lnTo>
                  <a:lnTo>
                    <a:pt x="3" y="0"/>
                  </a:lnTo>
                  <a:lnTo>
                    <a:pt x="0" y="0"/>
                  </a:lnTo>
                  <a:lnTo>
                    <a:pt x="0" y="3"/>
                  </a:lnTo>
                  <a:lnTo>
                    <a:pt x="3" y="3"/>
                  </a:lnTo>
                  <a:lnTo>
                    <a:pt x="3" y="6"/>
                  </a:lnTo>
                  <a:lnTo>
                    <a:pt x="5"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4" name="Freeform 3619"/>
            <p:cNvSpPr/>
            <p:nvPr/>
          </p:nvSpPr>
          <p:spPr>
            <a:xfrm>
              <a:off x="8850600" y="4346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5" name="Freeform 3620"/>
            <p:cNvSpPr/>
            <p:nvPr/>
          </p:nvSpPr>
          <p:spPr>
            <a:xfrm>
              <a:off x="8850600" y="4335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6" name="Freeform 3621"/>
            <p:cNvSpPr/>
            <p:nvPr/>
          </p:nvSpPr>
          <p:spPr>
            <a:xfrm>
              <a:off x="8856360" y="436212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5" y="0"/>
                  </a:moveTo>
                  <a:lnTo>
                    <a:pt x="3" y="0"/>
                  </a:lnTo>
                  <a:lnTo>
                    <a:pt x="0" y="3"/>
                  </a:lnTo>
                  <a:lnTo>
                    <a:pt x="3" y="3"/>
                  </a:lnTo>
                  <a:lnTo>
                    <a:pt x="3" y="6"/>
                  </a:lnTo>
                  <a:lnTo>
                    <a:pt x="5" y="3"/>
                  </a:lnTo>
                  <a:lnTo>
                    <a:pt x="8" y="6"/>
                  </a:lnTo>
                  <a:lnTo>
                    <a:pt x="11" y="3"/>
                  </a:lnTo>
                  <a:lnTo>
                    <a:pt x="8" y="3"/>
                  </a:lnTo>
                  <a:lnTo>
                    <a:pt x="8"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7" name="Freeform 3622"/>
            <p:cNvSpPr/>
            <p:nvPr/>
          </p:nvSpPr>
          <p:spPr>
            <a:xfrm>
              <a:off x="8862480" y="43560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8" name="Freeform 3623"/>
            <p:cNvSpPr/>
            <p:nvPr/>
          </p:nvSpPr>
          <p:spPr>
            <a:xfrm>
              <a:off x="8822520" y="4406400"/>
              <a:ext cx="33120" cy="20520"/>
            </a:xfrm>
            <a:custGeom>
              <a:avLst/>
              <a:gdLst>
                <a:gd name="textAreaLeft" fmla="*/ 0 w 33120"/>
                <a:gd name="textAreaRight" fmla="*/ 33840 w 33120"/>
                <a:gd name="textAreaTop" fmla="*/ 0 h 20520"/>
                <a:gd name="textAreaBottom" fmla="*/ 21240 h 20520"/>
              </a:gdLst>
              <a:ahLst/>
              <a:cxnLst/>
              <a:rect l="textAreaLeft" t="textAreaTop" r="textAreaRight" b="textAreaBottom"/>
              <a:pathLst>
                <a:path w="17" h="11">
                  <a:moveTo>
                    <a:pt x="11" y="0"/>
                  </a:moveTo>
                  <a:lnTo>
                    <a:pt x="8" y="0"/>
                  </a:lnTo>
                  <a:lnTo>
                    <a:pt x="5" y="0"/>
                  </a:lnTo>
                  <a:lnTo>
                    <a:pt x="3" y="0"/>
                  </a:lnTo>
                  <a:lnTo>
                    <a:pt x="3" y="3"/>
                  </a:lnTo>
                  <a:lnTo>
                    <a:pt x="3" y="0"/>
                  </a:lnTo>
                  <a:lnTo>
                    <a:pt x="0" y="0"/>
                  </a:lnTo>
                  <a:lnTo>
                    <a:pt x="0" y="3"/>
                  </a:lnTo>
                  <a:lnTo>
                    <a:pt x="3" y="6"/>
                  </a:lnTo>
                  <a:lnTo>
                    <a:pt x="5" y="8"/>
                  </a:lnTo>
                  <a:lnTo>
                    <a:pt x="8" y="11"/>
                  </a:lnTo>
                  <a:lnTo>
                    <a:pt x="11" y="8"/>
                  </a:lnTo>
                  <a:lnTo>
                    <a:pt x="14" y="6"/>
                  </a:lnTo>
                  <a:lnTo>
                    <a:pt x="17" y="6"/>
                  </a:lnTo>
                  <a:lnTo>
                    <a:pt x="17" y="3"/>
                  </a:lnTo>
                  <a:lnTo>
                    <a:pt x="14" y="3"/>
                  </a:lnTo>
                  <a:lnTo>
                    <a:pt x="14" y="0"/>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49" name="Freeform 3624"/>
            <p:cNvSpPr/>
            <p:nvPr/>
          </p:nvSpPr>
          <p:spPr>
            <a:xfrm>
              <a:off x="8872200" y="4400640"/>
              <a:ext cx="72720" cy="26280"/>
            </a:xfrm>
            <a:custGeom>
              <a:avLst/>
              <a:gdLst>
                <a:gd name="textAreaLeft" fmla="*/ 0 w 72720"/>
                <a:gd name="textAreaRight" fmla="*/ 73440 w 72720"/>
                <a:gd name="textAreaTop" fmla="*/ 0 h 26280"/>
                <a:gd name="textAreaBottom" fmla="*/ 27000 h 26280"/>
              </a:gdLst>
              <a:ahLst/>
              <a:cxnLst/>
              <a:rect l="textAreaLeft" t="textAreaTop" r="textAreaRight" b="textAreaBottom"/>
              <a:pathLst>
                <a:path w="37" h="14">
                  <a:moveTo>
                    <a:pt x="3" y="3"/>
                  </a:moveTo>
                  <a:lnTo>
                    <a:pt x="0" y="3"/>
                  </a:lnTo>
                  <a:lnTo>
                    <a:pt x="3" y="6"/>
                  </a:lnTo>
                  <a:lnTo>
                    <a:pt x="0" y="6"/>
                  </a:lnTo>
                  <a:lnTo>
                    <a:pt x="0" y="9"/>
                  </a:lnTo>
                  <a:lnTo>
                    <a:pt x="0" y="6"/>
                  </a:lnTo>
                  <a:lnTo>
                    <a:pt x="0" y="3"/>
                  </a:lnTo>
                  <a:lnTo>
                    <a:pt x="0" y="3"/>
                  </a:lnTo>
                  <a:lnTo>
                    <a:pt x="3" y="0"/>
                  </a:lnTo>
                  <a:lnTo>
                    <a:pt x="6" y="0"/>
                  </a:lnTo>
                  <a:lnTo>
                    <a:pt x="9" y="0"/>
                  </a:lnTo>
                  <a:lnTo>
                    <a:pt x="12" y="0"/>
                  </a:lnTo>
                  <a:lnTo>
                    <a:pt x="14" y="0"/>
                  </a:lnTo>
                  <a:lnTo>
                    <a:pt x="17" y="0"/>
                  </a:lnTo>
                  <a:lnTo>
                    <a:pt x="20" y="0"/>
                  </a:lnTo>
                  <a:lnTo>
                    <a:pt x="23" y="0"/>
                  </a:lnTo>
                  <a:lnTo>
                    <a:pt x="26" y="3"/>
                  </a:lnTo>
                  <a:lnTo>
                    <a:pt x="29" y="0"/>
                  </a:lnTo>
                  <a:lnTo>
                    <a:pt x="32" y="0"/>
                  </a:lnTo>
                  <a:lnTo>
                    <a:pt x="34" y="3"/>
                  </a:lnTo>
                  <a:lnTo>
                    <a:pt x="34" y="6"/>
                  </a:lnTo>
                  <a:lnTo>
                    <a:pt x="37" y="6"/>
                  </a:lnTo>
                  <a:lnTo>
                    <a:pt x="37" y="9"/>
                  </a:lnTo>
                  <a:lnTo>
                    <a:pt x="37" y="11"/>
                  </a:lnTo>
                  <a:lnTo>
                    <a:pt x="37" y="14"/>
                  </a:lnTo>
                  <a:lnTo>
                    <a:pt x="37" y="11"/>
                  </a:lnTo>
                  <a:lnTo>
                    <a:pt x="34" y="11"/>
                  </a:lnTo>
                  <a:lnTo>
                    <a:pt x="32" y="9"/>
                  </a:lnTo>
                  <a:lnTo>
                    <a:pt x="29" y="9"/>
                  </a:lnTo>
                  <a:lnTo>
                    <a:pt x="26" y="6"/>
                  </a:lnTo>
                  <a:lnTo>
                    <a:pt x="23" y="6"/>
                  </a:lnTo>
                  <a:lnTo>
                    <a:pt x="20" y="6"/>
                  </a:lnTo>
                  <a:lnTo>
                    <a:pt x="23" y="6"/>
                  </a:lnTo>
                  <a:lnTo>
                    <a:pt x="20" y="9"/>
                  </a:lnTo>
                  <a:lnTo>
                    <a:pt x="17" y="6"/>
                  </a:lnTo>
                  <a:lnTo>
                    <a:pt x="14" y="6"/>
                  </a:lnTo>
                  <a:lnTo>
                    <a:pt x="12" y="6"/>
                  </a:lnTo>
                  <a:lnTo>
                    <a:pt x="12" y="3"/>
                  </a:lnTo>
                  <a:lnTo>
                    <a:pt x="9" y="6"/>
                  </a:lnTo>
                  <a:lnTo>
                    <a:pt x="6"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0" name="Freeform 3625"/>
            <p:cNvSpPr/>
            <p:nvPr/>
          </p:nvSpPr>
          <p:spPr>
            <a:xfrm>
              <a:off x="8872200" y="441792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3" y="0"/>
                  </a:lnTo>
                  <a:lnTo>
                    <a:pt x="0" y="0"/>
                  </a:lnTo>
                  <a:lnTo>
                    <a:pt x="0" y="2"/>
                  </a:lnTo>
                  <a:lnTo>
                    <a:pt x="3" y="2"/>
                  </a:lnTo>
                  <a:lnTo>
                    <a:pt x="3" y="0"/>
                  </a:lnTo>
                  <a:lnTo>
                    <a:pt x="3" y="2"/>
                  </a:lnTo>
                  <a:lnTo>
                    <a:pt x="6"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1" name="Freeform 3626"/>
            <p:cNvSpPr/>
            <p:nvPr/>
          </p:nvSpPr>
          <p:spPr>
            <a:xfrm>
              <a:off x="8997480" y="4460040"/>
              <a:ext cx="5400" cy="16560"/>
            </a:xfrm>
            <a:custGeom>
              <a:avLst/>
              <a:gdLst>
                <a:gd name="textAreaLeft" fmla="*/ 0 w 5400"/>
                <a:gd name="textAreaRight" fmla="*/ 6120 w 5400"/>
                <a:gd name="textAreaTop" fmla="*/ 0 h 16560"/>
                <a:gd name="textAreaBottom" fmla="*/ 17280 h 16560"/>
              </a:gdLst>
              <a:ahLst/>
              <a:cxnLst/>
              <a:rect l="textAreaLeft" t="textAreaTop" r="textAreaRight" b="textAreaBottom"/>
              <a:pathLst>
                <a:path w="3" h="9">
                  <a:moveTo>
                    <a:pt x="3" y="0"/>
                  </a:moveTo>
                  <a:lnTo>
                    <a:pt x="3" y="3"/>
                  </a:lnTo>
                  <a:lnTo>
                    <a:pt x="0" y="3"/>
                  </a:lnTo>
                  <a:lnTo>
                    <a:pt x="0" y="6"/>
                  </a:lnTo>
                  <a:lnTo>
                    <a:pt x="0" y="9"/>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2" name="Freeform 3627"/>
            <p:cNvSpPr/>
            <p:nvPr/>
          </p:nvSpPr>
          <p:spPr>
            <a:xfrm>
              <a:off x="8991720" y="4466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3" name="Freeform 3628"/>
            <p:cNvSpPr/>
            <p:nvPr/>
          </p:nvSpPr>
          <p:spPr>
            <a:xfrm>
              <a:off x="8963640" y="4439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4" name="Freeform 3629"/>
            <p:cNvSpPr/>
            <p:nvPr/>
          </p:nvSpPr>
          <p:spPr>
            <a:xfrm>
              <a:off x="8917920" y="436788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9" y="3"/>
                  </a:moveTo>
                  <a:lnTo>
                    <a:pt x="9" y="0"/>
                  </a:lnTo>
                  <a:lnTo>
                    <a:pt x="6" y="3"/>
                  </a:lnTo>
                  <a:lnTo>
                    <a:pt x="3" y="3"/>
                  </a:lnTo>
                  <a:lnTo>
                    <a:pt x="0" y="3"/>
                  </a:lnTo>
                  <a:lnTo>
                    <a:pt x="0" y="6"/>
                  </a:lnTo>
                  <a:lnTo>
                    <a:pt x="3" y="6"/>
                  </a:lnTo>
                  <a:lnTo>
                    <a:pt x="6" y="6"/>
                  </a:lnTo>
                  <a:lnTo>
                    <a:pt x="9" y="6"/>
                  </a:lnTo>
                  <a:lnTo>
                    <a:pt x="11" y="6"/>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5" name="Rectangle 3630"/>
            <p:cNvSpPr/>
            <p:nvPr/>
          </p:nvSpPr>
          <p:spPr>
            <a:xfrm>
              <a:off x="8917920" y="43560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6" name="Freeform 3631"/>
            <p:cNvSpPr/>
            <p:nvPr/>
          </p:nvSpPr>
          <p:spPr>
            <a:xfrm>
              <a:off x="8935920" y="432936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2" y="3"/>
                  </a:moveTo>
                  <a:lnTo>
                    <a:pt x="5" y="3"/>
                  </a:lnTo>
                  <a:lnTo>
                    <a:pt x="5" y="6"/>
                  </a:lnTo>
                  <a:lnTo>
                    <a:pt x="8" y="6"/>
                  </a:lnTo>
                  <a:lnTo>
                    <a:pt x="11" y="6"/>
                  </a:lnTo>
                  <a:lnTo>
                    <a:pt x="11" y="3"/>
                  </a:lnTo>
                  <a:lnTo>
                    <a:pt x="8" y="3"/>
                  </a:lnTo>
                  <a:lnTo>
                    <a:pt x="5" y="0"/>
                  </a:lnTo>
                  <a:lnTo>
                    <a:pt x="5" y="3"/>
                  </a:lnTo>
                  <a:lnTo>
                    <a:pt x="0" y="0"/>
                  </a:lnTo>
                  <a:lnTo>
                    <a:pt x="0" y="3"/>
                  </a:lnTo>
                  <a:lnTo>
                    <a:pt x="0" y="6"/>
                  </a:lnTo>
                  <a:lnTo>
                    <a:pt x="0" y="3"/>
                  </a:lnTo>
                  <a:lnTo>
                    <a:pt x="2" y="6"/>
                  </a:lnTo>
                  <a:lnTo>
                    <a:pt x="5" y="6"/>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7" name="Freeform 3632"/>
            <p:cNvSpPr/>
            <p:nvPr/>
          </p:nvSpPr>
          <p:spPr>
            <a:xfrm>
              <a:off x="8935920" y="434664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5" y="0"/>
                  </a:moveTo>
                  <a:lnTo>
                    <a:pt x="2" y="0"/>
                  </a:lnTo>
                  <a:lnTo>
                    <a:pt x="0" y="3"/>
                  </a:lnTo>
                  <a:lnTo>
                    <a:pt x="5" y="3"/>
                  </a:lnTo>
                  <a:lnTo>
                    <a:pt x="8"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8" name="Freeform 3633"/>
            <p:cNvSpPr/>
            <p:nvPr/>
          </p:nvSpPr>
          <p:spPr>
            <a:xfrm>
              <a:off x="9043200" y="435240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2" y="2"/>
                  </a:moveTo>
                  <a:lnTo>
                    <a:pt x="2" y="0"/>
                  </a:lnTo>
                  <a:lnTo>
                    <a:pt x="0" y="2"/>
                  </a:lnTo>
                  <a:lnTo>
                    <a:pt x="0" y="2"/>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59" name="Freeform 3634"/>
            <p:cNvSpPr/>
            <p:nvPr/>
          </p:nvSpPr>
          <p:spPr>
            <a:xfrm>
              <a:off x="9059040" y="4340880"/>
              <a:ext cx="27000" cy="20520"/>
            </a:xfrm>
            <a:custGeom>
              <a:avLst/>
              <a:gdLst>
                <a:gd name="textAreaLeft" fmla="*/ 0 w 27000"/>
                <a:gd name="textAreaRight" fmla="*/ 27720 w 27000"/>
                <a:gd name="textAreaTop" fmla="*/ 0 h 20520"/>
                <a:gd name="textAreaBottom" fmla="*/ 21240 h 20520"/>
              </a:gdLst>
              <a:ahLst/>
              <a:cxnLst/>
              <a:rect l="textAreaLeft" t="textAreaTop" r="textAreaRight" b="textAreaBottom"/>
              <a:pathLst>
                <a:path w="14" h="11">
                  <a:moveTo>
                    <a:pt x="6" y="6"/>
                  </a:moveTo>
                  <a:lnTo>
                    <a:pt x="3" y="6"/>
                  </a:lnTo>
                  <a:lnTo>
                    <a:pt x="0" y="3"/>
                  </a:lnTo>
                  <a:lnTo>
                    <a:pt x="0" y="0"/>
                  </a:lnTo>
                  <a:lnTo>
                    <a:pt x="3" y="3"/>
                  </a:lnTo>
                  <a:lnTo>
                    <a:pt x="6" y="3"/>
                  </a:lnTo>
                  <a:lnTo>
                    <a:pt x="9" y="3"/>
                  </a:lnTo>
                  <a:lnTo>
                    <a:pt x="11" y="6"/>
                  </a:lnTo>
                  <a:lnTo>
                    <a:pt x="11" y="8"/>
                  </a:lnTo>
                  <a:lnTo>
                    <a:pt x="11" y="6"/>
                  </a:lnTo>
                  <a:lnTo>
                    <a:pt x="14" y="8"/>
                  </a:lnTo>
                  <a:lnTo>
                    <a:pt x="14" y="11"/>
                  </a:lnTo>
                  <a:lnTo>
                    <a:pt x="11" y="11"/>
                  </a:lnTo>
                  <a:lnTo>
                    <a:pt x="9" y="8"/>
                  </a:lnTo>
                  <a:lnTo>
                    <a:pt x="6" y="11"/>
                  </a:lnTo>
                  <a:lnTo>
                    <a:pt x="6" y="8"/>
                  </a:lnTo>
                  <a:lnTo>
                    <a:pt x="9" y="8"/>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0" name="Freeform 3635"/>
            <p:cNvSpPr/>
            <p:nvPr/>
          </p:nvSpPr>
          <p:spPr>
            <a:xfrm>
              <a:off x="9059040" y="4367880"/>
              <a:ext cx="38880" cy="10800"/>
            </a:xfrm>
            <a:custGeom>
              <a:avLst/>
              <a:gdLst>
                <a:gd name="textAreaLeft" fmla="*/ 0 w 38880"/>
                <a:gd name="textAreaRight" fmla="*/ 39600 w 38880"/>
                <a:gd name="textAreaTop" fmla="*/ 0 h 10800"/>
                <a:gd name="textAreaBottom" fmla="*/ 11520 h 10800"/>
              </a:gdLst>
              <a:ahLst/>
              <a:cxnLst/>
              <a:rect l="textAreaLeft" t="textAreaTop" r="textAreaRight" b="textAreaBottom"/>
              <a:pathLst>
                <a:path w="20" h="6">
                  <a:moveTo>
                    <a:pt x="6" y="0"/>
                  </a:moveTo>
                  <a:lnTo>
                    <a:pt x="0" y="0"/>
                  </a:lnTo>
                  <a:lnTo>
                    <a:pt x="3" y="0"/>
                  </a:lnTo>
                  <a:lnTo>
                    <a:pt x="6" y="3"/>
                  </a:lnTo>
                  <a:lnTo>
                    <a:pt x="9" y="3"/>
                  </a:lnTo>
                  <a:lnTo>
                    <a:pt x="11" y="3"/>
                  </a:lnTo>
                  <a:lnTo>
                    <a:pt x="14" y="6"/>
                  </a:lnTo>
                  <a:lnTo>
                    <a:pt x="17" y="3"/>
                  </a:lnTo>
                  <a:lnTo>
                    <a:pt x="20" y="3"/>
                  </a:lnTo>
                  <a:lnTo>
                    <a:pt x="17" y="0"/>
                  </a:lnTo>
                  <a:lnTo>
                    <a:pt x="11" y="3"/>
                  </a:lnTo>
                  <a:lnTo>
                    <a:pt x="11"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1" name="Freeform 3636"/>
            <p:cNvSpPr/>
            <p:nvPr/>
          </p:nvSpPr>
          <p:spPr>
            <a:xfrm>
              <a:off x="8946000" y="4510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2" name="Freeform 3637"/>
            <p:cNvSpPr/>
            <p:nvPr/>
          </p:nvSpPr>
          <p:spPr>
            <a:xfrm>
              <a:off x="8951760" y="4504680"/>
              <a:ext cx="17280" cy="22320"/>
            </a:xfrm>
            <a:custGeom>
              <a:avLst/>
              <a:gdLst>
                <a:gd name="textAreaLeft" fmla="*/ 0 w 17280"/>
                <a:gd name="textAreaRight" fmla="*/ 18000 w 17280"/>
                <a:gd name="textAreaTop" fmla="*/ 0 h 22320"/>
                <a:gd name="textAreaBottom" fmla="*/ 23040 h 22320"/>
              </a:gdLst>
              <a:ahLst/>
              <a:cxnLst/>
              <a:rect l="textAreaLeft" t="textAreaTop" r="textAreaRight" b="textAreaBottom"/>
              <a:pathLst>
                <a:path w="9" h="12">
                  <a:moveTo>
                    <a:pt x="6" y="3"/>
                  </a:moveTo>
                  <a:lnTo>
                    <a:pt x="6" y="0"/>
                  </a:lnTo>
                  <a:lnTo>
                    <a:pt x="9" y="0"/>
                  </a:lnTo>
                  <a:lnTo>
                    <a:pt x="9" y="3"/>
                  </a:lnTo>
                  <a:lnTo>
                    <a:pt x="9" y="3"/>
                  </a:lnTo>
                  <a:lnTo>
                    <a:pt x="6" y="6"/>
                  </a:lnTo>
                  <a:lnTo>
                    <a:pt x="9" y="6"/>
                  </a:lnTo>
                  <a:lnTo>
                    <a:pt x="6" y="9"/>
                  </a:lnTo>
                  <a:lnTo>
                    <a:pt x="3" y="9"/>
                  </a:lnTo>
                  <a:lnTo>
                    <a:pt x="3" y="12"/>
                  </a:lnTo>
                  <a:lnTo>
                    <a:pt x="0" y="12"/>
                  </a:lnTo>
                  <a:lnTo>
                    <a:pt x="0" y="9"/>
                  </a:lnTo>
                  <a:lnTo>
                    <a:pt x="3"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3" name="Freeform 3638"/>
            <p:cNvSpPr/>
            <p:nvPr/>
          </p:nvSpPr>
          <p:spPr>
            <a:xfrm>
              <a:off x="8969760" y="4504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2" y="3"/>
                  </a:lnTo>
                  <a:lnTo>
                    <a:pt x="2"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4" name="Freeform 3639"/>
            <p:cNvSpPr/>
            <p:nvPr/>
          </p:nvSpPr>
          <p:spPr>
            <a:xfrm>
              <a:off x="8963640" y="4492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5" name="Freeform 3640"/>
            <p:cNvSpPr/>
            <p:nvPr/>
          </p:nvSpPr>
          <p:spPr>
            <a:xfrm>
              <a:off x="8946000" y="453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6" name="Freeform 3641"/>
            <p:cNvSpPr/>
            <p:nvPr/>
          </p:nvSpPr>
          <p:spPr>
            <a:xfrm>
              <a:off x="9037440" y="4460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7" name="Freeform 3642"/>
            <p:cNvSpPr/>
            <p:nvPr/>
          </p:nvSpPr>
          <p:spPr>
            <a:xfrm>
              <a:off x="9031320" y="44661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6" y="0"/>
                  </a:lnTo>
                  <a:lnTo>
                    <a:pt x="6" y="3"/>
                  </a:lnTo>
                  <a:lnTo>
                    <a:pt x="6" y="6"/>
                  </a:lnTo>
                  <a:lnTo>
                    <a:pt x="3" y="6"/>
                  </a:lnTo>
                  <a:lnTo>
                    <a:pt x="0" y="6"/>
                  </a:lnTo>
                  <a:lnTo>
                    <a:pt x="0" y="3"/>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8" name="Freeform 3643"/>
            <p:cNvSpPr/>
            <p:nvPr/>
          </p:nvSpPr>
          <p:spPr>
            <a:xfrm>
              <a:off x="9031320" y="447768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3" y="0"/>
                  </a:moveTo>
                  <a:lnTo>
                    <a:pt x="6" y="0"/>
                  </a:lnTo>
                  <a:lnTo>
                    <a:pt x="8" y="3"/>
                  </a:lnTo>
                  <a:lnTo>
                    <a:pt x="6" y="6"/>
                  </a:lnTo>
                  <a:lnTo>
                    <a:pt x="3" y="6"/>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69" name="Freeform 3644"/>
            <p:cNvSpPr/>
            <p:nvPr/>
          </p:nvSpPr>
          <p:spPr>
            <a:xfrm>
              <a:off x="9025560" y="4477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3" y="3"/>
                  </a:lnTo>
                  <a:lnTo>
                    <a:pt x="6" y="3"/>
                  </a:lnTo>
                  <a:lnTo>
                    <a:pt x="6" y="6"/>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0" name="Freeform 3645"/>
            <p:cNvSpPr/>
            <p:nvPr/>
          </p:nvSpPr>
          <p:spPr>
            <a:xfrm>
              <a:off x="9037440" y="44892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1" name="Rectangle 3646"/>
            <p:cNvSpPr/>
            <p:nvPr/>
          </p:nvSpPr>
          <p:spPr>
            <a:xfrm>
              <a:off x="9043200" y="4489200"/>
              <a:ext cx="324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2" name="Freeform 3647"/>
            <p:cNvSpPr/>
            <p:nvPr/>
          </p:nvSpPr>
          <p:spPr>
            <a:xfrm>
              <a:off x="9025560" y="4483440"/>
              <a:ext cx="11160" cy="20520"/>
            </a:xfrm>
            <a:custGeom>
              <a:avLst/>
              <a:gdLst>
                <a:gd name="textAreaLeft" fmla="*/ 0 w 11160"/>
                <a:gd name="textAreaRight" fmla="*/ 11880 w 11160"/>
                <a:gd name="textAreaTop" fmla="*/ 0 h 20520"/>
                <a:gd name="textAreaBottom" fmla="*/ 21240 h 20520"/>
              </a:gdLst>
              <a:ahLst/>
              <a:cxnLst/>
              <a:rect l="textAreaLeft" t="textAreaTop" r="textAreaRight" b="textAreaBottom"/>
              <a:pathLst>
                <a:path w="6" h="11">
                  <a:moveTo>
                    <a:pt x="6" y="5"/>
                  </a:moveTo>
                  <a:lnTo>
                    <a:pt x="6" y="3"/>
                  </a:lnTo>
                  <a:lnTo>
                    <a:pt x="3" y="3"/>
                  </a:lnTo>
                  <a:lnTo>
                    <a:pt x="3" y="0"/>
                  </a:lnTo>
                  <a:lnTo>
                    <a:pt x="0" y="0"/>
                  </a:lnTo>
                  <a:lnTo>
                    <a:pt x="0" y="3"/>
                  </a:lnTo>
                  <a:lnTo>
                    <a:pt x="3" y="3"/>
                  </a:lnTo>
                  <a:lnTo>
                    <a:pt x="3" y="5"/>
                  </a:lnTo>
                  <a:lnTo>
                    <a:pt x="0" y="3"/>
                  </a:lnTo>
                  <a:lnTo>
                    <a:pt x="0" y="5"/>
                  </a:lnTo>
                  <a:lnTo>
                    <a:pt x="0" y="8"/>
                  </a:lnTo>
                  <a:lnTo>
                    <a:pt x="3" y="8"/>
                  </a:lnTo>
                  <a:lnTo>
                    <a:pt x="3" y="11"/>
                  </a:lnTo>
                  <a:lnTo>
                    <a:pt x="6" y="8"/>
                  </a:lnTo>
                  <a:lnTo>
                    <a:pt x="6" y="8"/>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3" name="Freeform 3648"/>
            <p:cNvSpPr/>
            <p:nvPr/>
          </p:nvSpPr>
          <p:spPr>
            <a:xfrm>
              <a:off x="9037440" y="4492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4" name="Freeform 3649"/>
            <p:cNvSpPr/>
            <p:nvPr/>
          </p:nvSpPr>
          <p:spPr>
            <a:xfrm>
              <a:off x="8939880" y="4335120"/>
              <a:ext cx="265680" cy="224640"/>
            </a:xfrm>
            <a:custGeom>
              <a:avLst/>
              <a:gdLst>
                <a:gd name="textAreaLeft" fmla="*/ 0 w 265680"/>
                <a:gd name="textAreaRight" fmla="*/ 266400 w 265680"/>
                <a:gd name="textAreaTop" fmla="*/ 0 h 224640"/>
                <a:gd name="textAreaBottom" fmla="*/ 225360 h 224640"/>
              </a:gdLst>
              <a:ahLst/>
              <a:cxnLst/>
              <a:rect l="textAreaLeft" t="textAreaTop" r="textAreaRight" b="textAreaBottom"/>
              <a:pathLst>
                <a:path w="134" h="117">
                  <a:moveTo>
                    <a:pt x="134" y="117"/>
                  </a:moveTo>
                  <a:lnTo>
                    <a:pt x="134" y="108"/>
                  </a:lnTo>
                  <a:lnTo>
                    <a:pt x="134" y="97"/>
                  </a:lnTo>
                  <a:lnTo>
                    <a:pt x="134" y="91"/>
                  </a:lnTo>
                  <a:lnTo>
                    <a:pt x="131" y="85"/>
                  </a:lnTo>
                  <a:lnTo>
                    <a:pt x="131" y="82"/>
                  </a:lnTo>
                  <a:lnTo>
                    <a:pt x="134" y="77"/>
                  </a:lnTo>
                  <a:lnTo>
                    <a:pt x="134" y="68"/>
                  </a:lnTo>
                  <a:lnTo>
                    <a:pt x="134" y="54"/>
                  </a:lnTo>
                  <a:lnTo>
                    <a:pt x="134" y="37"/>
                  </a:lnTo>
                  <a:lnTo>
                    <a:pt x="134" y="31"/>
                  </a:lnTo>
                  <a:lnTo>
                    <a:pt x="131" y="28"/>
                  </a:lnTo>
                  <a:lnTo>
                    <a:pt x="128" y="28"/>
                  </a:lnTo>
                  <a:lnTo>
                    <a:pt x="131" y="28"/>
                  </a:lnTo>
                  <a:lnTo>
                    <a:pt x="128" y="28"/>
                  </a:lnTo>
                  <a:lnTo>
                    <a:pt x="125" y="28"/>
                  </a:lnTo>
                  <a:lnTo>
                    <a:pt x="117" y="26"/>
                  </a:lnTo>
                  <a:lnTo>
                    <a:pt x="108" y="23"/>
                  </a:lnTo>
                  <a:lnTo>
                    <a:pt x="106" y="23"/>
                  </a:lnTo>
                  <a:lnTo>
                    <a:pt x="103" y="20"/>
                  </a:lnTo>
                  <a:lnTo>
                    <a:pt x="97" y="17"/>
                  </a:lnTo>
                  <a:lnTo>
                    <a:pt x="94" y="14"/>
                  </a:lnTo>
                  <a:lnTo>
                    <a:pt x="91" y="14"/>
                  </a:lnTo>
                  <a:lnTo>
                    <a:pt x="83" y="20"/>
                  </a:lnTo>
                  <a:lnTo>
                    <a:pt x="86" y="23"/>
                  </a:lnTo>
                  <a:lnTo>
                    <a:pt x="83" y="23"/>
                  </a:lnTo>
                  <a:lnTo>
                    <a:pt x="80" y="23"/>
                  </a:lnTo>
                  <a:lnTo>
                    <a:pt x="77" y="26"/>
                  </a:lnTo>
                  <a:lnTo>
                    <a:pt x="77" y="23"/>
                  </a:lnTo>
                  <a:lnTo>
                    <a:pt x="74" y="26"/>
                  </a:lnTo>
                  <a:lnTo>
                    <a:pt x="71" y="28"/>
                  </a:lnTo>
                  <a:lnTo>
                    <a:pt x="71" y="31"/>
                  </a:lnTo>
                  <a:lnTo>
                    <a:pt x="69" y="31"/>
                  </a:lnTo>
                  <a:lnTo>
                    <a:pt x="69" y="34"/>
                  </a:lnTo>
                  <a:lnTo>
                    <a:pt x="66" y="34"/>
                  </a:lnTo>
                  <a:lnTo>
                    <a:pt x="66" y="37"/>
                  </a:lnTo>
                  <a:lnTo>
                    <a:pt x="63" y="37"/>
                  </a:lnTo>
                  <a:lnTo>
                    <a:pt x="63" y="40"/>
                  </a:lnTo>
                  <a:lnTo>
                    <a:pt x="57" y="40"/>
                  </a:lnTo>
                  <a:lnTo>
                    <a:pt x="54" y="37"/>
                  </a:lnTo>
                  <a:lnTo>
                    <a:pt x="54" y="40"/>
                  </a:lnTo>
                  <a:lnTo>
                    <a:pt x="54" y="37"/>
                  </a:lnTo>
                  <a:lnTo>
                    <a:pt x="54" y="34"/>
                  </a:lnTo>
                  <a:lnTo>
                    <a:pt x="52" y="34"/>
                  </a:lnTo>
                  <a:lnTo>
                    <a:pt x="52" y="31"/>
                  </a:lnTo>
                  <a:lnTo>
                    <a:pt x="52" y="28"/>
                  </a:lnTo>
                  <a:lnTo>
                    <a:pt x="49" y="28"/>
                  </a:lnTo>
                  <a:lnTo>
                    <a:pt x="49" y="31"/>
                  </a:lnTo>
                  <a:lnTo>
                    <a:pt x="49" y="34"/>
                  </a:lnTo>
                  <a:lnTo>
                    <a:pt x="49" y="31"/>
                  </a:lnTo>
                  <a:lnTo>
                    <a:pt x="46" y="28"/>
                  </a:lnTo>
                  <a:lnTo>
                    <a:pt x="46" y="26"/>
                  </a:lnTo>
                  <a:lnTo>
                    <a:pt x="46" y="23"/>
                  </a:lnTo>
                  <a:lnTo>
                    <a:pt x="43" y="20"/>
                  </a:lnTo>
                  <a:lnTo>
                    <a:pt x="43" y="17"/>
                  </a:lnTo>
                  <a:lnTo>
                    <a:pt x="46" y="17"/>
                  </a:lnTo>
                  <a:lnTo>
                    <a:pt x="46" y="14"/>
                  </a:lnTo>
                  <a:lnTo>
                    <a:pt x="46" y="11"/>
                  </a:lnTo>
                  <a:lnTo>
                    <a:pt x="43" y="11"/>
                  </a:lnTo>
                  <a:lnTo>
                    <a:pt x="43" y="9"/>
                  </a:lnTo>
                  <a:lnTo>
                    <a:pt x="46" y="9"/>
                  </a:lnTo>
                  <a:lnTo>
                    <a:pt x="43" y="6"/>
                  </a:lnTo>
                  <a:lnTo>
                    <a:pt x="40" y="6"/>
                  </a:lnTo>
                  <a:lnTo>
                    <a:pt x="37" y="9"/>
                  </a:lnTo>
                  <a:lnTo>
                    <a:pt x="34" y="6"/>
                  </a:lnTo>
                  <a:lnTo>
                    <a:pt x="32" y="3"/>
                  </a:lnTo>
                  <a:lnTo>
                    <a:pt x="26" y="0"/>
                  </a:lnTo>
                  <a:lnTo>
                    <a:pt x="23" y="0"/>
                  </a:lnTo>
                  <a:lnTo>
                    <a:pt x="20" y="3"/>
                  </a:lnTo>
                  <a:lnTo>
                    <a:pt x="17" y="3"/>
                  </a:lnTo>
                  <a:lnTo>
                    <a:pt x="17" y="6"/>
                  </a:lnTo>
                  <a:lnTo>
                    <a:pt x="15" y="6"/>
                  </a:lnTo>
                  <a:lnTo>
                    <a:pt x="12" y="9"/>
                  </a:lnTo>
                  <a:lnTo>
                    <a:pt x="12" y="6"/>
                  </a:lnTo>
                  <a:lnTo>
                    <a:pt x="9" y="9"/>
                  </a:lnTo>
                  <a:lnTo>
                    <a:pt x="9" y="11"/>
                  </a:lnTo>
                  <a:lnTo>
                    <a:pt x="6" y="14"/>
                  </a:lnTo>
                  <a:lnTo>
                    <a:pt x="6" y="11"/>
                  </a:lnTo>
                  <a:lnTo>
                    <a:pt x="6" y="9"/>
                  </a:lnTo>
                  <a:lnTo>
                    <a:pt x="3" y="9"/>
                  </a:lnTo>
                  <a:lnTo>
                    <a:pt x="0" y="9"/>
                  </a:lnTo>
                  <a:lnTo>
                    <a:pt x="0" y="11"/>
                  </a:lnTo>
                  <a:lnTo>
                    <a:pt x="3" y="11"/>
                  </a:lnTo>
                  <a:lnTo>
                    <a:pt x="3" y="14"/>
                  </a:lnTo>
                  <a:lnTo>
                    <a:pt x="6" y="14"/>
                  </a:lnTo>
                  <a:lnTo>
                    <a:pt x="3" y="14"/>
                  </a:lnTo>
                  <a:lnTo>
                    <a:pt x="3" y="17"/>
                  </a:lnTo>
                  <a:lnTo>
                    <a:pt x="6" y="17"/>
                  </a:lnTo>
                  <a:lnTo>
                    <a:pt x="9" y="17"/>
                  </a:lnTo>
                  <a:lnTo>
                    <a:pt x="9" y="14"/>
                  </a:lnTo>
                  <a:lnTo>
                    <a:pt x="9" y="17"/>
                  </a:lnTo>
                  <a:lnTo>
                    <a:pt x="12" y="14"/>
                  </a:lnTo>
                  <a:lnTo>
                    <a:pt x="12" y="17"/>
                  </a:lnTo>
                  <a:lnTo>
                    <a:pt x="12" y="14"/>
                  </a:lnTo>
                  <a:lnTo>
                    <a:pt x="15" y="17"/>
                  </a:lnTo>
                  <a:lnTo>
                    <a:pt x="15" y="20"/>
                  </a:lnTo>
                  <a:lnTo>
                    <a:pt x="17" y="20"/>
                  </a:lnTo>
                  <a:lnTo>
                    <a:pt x="17" y="17"/>
                  </a:lnTo>
                  <a:lnTo>
                    <a:pt x="17" y="20"/>
                  </a:lnTo>
                  <a:lnTo>
                    <a:pt x="15" y="20"/>
                  </a:lnTo>
                  <a:lnTo>
                    <a:pt x="17" y="23"/>
                  </a:lnTo>
                  <a:lnTo>
                    <a:pt x="20" y="23"/>
                  </a:lnTo>
                  <a:lnTo>
                    <a:pt x="20" y="26"/>
                  </a:lnTo>
                  <a:lnTo>
                    <a:pt x="23" y="26"/>
                  </a:lnTo>
                  <a:lnTo>
                    <a:pt x="26" y="26"/>
                  </a:lnTo>
                  <a:lnTo>
                    <a:pt x="26" y="28"/>
                  </a:lnTo>
                  <a:lnTo>
                    <a:pt x="29" y="26"/>
                  </a:lnTo>
                  <a:lnTo>
                    <a:pt x="32" y="26"/>
                  </a:lnTo>
                  <a:lnTo>
                    <a:pt x="34" y="26"/>
                  </a:lnTo>
                  <a:lnTo>
                    <a:pt x="37" y="26"/>
                  </a:lnTo>
                  <a:lnTo>
                    <a:pt x="40" y="26"/>
                  </a:lnTo>
                  <a:lnTo>
                    <a:pt x="40" y="23"/>
                  </a:lnTo>
                  <a:lnTo>
                    <a:pt x="43" y="26"/>
                  </a:lnTo>
                  <a:lnTo>
                    <a:pt x="43" y="28"/>
                  </a:lnTo>
                  <a:lnTo>
                    <a:pt x="40" y="28"/>
                  </a:lnTo>
                  <a:lnTo>
                    <a:pt x="43" y="31"/>
                  </a:lnTo>
                  <a:lnTo>
                    <a:pt x="40" y="28"/>
                  </a:lnTo>
                  <a:lnTo>
                    <a:pt x="37" y="28"/>
                  </a:lnTo>
                  <a:lnTo>
                    <a:pt x="40" y="31"/>
                  </a:lnTo>
                  <a:lnTo>
                    <a:pt x="37" y="28"/>
                  </a:lnTo>
                  <a:lnTo>
                    <a:pt x="37" y="31"/>
                  </a:lnTo>
                  <a:lnTo>
                    <a:pt x="34" y="28"/>
                  </a:lnTo>
                  <a:lnTo>
                    <a:pt x="34" y="31"/>
                  </a:lnTo>
                  <a:lnTo>
                    <a:pt x="34" y="28"/>
                  </a:lnTo>
                  <a:lnTo>
                    <a:pt x="32" y="28"/>
                  </a:lnTo>
                  <a:lnTo>
                    <a:pt x="29" y="28"/>
                  </a:lnTo>
                  <a:lnTo>
                    <a:pt x="26" y="34"/>
                  </a:lnTo>
                  <a:lnTo>
                    <a:pt x="26" y="31"/>
                  </a:lnTo>
                  <a:lnTo>
                    <a:pt x="23" y="31"/>
                  </a:lnTo>
                  <a:lnTo>
                    <a:pt x="20" y="31"/>
                  </a:lnTo>
                  <a:lnTo>
                    <a:pt x="17" y="31"/>
                  </a:lnTo>
                  <a:lnTo>
                    <a:pt x="17" y="34"/>
                  </a:lnTo>
                  <a:lnTo>
                    <a:pt x="17" y="37"/>
                  </a:lnTo>
                  <a:lnTo>
                    <a:pt x="20" y="34"/>
                  </a:lnTo>
                  <a:lnTo>
                    <a:pt x="26" y="37"/>
                  </a:lnTo>
                  <a:lnTo>
                    <a:pt x="26" y="40"/>
                  </a:lnTo>
                  <a:lnTo>
                    <a:pt x="29" y="40"/>
                  </a:lnTo>
                  <a:lnTo>
                    <a:pt x="29" y="43"/>
                  </a:lnTo>
                  <a:lnTo>
                    <a:pt x="29" y="45"/>
                  </a:lnTo>
                  <a:lnTo>
                    <a:pt x="26" y="43"/>
                  </a:lnTo>
                  <a:lnTo>
                    <a:pt x="29" y="48"/>
                  </a:lnTo>
                  <a:lnTo>
                    <a:pt x="29" y="51"/>
                  </a:lnTo>
                  <a:lnTo>
                    <a:pt x="32" y="48"/>
                  </a:lnTo>
                  <a:lnTo>
                    <a:pt x="34" y="48"/>
                  </a:lnTo>
                  <a:lnTo>
                    <a:pt x="34" y="45"/>
                  </a:lnTo>
                  <a:lnTo>
                    <a:pt x="34" y="43"/>
                  </a:lnTo>
                  <a:lnTo>
                    <a:pt x="37" y="43"/>
                  </a:lnTo>
                  <a:lnTo>
                    <a:pt x="37" y="45"/>
                  </a:lnTo>
                  <a:lnTo>
                    <a:pt x="37" y="43"/>
                  </a:lnTo>
                  <a:lnTo>
                    <a:pt x="37" y="40"/>
                  </a:lnTo>
                  <a:lnTo>
                    <a:pt x="40" y="37"/>
                  </a:lnTo>
                  <a:lnTo>
                    <a:pt x="40" y="34"/>
                  </a:lnTo>
                  <a:lnTo>
                    <a:pt x="43" y="37"/>
                  </a:lnTo>
                  <a:lnTo>
                    <a:pt x="40" y="37"/>
                  </a:lnTo>
                  <a:lnTo>
                    <a:pt x="40" y="40"/>
                  </a:lnTo>
                  <a:lnTo>
                    <a:pt x="40" y="45"/>
                  </a:lnTo>
                  <a:lnTo>
                    <a:pt x="43" y="45"/>
                  </a:lnTo>
                  <a:lnTo>
                    <a:pt x="40" y="45"/>
                  </a:lnTo>
                  <a:lnTo>
                    <a:pt x="43" y="48"/>
                  </a:lnTo>
                  <a:lnTo>
                    <a:pt x="43" y="45"/>
                  </a:lnTo>
                  <a:lnTo>
                    <a:pt x="46" y="45"/>
                  </a:lnTo>
                  <a:lnTo>
                    <a:pt x="46" y="48"/>
                  </a:lnTo>
                  <a:lnTo>
                    <a:pt x="49" y="51"/>
                  </a:lnTo>
                  <a:lnTo>
                    <a:pt x="49" y="48"/>
                  </a:lnTo>
                  <a:lnTo>
                    <a:pt x="52" y="48"/>
                  </a:lnTo>
                  <a:lnTo>
                    <a:pt x="54" y="48"/>
                  </a:lnTo>
                  <a:lnTo>
                    <a:pt x="57" y="48"/>
                  </a:lnTo>
                  <a:lnTo>
                    <a:pt x="54" y="48"/>
                  </a:lnTo>
                  <a:lnTo>
                    <a:pt x="52" y="48"/>
                  </a:lnTo>
                  <a:lnTo>
                    <a:pt x="52" y="51"/>
                  </a:lnTo>
                  <a:lnTo>
                    <a:pt x="54" y="51"/>
                  </a:lnTo>
                  <a:lnTo>
                    <a:pt x="54" y="54"/>
                  </a:lnTo>
                  <a:lnTo>
                    <a:pt x="57" y="54"/>
                  </a:lnTo>
                  <a:lnTo>
                    <a:pt x="63" y="54"/>
                  </a:lnTo>
                  <a:lnTo>
                    <a:pt x="69" y="57"/>
                  </a:lnTo>
                  <a:lnTo>
                    <a:pt x="71" y="57"/>
                  </a:lnTo>
                  <a:lnTo>
                    <a:pt x="74" y="57"/>
                  </a:lnTo>
                  <a:lnTo>
                    <a:pt x="77" y="57"/>
                  </a:lnTo>
                  <a:lnTo>
                    <a:pt x="77" y="60"/>
                  </a:lnTo>
                  <a:lnTo>
                    <a:pt x="80" y="60"/>
                  </a:lnTo>
                  <a:lnTo>
                    <a:pt x="83" y="60"/>
                  </a:lnTo>
                  <a:lnTo>
                    <a:pt x="86" y="63"/>
                  </a:lnTo>
                  <a:lnTo>
                    <a:pt x="88" y="60"/>
                  </a:lnTo>
                  <a:lnTo>
                    <a:pt x="88" y="63"/>
                  </a:lnTo>
                  <a:lnTo>
                    <a:pt x="91" y="65"/>
                  </a:lnTo>
                  <a:lnTo>
                    <a:pt x="94" y="68"/>
                  </a:lnTo>
                  <a:lnTo>
                    <a:pt x="94" y="65"/>
                  </a:lnTo>
                  <a:lnTo>
                    <a:pt x="97" y="65"/>
                  </a:lnTo>
                  <a:lnTo>
                    <a:pt x="94" y="68"/>
                  </a:lnTo>
                  <a:lnTo>
                    <a:pt x="94" y="71"/>
                  </a:lnTo>
                  <a:lnTo>
                    <a:pt x="97" y="71"/>
                  </a:lnTo>
                  <a:lnTo>
                    <a:pt x="97" y="68"/>
                  </a:lnTo>
                  <a:lnTo>
                    <a:pt x="100" y="68"/>
                  </a:lnTo>
                  <a:lnTo>
                    <a:pt x="97" y="71"/>
                  </a:lnTo>
                  <a:lnTo>
                    <a:pt x="100" y="74"/>
                  </a:lnTo>
                  <a:lnTo>
                    <a:pt x="100" y="77"/>
                  </a:lnTo>
                  <a:lnTo>
                    <a:pt x="103" y="80"/>
                  </a:lnTo>
                  <a:lnTo>
                    <a:pt x="106" y="82"/>
                  </a:lnTo>
                  <a:lnTo>
                    <a:pt x="111" y="85"/>
                  </a:lnTo>
                  <a:lnTo>
                    <a:pt x="106" y="85"/>
                  </a:lnTo>
                  <a:lnTo>
                    <a:pt x="103" y="85"/>
                  </a:lnTo>
                  <a:lnTo>
                    <a:pt x="106" y="88"/>
                  </a:lnTo>
                  <a:lnTo>
                    <a:pt x="108" y="88"/>
                  </a:lnTo>
                  <a:lnTo>
                    <a:pt x="111" y="88"/>
                  </a:lnTo>
                  <a:lnTo>
                    <a:pt x="117" y="91"/>
                  </a:lnTo>
                  <a:lnTo>
                    <a:pt x="111" y="88"/>
                  </a:lnTo>
                  <a:lnTo>
                    <a:pt x="108" y="91"/>
                  </a:lnTo>
                  <a:lnTo>
                    <a:pt x="106" y="91"/>
                  </a:lnTo>
                  <a:lnTo>
                    <a:pt x="103" y="88"/>
                  </a:lnTo>
                  <a:lnTo>
                    <a:pt x="103" y="91"/>
                  </a:lnTo>
                  <a:lnTo>
                    <a:pt x="106" y="91"/>
                  </a:lnTo>
                  <a:lnTo>
                    <a:pt x="108" y="94"/>
                  </a:lnTo>
                  <a:lnTo>
                    <a:pt x="106" y="100"/>
                  </a:lnTo>
                  <a:lnTo>
                    <a:pt x="106" y="102"/>
                  </a:lnTo>
                  <a:lnTo>
                    <a:pt x="108" y="102"/>
                  </a:lnTo>
                  <a:lnTo>
                    <a:pt x="108" y="100"/>
                  </a:lnTo>
                  <a:lnTo>
                    <a:pt x="111" y="100"/>
                  </a:lnTo>
                  <a:lnTo>
                    <a:pt x="114" y="102"/>
                  </a:lnTo>
                  <a:lnTo>
                    <a:pt x="117" y="100"/>
                  </a:lnTo>
                  <a:lnTo>
                    <a:pt x="120" y="100"/>
                  </a:lnTo>
                  <a:lnTo>
                    <a:pt x="123" y="97"/>
                  </a:lnTo>
                  <a:lnTo>
                    <a:pt x="120" y="102"/>
                  </a:lnTo>
                  <a:lnTo>
                    <a:pt x="125" y="108"/>
                  </a:lnTo>
                  <a:lnTo>
                    <a:pt x="128" y="108"/>
                  </a:lnTo>
                  <a:lnTo>
                    <a:pt x="131" y="111"/>
                  </a:lnTo>
                  <a:lnTo>
                    <a:pt x="134" y="1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5" name="Freeform 3650"/>
            <p:cNvSpPr/>
            <p:nvPr/>
          </p:nvSpPr>
          <p:spPr>
            <a:xfrm>
              <a:off x="9261720" y="45374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0"/>
                  </a:lnTo>
                  <a:lnTo>
                    <a:pt x="0" y="0"/>
                  </a:lnTo>
                  <a:lnTo>
                    <a:pt x="0" y="3"/>
                  </a:lnTo>
                  <a:lnTo>
                    <a:pt x="3"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6" name="Freeform 3651"/>
            <p:cNvSpPr/>
            <p:nvPr/>
          </p:nvSpPr>
          <p:spPr>
            <a:xfrm>
              <a:off x="9261720" y="453744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7" name="Freeform 3652"/>
            <p:cNvSpPr/>
            <p:nvPr/>
          </p:nvSpPr>
          <p:spPr>
            <a:xfrm>
              <a:off x="9279720" y="4521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8" name="Freeform 3653"/>
            <p:cNvSpPr/>
            <p:nvPr/>
          </p:nvSpPr>
          <p:spPr>
            <a:xfrm>
              <a:off x="9273960" y="45277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79" name="Freeform 3654"/>
            <p:cNvSpPr/>
            <p:nvPr/>
          </p:nvSpPr>
          <p:spPr>
            <a:xfrm>
              <a:off x="9460440" y="4575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3" y="0"/>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0" name="Freeform 3655"/>
            <p:cNvSpPr/>
            <p:nvPr/>
          </p:nvSpPr>
          <p:spPr>
            <a:xfrm>
              <a:off x="9460440" y="45932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1" name="Freeform 3656"/>
            <p:cNvSpPr/>
            <p:nvPr/>
          </p:nvSpPr>
          <p:spPr>
            <a:xfrm>
              <a:off x="9448560" y="456048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5"/>
                  </a:moveTo>
                  <a:lnTo>
                    <a:pt x="3" y="5"/>
                  </a:lnTo>
                  <a:lnTo>
                    <a:pt x="0" y="5"/>
                  </a:lnTo>
                  <a:lnTo>
                    <a:pt x="0" y="2"/>
                  </a:lnTo>
                  <a:lnTo>
                    <a:pt x="0" y="0"/>
                  </a:lnTo>
                  <a:lnTo>
                    <a:pt x="3" y="2"/>
                  </a:lnTo>
                  <a:lnTo>
                    <a:pt x="6" y="2"/>
                  </a:lnTo>
                  <a:lnTo>
                    <a:pt x="6" y="2"/>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2" name="Rectangle 3657"/>
            <p:cNvSpPr/>
            <p:nvPr/>
          </p:nvSpPr>
          <p:spPr>
            <a:xfrm>
              <a:off x="9436680" y="456048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3" name="Freeform 3658"/>
            <p:cNvSpPr/>
            <p:nvPr/>
          </p:nvSpPr>
          <p:spPr>
            <a:xfrm>
              <a:off x="9460440" y="45374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0" y="3"/>
                  </a:lnTo>
                  <a:lnTo>
                    <a:pt x="0" y="0"/>
                  </a:lnTo>
                  <a:lnTo>
                    <a:pt x="3" y="3"/>
                  </a:lnTo>
                  <a:lnTo>
                    <a:pt x="0" y="3"/>
                  </a:lnTo>
                  <a:lnTo>
                    <a:pt x="0" y="6"/>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4" name="Freeform 3659"/>
            <p:cNvSpPr/>
            <p:nvPr/>
          </p:nvSpPr>
          <p:spPr>
            <a:xfrm>
              <a:off x="9329400" y="44391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5" name="Freeform 3660"/>
            <p:cNvSpPr/>
            <p:nvPr/>
          </p:nvSpPr>
          <p:spPr>
            <a:xfrm>
              <a:off x="9359280" y="44564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0"/>
                  </a:lnTo>
                  <a:lnTo>
                    <a:pt x="0" y="2"/>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6" name="Rectangle 3661"/>
            <p:cNvSpPr/>
            <p:nvPr/>
          </p:nvSpPr>
          <p:spPr>
            <a:xfrm>
              <a:off x="9381240" y="44661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7" name="Freeform 3662"/>
            <p:cNvSpPr/>
            <p:nvPr/>
          </p:nvSpPr>
          <p:spPr>
            <a:xfrm>
              <a:off x="9200160" y="4388760"/>
              <a:ext cx="259560" cy="207360"/>
            </a:xfrm>
            <a:custGeom>
              <a:avLst/>
              <a:gdLst>
                <a:gd name="textAreaLeft" fmla="*/ 0 w 259560"/>
                <a:gd name="textAreaRight" fmla="*/ 260280 w 259560"/>
                <a:gd name="textAreaTop" fmla="*/ 0 h 207360"/>
                <a:gd name="textAreaBottom" fmla="*/ 208080 h 207360"/>
              </a:gdLst>
              <a:ahLst/>
              <a:cxnLst/>
              <a:rect l="textAreaLeft" t="textAreaTop" r="textAreaRight" b="textAreaBottom"/>
              <a:pathLst>
                <a:path w="131" h="108">
                  <a:moveTo>
                    <a:pt x="3" y="89"/>
                  </a:moveTo>
                  <a:lnTo>
                    <a:pt x="6" y="89"/>
                  </a:lnTo>
                  <a:lnTo>
                    <a:pt x="6" y="86"/>
                  </a:lnTo>
                  <a:lnTo>
                    <a:pt x="11" y="86"/>
                  </a:lnTo>
                  <a:lnTo>
                    <a:pt x="20" y="86"/>
                  </a:lnTo>
                  <a:lnTo>
                    <a:pt x="23" y="89"/>
                  </a:lnTo>
                  <a:lnTo>
                    <a:pt x="26" y="89"/>
                  </a:lnTo>
                  <a:lnTo>
                    <a:pt x="29" y="86"/>
                  </a:lnTo>
                  <a:lnTo>
                    <a:pt x="31" y="86"/>
                  </a:lnTo>
                  <a:lnTo>
                    <a:pt x="34" y="83"/>
                  </a:lnTo>
                  <a:lnTo>
                    <a:pt x="31" y="80"/>
                  </a:lnTo>
                  <a:lnTo>
                    <a:pt x="29" y="77"/>
                  </a:lnTo>
                  <a:lnTo>
                    <a:pt x="26" y="77"/>
                  </a:lnTo>
                  <a:lnTo>
                    <a:pt x="23" y="74"/>
                  </a:lnTo>
                  <a:lnTo>
                    <a:pt x="20" y="74"/>
                  </a:lnTo>
                  <a:lnTo>
                    <a:pt x="17" y="74"/>
                  </a:lnTo>
                  <a:lnTo>
                    <a:pt x="20" y="74"/>
                  </a:lnTo>
                  <a:lnTo>
                    <a:pt x="23" y="74"/>
                  </a:lnTo>
                  <a:lnTo>
                    <a:pt x="29" y="77"/>
                  </a:lnTo>
                  <a:lnTo>
                    <a:pt x="37" y="74"/>
                  </a:lnTo>
                  <a:lnTo>
                    <a:pt x="34" y="72"/>
                  </a:lnTo>
                  <a:lnTo>
                    <a:pt x="31" y="72"/>
                  </a:lnTo>
                  <a:lnTo>
                    <a:pt x="34" y="72"/>
                  </a:lnTo>
                  <a:lnTo>
                    <a:pt x="37" y="72"/>
                  </a:lnTo>
                  <a:lnTo>
                    <a:pt x="43" y="72"/>
                  </a:lnTo>
                  <a:lnTo>
                    <a:pt x="40" y="69"/>
                  </a:lnTo>
                  <a:lnTo>
                    <a:pt x="37" y="66"/>
                  </a:lnTo>
                  <a:lnTo>
                    <a:pt x="40" y="69"/>
                  </a:lnTo>
                  <a:lnTo>
                    <a:pt x="43" y="69"/>
                  </a:lnTo>
                  <a:lnTo>
                    <a:pt x="43" y="66"/>
                  </a:lnTo>
                  <a:lnTo>
                    <a:pt x="43" y="69"/>
                  </a:lnTo>
                  <a:lnTo>
                    <a:pt x="46" y="66"/>
                  </a:lnTo>
                  <a:lnTo>
                    <a:pt x="48" y="63"/>
                  </a:lnTo>
                  <a:lnTo>
                    <a:pt x="48" y="66"/>
                  </a:lnTo>
                  <a:lnTo>
                    <a:pt x="48" y="63"/>
                  </a:lnTo>
                  <a:lnTo>
                    <a:pt x="51" y="66"/>
                  </a:lnTo>
                  <a:lnTo>
                    <a:pt x="51" y="69"/>
                  </a:lnTo>
                  <a:lnTo>
                    <a:pt x="51" y="66"/>
                  </a:lnTo>
                  <a:lnTo>
                    <a:pt x="54" y="66"/>
                  </a:lnTo>
                  <a:lnTo>
                    <a:pt x="54" y="69"/>
                  </a:lnTo>
                  <a:lnTo>
                    <a:pt x="63" y="72"/>
                  </a:lnTo>
                  <a:lnTo>
                    <a:pt x="65" y="72"/>
                  </a:lnTo>
                  <a:lnTo>
                    <a:pt x="68" y="74"/>
                  </a:lnTo>
                  <a:lnTo>
                    <a:pt x="71" y="77"/>
                  </a:lnTo>
                  <a:lnTo>
                    <a:pt x="74" y="83"/>
                  </a:lnTo>
                  <a:lnTo>
                    <a:pt x="74" y="86"/>
                  </a:lnTo>
                  <a:lnTo>
                    <a:pt x="77" y="86"/>
                  </a:lnTo>
                  <a:lnTo>
                    <a:pt x="80" y="89"/>
                  </a:lnTo>
                  <a:lnTo>
                    <a:pt x="83" y="89"/>
                  </a:lnTo>
                  <a:lnTo>
                    <a:pt x="83" y="91"/>
                  </a:lnTo>
                  <a:lnTo>
                    <a:pt x="88" y="94"/>
                  </a:lnTo>
                  <a:lnTo>
                    <a:pt x="88" y="97"/>
                  </a:lnTo>
                  <a:lnTo>
                    <a:pt x="91" y="100"/>
                  </a:lnTo>
                  <a:lnTo>
                    <a:pt x="94" y="100"/>
                  </a:lnTo>
                  <a:lnTo>
                    <a:pt x="97" y="100"/>
                  </a:lnTo>
                  <a:lnTo>
                    <a:pt x="102" y="103"/>
                  </a:lnTo>
                  <a:lnTo>
                    <a:pt x="102" y="100"/>
                  </a:lnTo>
                  <a:lnTo>
                    <a:pt x="105" y="103"/>
                  </a:lnTo>
                  <a:lnTo>
                    <a:pt x="108" y="103"/>
                  </a:lnTo>
                  <a:lnTo>
                    <a:pt x="111" y="103"/>
                  </a:lnTo>
                  <a:lnTo>
                    <a:pt x="114" y="106"/>
                  </a:lnTo>
                  <a:lnTo>
                    <a:pt x="114" y="103"/>
                  </a:lnTo>
                  <a:lnTo>
                    <a:pt x="117" y="106"/>
                  </a:lnTo>
                  <a:lnTo>
                    <a:pt x="117" y="103"/>
                  </a:lnTo>
                  <a:lnTo>
                    <a:pt x="119" y="103"/>
                  </a:lnTo>
                  <a:lnTo>
                    <a:pt x="117" y="106"/>
                  </a:lnTo>
                  <a:lnTo>
                    <a:pt x="117" y="108"/>
                  </a:lnTo>
                  <a:lnTo>
                    <a:pt x="119" y="108"/>
                  </a:lnTo>
                  <a:lnTo>
                    <a:pt x="122" y="108"/>
                  </a:lnTo>
                  <a:lnTo>
                    <a:pt x="125" y="106"/>
                  </a:lnTo>
                  <a:lnTo>
                    <a:pt x="128" y="106"/>
                  </a:lnTo>
                  <a:lnTo>
                    <a:pt x="125" y="103"/>
                  </a:lnTo>
                  <a:lnTo>
                    <a:pt x="122" y="103"/>
                  </a:lnTo>
                  <a:lnTo>
                    <a:pt x="125" y="100"/>
                  </a:lnTo>
                  <a:lnTo>
                    <a:pt x="125" y="103"/>
                  </a:lnTo>
                  <a:lnTo>
                    <a:pt x="128" y="103"/>
                  </a:lnTo>
                  <a:lnTo>
                    <a:pt x="131" y="100"/>
                  </a:lnTo>
                  <a:lnTo>
                    <a:pt x="128" y="103"/>
                  </a:lnTo>
                  <a:lnTo>
                    <a:pt x="125" y="100"/>
                  </a:lnTo>
                  <a:lnTo>
                    <a:pt x="122" y="100"/>
                  </a:lnTo>
                  <a:lnTo>
                    <a:pt x="119" y="97"/>
                  </a:lnTo>
                  <a:lnTo>
                    <a:pt x="117" y="97"/>
                  </a:lnTo>
                  <a:lnTo>
                    <a:pt x="114" y="97"/>
                  </a:lnTo>
                  <a:lnTo>
                    <a:pt x="114" y="94"/>
                  </a:lnTo>
                  <a:lnTo>
                    <a:pt x="119" y="94"/>
                  </a:lnTo>
                  <a:lnTo>
                    <a:pt x="114" y="91"/>
                  </a:lnTo>
                  <a:lnTo>
                    <a:pt x="111" y="91"/>
                  </a:lnTo>
                  <a:lnTo>
                    <a:pt x="108" y="91"/>
                  </a:lnTo>
                  <a:lnTo>
                    <a:pt x="108" y="89"/>
                  </a:lnTo>
                  <a:lnTo>
                    <a:pt x="108" y="86"/>
                  </a:lnTo>
                  <a:lnTo>
                    <a:pt x="105" y="83"/>
                  </a:lnTo>
                  <a:lnTo>
                    <a:pt x="105" y="86"/>
                  </a:lnTo>
                  <a:lnTo>
                    <a:pt x="100" y="86"/>
                  </a:lnTo>
                  <a:lnTo>
                    <a:pt x="100" y="83"/>
                  </a:lnTo>
                  <a:lnTo>
                    <a:pt x="97" y="83"/>
                  </a:lnTo>
                  <a:lnTo>
                    <a:pt x="94" y="80"/>
                  </a:lnTo>
                  <a:lnTo>
                    <a:pt x="94" y="77"/>
                  </a:lnTo>
                  <a:lnTo>
                    <a:pt x="94" y="72"/>
                  </a:lnTo>
                  <a:lnTo>
                    <a:pt x="91" y="72"/>
                  </a:lnTo>
                  <a:lnTo>
                    <a:pt x="88" y="69"/>
                  </a:lnTo>
                  <a:lnTo>
                    <a:pt x="85" y="69"/>
                  </a:lnTo>
                  <a:lnTo>
                    <a:pt x="80" y="63"/>
                  </a:lnTo>
                  <a:lnTo>
                    <a:pt x="80" y="60"/>
                  </a:lnTo>
                  <a:lnTo>
                    <a:pt x="80" y="57"/>
                  </a:lnTo>
                  <a:lnTo>
                    <a:pt x="77" y="57"/>
                  </a:lnTo>
                  <a:lnTo>
                    <a:pt x="80" y="54"/>
                  </a:lnTo>
                  <a:lnTo>
                    <a:pt x="85" y="54"/>
                  </a:lnTo>
                  <a:lnTo>
                    <a:pt x="88" y="54"/>
                  </a:lnTo>
                  <a:lnTo>
                    <a:pt x="88" y="49"/>
                  </a:lnTo>
                  <a:lnTo>
                    <a:pt x="85" y="46"/>
                  </a:lnTo>
                  <a:lnTo>
                    <a:pt x="83" y="46"/>
                  </a:lnTo>
                  <a:lnTo>
                    <a:pt x="80" y="46"/>
                  </a:lnTo>
                  <a:lnTo>
                    <a:pt x="74" y="40"/>
                  </a:lnTo>
                  <a:lnTo>
                    <a:pt x="68" y="40"/>
                  </a:lnTo>
                  <a:lnTo>
                    <a:pt x="65" y="40"/>
                  </a:lnTo>
                  <a:lnTo>
                    <a:pt x="63" y="40"/>
                  </a:lnTo>
                  <a:lnTo>
                    <a:pt x="63" y="37"/>
                  </a:lnTo>
                  <a:lnTo>
                    <a:pt x="65" y="32"/>
                  </a:lnTo>
                  <a:lnTo>
                    <a:pt x="63" y="32"/>
                  </a:lnTo>
                  <a:lnTo>
                    <a:pt x="63" y="29"/>
                  </a:lnTo>
                  <a:lnTo>
                    <a:pt x="57" y="26"/>
                  </a:lnTo>
                  <a:lnTo>
                    <a:pt x="54" y="23"/>
                  </a:lnTo>
                  <a:lnTo>
                    <a:pt x="51" y="20"/>
                  </a:lnTo>
                  <a:lnTo>
                    <a:pt x="48" y="20"/>
                  </a:lnTo>
                  <a:lnTo>
                    <a:pt x="46" y="17"/>
                  </a:lnTo>
                  <a:lnTo>
                    <a:pt x="43" y="17"/>
                  </a:lnTo>
                  <a:lnTo>
                    <a:pt x="37" y="15"/>
                  </a:lnTo>
                  <a:lnTo>
                    <a:pt x="34" y="15"/>
                  </a:lnTo>
                  <a:lnTo>
                    <a:pt x="31" y="12"/>
                  </a:lnTo>
                  <a:lnTo>
                    <a:pt x="23" y="9"/>
                  </a:lnTo>
                  <a:lnTo>
                    <a:pt x="20" y="9"/>
                  </a:lnTo>
                  <a:lnTo>
                    <a:pt x="17" y="9"/>
                  </a:lnTo>
                  <a:lnTo>
                    <a:pt x="17" y="6"/>
                  </a:lnTo>
                  <a:lnTo>
                    <a:pt x="14" y="6"/>
                  </a:lnTo>
                  <a:lnTo>
                    <a:pt x="6" y="0"/>
                  </a:lnTo>
                  <a:lnTo>
                    <a:pt x="3" y="3"/>
                  </a:lnTo>
                  <a:lnTo>
                    <a:pt x="3" y="12"/>
                  </a:lnTo>
                  <a:lnTo>
                    <a:pt x="3" y="20"/>
                  </a:lnTo>
                  <a:lnTo>
                    <a:pt x="3" y="32"/>
                  </a:lnTo>
                  <a:lnTo>
                    <a:pt x="3" y="43"/>
                  </a:lnTo>
                  <a:lnTo>
                    <a:pt x="3" y="49"/>
                  </a:lnTo>
                  <a:lnTo>
                    <a:pt x="0" y="54"/>
                  </a:lnTo>
                  <a:lnTo>
                    <a:pt x="0" y="57"/>
                  </a:lnTo>
                  <a:lnTo>
                    <a:pt x="3" y="63"/>
                  </a:lnTo>
                  <a:lnTo>
                    <a:pt x="3" y="72"/>
                  </a:lnTo>
                  <a:lnTo>
                    <a:pt x="3" y="80"/>
                  </a:lnTo>
                  <a:lnTo>
                    <a:pt x="3" y="8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8" name="Freeform 3663"/>
            <p:cNvSpPr/>
            <p:nvPr/>
          </p:nvSpPr>
          <p:spPr>
            <a:xfrm>
              <a:off x="9335520" y="4789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89" name="Freeform 3664"/>
            <p:cNvSpPr/>
            <p:nvPr/>
          </p:nvSpPr>
          <p:spPr>
            <a:xfrm>
              <a:off x="9460440" y="49147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6"/>
                  </a:moveTo>
                  <a:lnTo>
                    <a:pt x="3" y="3"/>
                  </a:lnTo>
                  <a:lnTo>
                    <a:pt x="0" y="3"/>
                  </a:lnTo>
                  <a:lnTo>
                    <a:pt x="3" y="0"/>
                  </a:lnTo>
                  <a:lnTo>
                    <a:pt x="6" y="3"/>
                  </a:lnTo>
                  <a:lnTo>
                    <a:pt x="3" y="3"/>
                  </a:lnTo>
                  <a:lnTo>
                    <a:pt x="6" y="3"/>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0" name="Freeform 3665"/>
            <p:cNvSpPr/>
            <p:nvPr/>
          </p:nvSpPr>
          <p:spPr>
            <a:xfrm>
              <a:off x="9510120" y="4947480"/>
              <a:ext cx="11160" cy="28080"/>
            </a:xfrm>
            <a:custGeom>
              <a:avLst/>
              <a:gdLst>
                <a:gd name="textAreaLeft" fmla="*/ 0 w 11160"/>
                <a:gd name="textAreaRight" fmla="*/ 11880 w 11160"/>
                <a:gd name="textAreaTop" fmla="*/ 0 h 28080"/>
                <a:gd name="textAreaBottom" fmla="*/ 28800 h 28080"/>
              </a:gdLst>
              <a:ahLst/>
              <a:cxnLst/>
              <a:rect l="textAreaLeft" t="textAreaTop" r="textAreaRight" b="textAreaBottom"/>
              <a:pathLst>
                <a:path w="6" h="15">
                  <a:moveTo>
                    <a:pt x="0" y="15"/>
                  </a:moveTo>
                  <a:lnTo>
                    <a:pt x="0" y="12"/>
                  </a:lnTo>
                  <a:lnTo>
                    <a:pt x="3" y="6"/>
                  </a:lnTo>
                  <a:lnTo>
                    <a:pt x="0" y="9"/>
                  </a:lnTo>
                  <a:lnTo>
                    <a:pt x="0" y="6"/>
                  </a:lnTo>
                  <a:lnTo>
                    <a:pt x="3" y="6"/>
                  </a:lnTo>
                  <a:lnTo>
                    <a:pt x="3" y="3"/>
                  </a:lnTo>
                  <a:lnTo>
                    <a:pt x="3" y="0"/>
                  </a:lnTo>
                  <a:lnTo>
                    <a:pt x="3" y="3"/>
                  </a:lnTo>
                  <a:lnTo>
                    <a:pt x="6" y="3"/>
                  </a:lnTo>
                  <a:lnTo>
                    <a:pt x="3" y="6"/>
                  </a:lnTo>
                  <a:lnTo>
                    <a:pt x="0" y="12"/>
                  </a:lnTo>
                  <a:lnTo>
                    <a:pt x="3" y="12"/>
                  </a:lnTo>
                  <a:lnTo>
                    <a:pt x="0" y="1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1" name="Rectangle 3666"/>
            <p:cNvSpPr/>
            <p:nvPr/>
          </p:nvSpPr>
          <p:spPr>
            <a:xfrm>
              <a:off x="9522360" y="48996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2" name="Freeform 3667"/>
            <p:cNvSpPr/>
            <p:nvPr/>
          </p:nvSpPr>
          <p:spPr>
            <a:xfrm>
              <a:off x="9432720" y="483984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0"/>
                  </a:moveTo>
                  <a:lnTo>
                    <a:pt x="2" y="2"/>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3" name="Freeform 3668"/>
            <p:cNvSpPr/>
            <p:nvPr/>
          </p:nvSpPr>
          <p:spPr>
            <a:xfrm>
              <a:off x="9522360" y="501300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6"/>
                  </a:moveTo>
                  <a:lnTo>
                    <a:pt x="0" y="3"/>
                  </a:lnTo>
                  <a:lnTo>
                    <a:pt x="0"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4" name="Freeform 3669"/>
            <p:cNvSpPr/>
            <p:nvPr/>
          </p:nvSpPr>
          <p:spPr>
            <a:xfrm>
              <a:off x="9313560" y="5325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5" name="Freeform 3670"/>
            <p:cNvSpPr/>
            <p:nvPr/>
          </p:nvSpPr>
          <p:spPr>
            <a:xfrm>
              <a:off x="9279720" y="536004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3" y="0"/>
                  </a:moveTo>
                  <a:lnTo>
                    <a:pt x="0" y="0"/>
                  </a:lnTo>
                  <a:lnTo>
                    <a:pt x="0" y="2"/>
                  </a:lnTo>
                  <a:lnTo>
                    <a:pt x="0" y="5"/>
                  </a:lnTo>
                  <a:lnTo>
                    <a:pt x="0" y="8"/>
                  </a:lnTo>
                  <a:lnTo>
                    <a:pt x="3"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6" name="Rectangle 3671"/>
            <p:cNvSpPr/>
            <p:nvPr/>
          </p:nvSpPr>
          <p:spPr>
            <a:xfrm>
              <a:off x="9301680" y="53812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7" name="Freeform 3672"/>
            <p:cNvSpPr/>
            <p:nvPr/>
          </p:nvSpPr>
          <p:spPr>
            <a:xfrm>
              <a:off x="9307440" y="5387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8" name="Freeform 3673"/>
            <p:cNvSpPr/>
            <p:nvPr/>
          </p:nvSpPr>
          <p:spPr>
            <a:xfrm>
              <a:off x="9387000" y="53812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299" name="Freeform 3674"/>
            <p:cNvSpPr/>
            <p:nvPr/>
          </p:nvSpPr>
          <p:spPr>
            <a:xfrm>
              <a:off x="9381240" y="536004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8"/>
                  </a:moveTo>
                  <a:lnTo>
                    <a:pt x="6" y="8"/>
                  </a:lnTo>
                  <a:lnTo>
                    <a:pt x="6" y="5"/>
                  </a:lnTo>
                  <a:lnTo>
                    <a:pt x="3" y="5"/>
                  </a:lnTo>
                  <a:lnTo>
                    <a:pt x="3" y="2"/>
                  </a:lnTo>
                  <a:lnTo>
                    <a:pt x="0" y="0"/>
                  </a:lnTo>
                  <a:lnTo>
                    <a:pt x="0" y="2"/>
                  </a:lnTo>
                  <a:lnTo>
                    <a:pt x="0" y="5"/>
                  </a:lnTo>
                  <a:lnTo>
                    <a:pt x="3" y="5"/>
                  </a:lnTo>
                  <a:lnTo>
                    <a:pt x="0" y="5"/>
                  </a:lnTo>
                  <a:lnTo>
                    <a:pt x="0" y="8"/>
                  </a:lnTo>
                  <a:lnTo>
                    <a:pt x="0" y="8"/>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0" name="Freeform 3675"/>
            <p:cNvSpPr/>
            <p:nvPr/>
          </p:nvSpPr>
          <p:spPr>
            <a:xfrm>
              <a:off x="9301680" y="5392800"/>
              <a:ext cx="96480" cy="86040"/>
            </a:xfrm>
            <a:custGeom>
              <a:avLst/>
              <a:gdLst>
                <a:gd name="textAreaLeft" fmla="*/ 0 w 96480"/>
                <a:gd name="textAreaRight" fmla="*/ 97200 w 96480"/>
                <a:gd name="textAreaTop" fmla="*/ 0 h 86040"/>
                <a:gd name="textAreaBottom" fmla="*/ 86760 h 86040"/>
              </a:gdLst>
              <a:ahLst/>
              <a:cxnLst/>
              <a:rect l="textAreaLeft" t="textAreaTop" r="textAreaRight" b="textAreaBottom"/>
              <a:pathLst>
                <a:path w="49" h="45">
                  <a:moveTo>
                    <a:pt x="3" y="0"/>
                  </a:moveTo>
                  <a:lnTo>
                    <a:pt x="0" y="0"/>
                  </a:lnTo>
                  <a:lnTo>
                    <a:pt x="0" y="2"/>
                  </a:lnTo>
                  <a:lnTo>
                    <a:pt x="0" y="8"/>
                  </a:lnTo>
                  <a:lnTo>
                    <a:pt x="3" y="11"/>
                  </a:lnTo>
                  <a:lnTo>
                    <a:pt x="6" y="17"/>
                  </a:lnTo>
                  <a:lnTo>
                    <a:pt x="6" y="20"/>
                  </a:lnTo>
                  <a:lnTo>
                    <a:pt x="6" y="22"/>
                  </a:lnTo>
                  <a:lnTo>
                    <a:pt x="6" y="20"/>
                  </a:lnTo>
                  <a:lnTo>
                    <a:pt x="9" y="22"/>
                  </a:lnTo>
                  <a:lnTo>
                    <a:pt x="12" y="25"/>
                  </a:lnTo>
                  <a:lnTo>
                    <a:pt x="9" y="25"/>
                  </a:lnTo>
                  <a:lnTo>
                    <a:pt x="9" y="22"/>
                  </a:lnTo>
                  <a:lnTo>
                    <a:pt x="6" y="22"/>
                  </a:lnTo>
                  <a:lnTo>
                    <a:pt x="6" y="20"/>
                  </a:lnTo>
                  <a:lnTo>
                    <a:pt x="6" y="22"/>
                  </a:lnTo>
                  <a:lnTo>
                    <a:pt x="6" y="25"/>
                  </a:lnTo>
                  <a:lnTo>
                    <a:pt x="9" y="28"/>
                  </a:lnTo>
                  <a:lnTo>
                    <a:pt x="6" y="28"/>
                  </a:lnTo>
                  <a:lnTo>
                    <a:pt x="9" y="28"/>
                  </a:lnTo>
                  <a:lnTo>
                    <a:pt x="9" y="31"/>
                  </a:lnTo>
                  <a:lnTo>
                    <a:pt x="9" y="34"/>
                  </a:lnTo>
                  <a:lnTo>
                    <a:pt x="12" y="34"/>
                  </a:lnTo>
                  <a:lnTo>
                    <a:pt x="14" y="39"/>
                  </a:lnTo>
                  <a:lnTo>
                    <a:pt x="17" y="39"/>
                  </a:lnTo>
                  <a:lnTo>
                    <a:pt x="14" y="39"/>
                  </a:lnTo>
                  <a:lnTo>
                    <a:pt x="17" y="37"/>
                  </a:lnTo>
                  <a:lnTo>
                    <a:pt x="17" y="39"/>
                  </a:lnTo>
                  <a:lnTo>
                    <a:pt x="20" y="39"/>
                  </a:lnTo>
                  <a:lnTo>
                    <a:pt x="17" y="39"/>
                  </a:lnTo>
                  <a:lnTo>
                    <a:pt x="17" y="42"/>
                  </a:lnTo>
                  <a:lnTo>
                    <a:pt x="20" y="42"/>
                  </a:lnTo>
                  <a:lnTo>
                    <a:pt x="23" y="42"/>
                  </a:lnTo>
                  <a:lnTo>
                    <a:pt x="26" y="45"/>
                  </a:lnTo>
                  <a:lnTo>
                    <a:pt x="26" y="42"/>
                  </a:lnTo>
                  <a:lnTo>
                    <a:pt x="29" y="45"/>
                  </a:lnTo>
                  <a:lnTo>
                    <a:pt x="29" y="42"/>
                  </a:lnTo>
                  <a:lnTo>
                    <a:pt x="29" y="39"/>
                  </a:lnTo>
                  <a:lnTo>
                    <a:pt x="32" y="39"/>
                  </a:lnTo>
                  <a:lnTo>
                    <a:pt x="29" y="37"/>
                  </a:lnTo>
                  <a:lnTo>
                    <a:pt x="32" y="39"/>
                  </a:lnTo>
                  <a:lnTo>
                    <a:pt x="34" y="37"/>
                  </a:lnTo>
                  <a:lnTo>
                    <a:pt x="34" y="34"/>
                  </a:lnTo>
                  <a:lnTo>
                    <a:pt x="34" y="31"/>
                  </a:lnTo>
                  <a:lnTo>
                    <a:pt x="32" y="31"/>
                  </a:lnTo>
                  <a:lnTo>
                    <a:pt x="34" y="31"/>
                  </a:lnTo>
                  <a:lnTo>
                    <a:pt x="34" y="34"/>
                  </a:lnTo>
                  <a:lnTo>
                    <a:pt x="34" y="37"/>
                  </a:lnTo>
                  <a:lnTo>
                    <a:pt x="37" y="34"/>
                  </a:lnTo>
                  <a:lnTo>
                    <a:pt x="34" y="31"/>
                  </a:lnTo>
                  <a:lnTo>
                    <a:pt x="37" y="31"/>
                  </a:lnTo>
                  <a:lnTo>
                    <a:pt x="40" y="34"/>
                  </a:lnTo>
                  <a:lnTo>
                    <a:pt x="37" y="34"/>
                  </a:lnTo>
                  <a:lnTo>
                    <a:pt x="40" y="37"/>
                  </a:lnTo>
                  <a:lnTo>
                    <a:pt x="43" y="39"/>
                  </a:lnTo>
                  <a:lnTo>
                    <a:pt x="43" y="37"/>
                  </a:lnTo>
                  <a:lnTo>
                    <a:pt x="46" y="37"/>
                  </a:lnTo>
                  <a:lnTo>
                    <a:pt x="43" y="37"/>
                  </a:lnTo>
                  <a:lnTo>
                    <a:pt x="43" y="34"/>
                  </a:lnTo>
                  <a:lnTo>
                    <a:pt x="40" y="31"/>
                  </a:lnTo>
                  <a:lnTo>
                    <a:pt x="43" y="28"/>
                  </a:lnTo>
                  <a:lnTo>
                    <a:pt x="43" y="25"/>
                  </a:lnTo>
                  <a:lnTo>
                    <a:pt x="43" y="22"/>
                  </a:lnTo>
                  <a:lnTo>
                    <a:pt x="43" y="20"/>
                  </a:lnTo>
                  <a:lnTo>
                    <a:pt x="46" y="20"/>
                  </a:lnTo>
                  <a:lnTo>
                    <a:pt x="43" y="20"/>
                  </a:lnTo>
                  <a:lnTo>
                    <a:pt x="46" y="17"/>
                  </a:lnTo>
                  <a:lnTo>
                    <a:pt x="46" y="20"/>
                  </a:lnTo>
                  <a:lnTo>
                    <a:pt x="46" y="22"/>
                  </a:lnTo>
                  <a:lnTo>
                    <a:pt x="49" y="22"/>
                  </a:lnTo>
                  <a:lnTo>
                    <a:pt x="49" y="20"/>
                  </a:lnTo>
                  <a:lnTo>
                    <a:pt x="46" y="17"/>
                  </a:lnTo>
                  <a:lnTo>
                    <a:pt x="46" y="8"/>
                  </a:lnTo>
                  <a:lnTo>
                    <a:pt x="46" y="5"/>
                  </a:lnTo>
                  <a:lnTo>
                    <a:pt x="46" y="2"/>
                  </a:lnTo>
                  <a:lnTo>
                    <a:pt x="43" y="0"/>
                  </a:lnTo>
                  <a:lnTo>
                    <a:pt x="40" y="0"/>
                  </a:lnTo>
                  <a:lnTo>
                    <a:pt x="40" y="2"/>
                  </a:lnTo>
                  <a:lnTo>
                    <a:pt x="37" y="0"/>
                  </a:lnTo>
                  <a:lnTo>
                    <a:pt x="37" y="2"/>
                  </a:lnTo>
                  <a:lnTo>
                    <a:pt x="34" y="2"/>
                  </a:lnTo>
                  <a:lnTo>
                    <a:pt x="32" y="2"/>
                  </a:lnTo>
                  <a:lnTo>
                    <a:pt x="29" y="5"/>
                  </a:lnTo>
                  <a:lnTo>
                    <a:pt x="32" y="8"/>
                  </a:lnTo>
                  <a:lnTo>
                    <a:pt x="29" y="8"/>
                  </a:lnTo>
                  <a:lnTo>
                    <a:pt x="26" y="5"/>
                  </a:lnTo>
                  <a:lnTo>
                    <a:pt x="23" y="5"/>
                  </a:lnTo>
                  <a:lnTo>
                    <a:pt x="23" y="8"/>
                  </a:lnTo>
                  <a:lnTo>
                    <a:pt x="23" y="5"/>
                  </a:lnTo>
                  <a:lnTo>
                    <a:pt x="20" y="5"/>
                  </a:lnTo>
                  <a:lnTo>
                    <a:pt x="14" y="2"/>
                  </a:lnTo>
                  <a:lnTo>
                    <a:pt x="12" y="2"/>
                  </a:lnTo>
                  <a:lnTo>
                    <a:pt x="9" y="0"/>
                  </a:lnTo>
                  <a:lnTo>
                    <a:pt x="6" y="0"/>
                  </a:lnTo>
                  <a:lnTo>
                    <a:pt x="3" y="0"/>
                  </a:lnTo>
                  <a:close/>
                </a:path>
              </a:pathLst>
            </a:custGeom>
            <a:solidFill>
              <a:srgbClr val="C1FFFC"/>
            </a:solidFill>
            <a:ln w="9525">
              <a:solidFill>
                <a:srgbClr val="FFFFFF"/>
              </a:solidFill>
              <a:round/>
            </a:ln>
          </p:spPr>
          <p:style>
            <a:lnRef idx="0">
              <a:scrgbClr r="0" g="0" b="0"/>
            </a:lnRef>
            <a:fillRef idx="0">
              <a:scrgbClr r="0" g="0" b="0"/>
            </a:fillRef>
            <a:effectRef idx="0">
              <a:scrgbClr r="0" g="0" b="0"/>
            </a:effectRef>
            <a:fontRef idx="minor"/>
          </p:style>
          <p:txBody>
            <a:bodyPr lIns="90000" tIns="41760" rIns="90000" bIns="41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1" name="Freeform 3676"/>
            <p:cNvSpPr/>
            <p:nvPr/>
          </p:nvSpPr>
          <p:spPr>
            <a:xfrm>
              <a:off x="9365400" y="5464080"/>
              <a:ext cx="3240" cy="9000"/>
            </a:xfrm>
            <a:custGeom>
              <a:avLst/>
              <a:gdLst>
                <a:gd name="textAreaLeft" fmla="*/ 0 w 3240"/>
                <a:gd name="textAreaRight" fmla="*/ 3960 w 3240"/>
                <a:gd name="textAreaTop" fmla="*/ 0 h 9000"/>
                <a:gd name="textAreaBottom" fmla="*/ 9720 h 9000"/>
              </a:gdLst>
              <a:ahLst/>
              <a:cxnLst/>
              <a:rect l="textAreaLeft" t="textAreaTop" r="textAreaRight" b="textAreaBottom"/>
              <a:pathLst>
                <a:path w="2" h="5">
                  <a:moveTo>
                    <a:pt x="2" y="0"/>
                  </a:moveTo>
                  <a:lnTo>
                    <a:pt x="2" y="2"/>
                  </a:lnTo>
                  <a:lnTo>
                    <a:pt x="2" y="5"/>
                  </a:lnTo>
                  <a:lnTo>
                    <a:pt x="2" y="2"/>
                  </a:lnTo>
                  <a:lnTo>
                    <a:pt x="0" y="5"/>
                  </a:lnTo>
                  <a:lnTo>
                    <a:pt x="0" y="2"/>
                  </a:lnTo>
                  <a:lnTo>
                    <a:pt x="2" y="2"/>
                  </a:lnTo>
                  <a:lnTo>
                    <a:pt x="2"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2" name="Freeform 3677"/>
            <p:cNvSpPr/>
            <p:nvPr/>
          </p:nvSpPr>
          <p:spPr>
            <a:xfrm>
              <a:off x="9387000" y="5446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3" name="Freeform 3678"/>
            <p:cNvSpPr/>
            <p:nvPr/>
          </p:nvSpPr>
          <p:spPr>
            <a:xfrm>
              <a:off x="9092880" y="5244480"/>
              <a:ext cx="38880" cy="14760"/>
            </a:xfrm>
            <a:custGeom>
              <a:avLst/>
              <a:gdLst>
                <a:gd name="textAreaLeft" fmla="*/ 0 w 38880"/>
                <a:gd name="textAreaRight" fmla="*/ 39600 w 38880"/>
                <a:gd name="textAreaTop" fmla="*/ 0 h 14760"/>
                <a:gd name="textAreaBottom" fmla="*/ 15480 h 14760"/>
              </a:gdLst>
              <a:ahLst/>
              <a:cxnLst/>
              <a:rect l="textAreaLeft" t="textAreaTop" r="textAreaRight" b="textAreaBottom"/>
              <a:pathLst>
                <a:path w="20" h="8">
                  <a:moveTo>
                    <a:pt x="14" y="3"/>
                  </a:moveTo>
                  <a:lnTo>
                    <a:pt x="17" y="3"/>
                  </a:lnTo>
                  <a:lnTo>
                    <a:pt x="17" y="6"/>
                  </a:lnTo>
                  <a:lnTo>
                    <a:pt x="17" y="3"/>
                  </a:lnTo>
                  <a:lnTo>
                    <a:pt x="20" y="3"/>
                  </a:lnTo>
                  <a:lnTo>
                    <a:pt x="20" y="6"/>
                  </a:lnTo>
                  <a:lnTo>
                    <a:pt x="17" y="6"/>
                  </a:lnTo>
                  <a:lnTo>
                    <a:pt x="14" y="6"/>
                  </a:lnTo>
                  <a:lnTo>
                    <a:pt x="14" y="8"/>
                  </a:lnTo>
                  <a:lnTo>
                    <a:pt x="11" y="8"/>
                  </a:lnTo>
                  <a:lnTo>
                    <a:pt x="9" y="6"/>
                  </a:lnTo>
                  <a:lnTo>
                    <a:pt x="6" y="6"/>
                  </a:lnTo>
                  <a:lnTo>
                    <a:pt x="0" y="8"/>
                  </a:lnTo>
                  <a:lnTo>
                    <a:pt x="0" y="6"/>
                  </a:lnTo>
                  <a:lnTo>
                    <a:pt x="0" y="3"/>
                  </a:lnTo>
                  <a:lnTo>
                    <a:pt x="3" y="3"/>
                  </a:lnTo>
                  <a:lnTo>
                    <a:pt x="6" y="3"/>
                  </a:lnTo>
                  <a:lnTo>
                    <a:pt x="9" y="3"/>
                  </a:lnTo>
                  <a:lnTo>
                    <a:pt x="9" y="0"/>
                  </a:lnTo>
                  <a:lnTo>
                    <a:pt x="14" y="0"/>
                  </a:lnTo>
                  <a:lnTo>
                    <a:pt x="14" y="0"/>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4" name="Freeform 3679"/>
            <p:cNvSpPr/>
            <p:nvPr/>
          </p:nvSpPr>
          <p:spPr>
            <a:xfrm>
              <a:off x="8488800" y="497088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3" y="8"/>
                  </a:moveTo>
                  <a:lnTo>
                    <a:pt x="3" y="5"/>
                  </a:lnTo>
                  <a:lnTo>
                    <a:pt x="0" y="5"/>
                  </a:lnTo>
                  <a:lnTo>
                    <a:pt x="0" y="0"/>
                  </a:lnTo>
                  <a:lnTo>
                    <a:pt x="0" y="3"/>
                  </a:lnTo>
                  <a:lnTo>
                    <a:pt x="3" y="5"/>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5" name="Freeform 3680"/>
            <p:cNvSpPr/>
            <p:nvPr/>
          </p:nvSpPr>
          <p:spPr>
            <a:xfrm>
              <a:off x="8494920" y="495936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6"/>
                  </a:moveTo>
                  <a:lnTo>
                    <a:pt x="0" y="3"/>
                  </a:lnTo>
                  <a:lnTo>
                    <a:pt x="0"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6" name="Freeform 3681"/>
            <p:cNvSpPr/>
            <p:nvPr/>
          </p:nvSpPr>
          <p:spPr>
            <a:xfrm>
              <a:off x="8550360" y="48434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7" name="Freeform 3682"/>
            <p:cNvSpPr/>
            <p:nvPr/>
          </p:nvSpPr>
          <p:spPr>
            <a:xfrm>
              <a:off x="8935920" y="4608720"/>
              <a:ext cx="27000" cy="22320"/>
            </a:xfrm>
            <a:custGeom>
              <a:avLst/>
              <a:gdLst>
                <a:gd name="textAreaLeft" fmla="*/ 0 w 27000"/>
                <a:gd name="textAreaRight" fmla="*/ 27720 w 27000"/>
                <a:gd name="textAreaTop" fmla="*/ 0 h 22320"/>
                <a:gd name="textAreaBottom" fmla="*/ 23040 h 22320"/>
              </a:gdLst>
              <a:ahLst/>
              <a:cxnLst/>
              <a:rect l="textAreaLeft" t="textAreaTop" r="textAreaRight" b="textAreaBottom"/>
              <a:pathLst>
                <a:path w="14" h="12">
                  <a:moveTo>
                    <a:pt x="2" y="6"/>
                  </a:moveTo>
                  <a:lnTo>
                    <a:pt x="0" y="6"/>
                  </a:lnTo>
                  <a:lnTo>
                    <a:pt x="0" y="3"/>
                  </a:lnTo>
                  <a:lnTo>
                    <a:pt x="0" y="0"/>
                  </a:lnTo>
                  <a:lnTo>
                    <a:pt x="2" y="0"/>
                  </a:lnTo>
                  <a:lnTo>
                    <a:pt x="2" y="3"/>
                  </a:lnTo>
                  <a:lnTo>
                    <a:pt x="5" y="3"/>
                  </a:lnTo>
                  <a:lnTo>
                    <a:pt x="8" y="3"/>
                  </a:lnTo>
                  <a:lnTo>
                    <a:pt x="11" y="0"/>
                  </a:lnTo>
                  <a:lnTo>
                    <a:pt x="11" y="3"/>
                  </a:lnTo>
                  <a:lnTo>
                    <a:pt x="11" y="0"/>
                  </a:lnTo>
                  <a:lnTo>
                    <a:pt x="14" y="0"/>
                  </a:lnTo>
                  <a:lnTo>
                    <a:pt x="14" y="3"/>
                  </a:lnTo>
                  <a:lnTo>
                    <a:pt x="14" y="6"/>
                  </a:lnTo>
                  <a:lnTo>
                    <a:pt x="11" y="6"/>
                  </a:lnTo>
                  <a:lnTo>
                    <a:pt x="11" y="9"/>
                  </a:lnTo>
                  <a:lnTo>
                    <a:pt x="8" y="9"/>
                  </a:lnTo>
                  <a:lnTo>
                    <a:pt x="8" y="12"/>
                  </a:lnTo>
                  <a:lnTo>
                    <a:pt x="5" y="9"/>
                  </a:lnTo>
                  <a:lnTo>
                    <a:pt x="2"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8" name="Freeform 3683"/>
            <p:cNvSpPr/>
            <p:nvPr/>
          </p:nvSpPr>
          <p:spPr>
            <a:xfrm>
              <a:off x="8930160" y="461448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5" y="6"/>
                  </a:moveTo>
                  <a:lnTo>
                    <a:pt x="3" y="3"/>
                  </a:lnTo>
                  <a:lnTo>
                    <a:pt x="3" y="0"/>
                  </a:lnTo>
                  <a:lnTo>
                    <a:pt x="0" y="0"/>
                  </a:lnTo>
                  <a:lnTo>
                    <a:pt x="0" y="3"/>
                  </a:lnTo>
                  <a:lnTo>
                    <a:pt x="0" y="6"/>
                  </a:lnTo>
                  <a:lnTo>
                    <a:pt x="3" y="6"/>
                  </a:lnTo>
                  <a:lnTo>
                    <a:pt x="3" y="6"/>
                  </a:lnTo>
                  <a:lnTo>
                    <a:pt x="8" y="6"/>
                  </a:lnTo>
                  <a:lnTo>
                    <a:pt x="5"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09" name="Rectangle 3684"/>
            <p:cNvSpPr/>
            <p:nvPr/>
          </p:nvSpPr>
          <p:spPr>
            <a:xfrm>
              <a:off x="8979840" y="46026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0" name="Freeform 3685"/>
            <p:cNvSpPr/>
            <p:nvPr/>
          </p:nvSpPr>
          <p:spPr>
            <a:xfrm>
              <a:off x="9059040" y="463176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3" y="0"/>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1" name="Freeform 3686"/>
            <p:cNvSpPr/>
            <p:nvPr/>
          </p:nvSpPr>
          <p:spPr>
            <a:xfrm>
              <a:off x="9071280" y="46202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3"/>
                  </a:moveTo>
                  <a:lnTo>
                    <a:pt x="0" y="6"/>
                  </a:lnTo>
                  <a:lnTo>
                    <a:pt x="3" y="3"/>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2" name="Freeform 3687"/>
            <p:cNvSpPr/>
            <p:nvPr/>
          </p:nvSpPr>
          <p:spPr>
            <a:xfrm>
              <a:off x="9081000" y="4614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3" name="Freeform 3688"/>
            <p:cNvSpPr/>
            <p:nvPr/>
          </p:nvSpPr>
          <p:spPr>
            <a:xfrm>
              <a:off x="9087120" y="46026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6"/>
                  </a:moveTo>
                  <a:lnTo>
                    <a:pt x="3" y="6"/>
                  </a:lnTo>
                  <a:lnTo>
                    <a:pt x="3" y="3"/>
                  </a:lnTo>
                  <a:lnTo>
                    <a:pt x="3" y="0"/>
                  </a:lnTo>
                  <a:lnTo>
                    <a:pt x="6"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4" name="Freeform 3689"/>
            <p:cNvSpPr/>
            <p:nvPr/>
          </p:nvSpPr>
          <p:spPr>
            <a:xfrm>
              <a:off x="9081000" y="4668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5" name="Freeform 3690"/>
            <p:cNvSpPr/>
            <p:nvPr/>
          </p:nvSpPr>
          <p:spPr>
            <a:xfrm>
              <a:off x="9087120" y="4668120"/>
              <a:ext cx="23040" cy="16560"/>
            </a:xfrm>
            <a:custGeom>
              <a:avLst/>
              <a:gdLst>
                <a:gd name="textAreaLeft" fmla="*/ 0 w 23040"/>
                <a:gd name="textAreaRight" fmla="*/ 23760 w 23040"/>
                <a:gd name="textAreaTop" fmla="*/ 0 h 16560"/>
                <a:gd name="textAreaBottom" fmla="*/ 17280 h 16560"/>
              </a:gdLst>
              <a:ahLst/>
              <a:cxnLst/>
              <a:rect l="textAreaLeft" t="textAreaTop" r="textAreaRight" b="textAreaBottom"/>
              <a:pathLst>
                <a:path w="12" h="9">
                  <a:moveTo>
                    <a:pt x="6" y="6"/>
                  </a:moveTo>
                  <a:lnTo>
                    <a:pt x="6" y="9"/>
                  </a:lnTo>
                  <a:lnTo>
                    <a:pt x="9" y="9"/>
                  </a:lnTo>
                  <a:lnTo>
                    <a:pt x="12" y="9"/>
                  </a:lnTo>
                  <a:lnTo>
                    <a:pt x="9" y="9"/>
                  </a:lnTo>
                  <a:lnTo>
                    <a:pt x="6" y="9"/>
                  </a:lnTo>
                  <a:lnTo>
                    <a:pt x="3" y="9"/>
                  </a:lnTo>
                  <a:lnTo>
                    <a:pt x="0" y="9"/>
                  </a:lnTo>
                  <a:lnTo>
                    <a:pt x="3" y="9"/>
                  </a:lnTo>
                  <a:lnTo>
                    <a:pt x="3" y="6"/>
                  </a:lnTo>
                  <a:lnTo>
                    <a:pt x="3" y="3"/>
                  </a:lnTo>
                  <a:lnTo>
                    <a:pt x="6" y="0"/>
                  </a:lnTo>
                  <a:lnTo>
                    <a:pt x="6" y="3"/>
                  </a:lnTo>
                  <a:lnTo>
                    <a:pt x="9" y="3"/>
                  </a:lnTo>
                  <a:lnTo>
                    <a:pt x="9" y="6"/>
                  </a:lnTo>
                  <a:lnTo>
                    <a:pt x="9" y="6"/>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6" name="Freeform 3691"/>
            <p:cNvSpPr/>
            <p:nvPr/>
          </p:nvSpPr>
          <p:spPr>
            <a:xfrm>
              <a:off x="9110880" y="47185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0"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7" name="Rectangle 3692"/>
            <p:cNvSpPr/>
            <p:nvPr/>
          </p:nvSpPr>
          <p:spPr>
            <a:xfrm>
              <a:off x="9092880" y="47185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8" name="Freeform 3693"/>
            <p:cNvSpPr/>
            <p:nvPr/>
          </p:nvSpPr>
          <p:spPr>
            <a:xfrm>
              <a:off x="9160560" y="473940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3" y="0"/>
                  </a:moveTo>
                  <a:lnTo>
                    <a:pt x="6" y="0"/>
                  </a:lnTo>
                  <a:lnTo>
                    <a:pt x="9" y="0"/>
                  </a:lnTo>
                  <a:lnTo>
                    <a:pt x="6" y="0"/>
                  </a:lnTo>
                  <a:lnTo>
                    <a:pt x="6" y="3"/>
                  </a:lnTo>
                  <a:lnTo>
                    <a:pt x="3" y="3"/>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19" name="Freeform 3694"/>
            <p:cNvSpPr/>
            <p:nvPr/>
          </p:nvSpPr>
          <p:spPr>
            <a:xfrm>
              <a:off x="9166320" y="4751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0" name="Freeform 3695"/>
            <p:cNvSpPr/>
            <p:nvPr/>
          </p:nvSpPr>
          <p:spPr>
            <a:xfrm>
              <a:off x="8782920" y="4706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1" name="Freeform 3696"/>
            <p:cNvSpPr/>
            <p:nvPr/>
          </p:nvSpPr>
          <p:spPr>
            <a:xfrm>
              <a:off x="9234000" y="459324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2" name="Freeform 3697"/>
            <p:cNvSpPr/>
            <p:nvPr/>
          </p:nvSpPr>
          <p:spPr>
            <a:xfrm>
              <a:off x="9234000" y="4587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3" name="Freeform 3698"/>
            <p:cNvSpPr/>
            <p:nvPr/>
          </p:nvSpPr>
          <p:spPr>
            <a:xfrm>
              <a:off x="9883800" y="5571720"/>
              <a:ext cx="21240" cy="16560"/>
            </a:xfrm>
            <a:custGeom>
              <a:avLst/>
              <a:gdLst>
                <a:gd name="textAreaLeft" fmla="*/ 0 w 21240"/>
                <a:gd name="textAreaRight" fmla="*/ 21960 w 21240"/>
                <a:gd name="textAreaTop" fmla="*/ 0 h 16560"/>
                <a:gd name="textAreaBottom" fmla="*/ 17280 h 16560"/>
              </a:gdLst>
              <a:ahLst/>
              <a:cxnLst/>
              <a:rect l="textAreaLeft" t="textAreaTop" r="textAreaRight" b="textAreaBottom"/>
              <a:pathLst>
                <a:path w="11" h="9">
                  <a:moveTo>
                    <a:pt x="3" y="3"/>
                  </a:moveTo>
                  <a:lnTo>
                    <a:pt x="6" y="3"/>
                  </a:lnTo>
                  <a:lnTo>
                    <a:pt x="6" y="0"/>
                  </a:lnTo>
                  <a:lnTo>
                    <a:pt x="9" y="0"/>
                  </a:lnTo>
                  <a:lnTo>
                    <a:pt x="9" y="3"/>
                  </a:lnTo>
                  <a:lnTo>
                    <a:pt x="11" y="3"/>
                  </a:lnTo>
                  <a:lnTo>
                    <a:pt x="9" y="3"/>
                  </a:lnTo>
                  <a:lnTo>
                    <a:pt x="6" y="3"/>
                  </a:lnTo>
                  <a:lnTo>
                    <a:pt x="9" y="3"/>
                  </a:lnTo>
                  <a:lnTo>
                    <a:pt x="6" y="3"/>
                  </a:lnTo>
                  <a:lnTo>
                    <a:pt x="9" y="3"/>
                  </a:lnTo>
                  <a:lnTo>
                    <a:pt x="9" y="6"/>
                  </a:lnTo>
                  <a:lnTo>
                    <a:pt x="9" y="3"/>
                  </a:lnTo>
                  <a:lnTo>
                    <a:pt x="11" y="3"/>
                  </a:lnTo>
                  <a:lnTo>
                    <a:pt x="11" y="6"/>
                  </a:lnTo>
                  <a:lnTo>
                    <a:pt x="9" y="6"/>
                  </a:lnTo>
                  <a:lnTo>
                    <a:pt x="6" y="6"/>
                  </a:lnTo>
                  <a:lnTo>
                    <a:pt x="6" y="9"/>
                  </a:lnTo>
                  <a:lnTo>
                    <a:pt x="3" y="6"/>
                  </a:lnTo>
                  <a:lnTo>
                    <a:pt x="3" y="9"/>
                  </a:lnTo>
                  <a:lnTo>
                    <a:pt x="0" y="9"/>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4" name="Freeform 3699"/>
            <p:cNvSpPr/>
            <p:nvPr/>
          </p:nvSpPr>
          <p:spPr>
            <a:xfrm>
              <a:off x="9862200" y="5381280"/>
              <a:ext cx="201960" cy="190080"/>
            </a:xfrm>
            <a:custGeom>
              <a:avLst/>
              <a:gdLst>
                <a:gd name="textAreaLeft" fmla="*/ 0 w 201960"/>
                <a:gd name="textAreaRight" fmla="*/ 202680 w 201960"/>
                <a:gd name="textAreaTop" fmla="*/ 0 h 190080"/>
                <a:gd name="textAreaBottom" fmla="*/ 190800 h 190080"/>
              </a:gdLst>
              <a:ahLst/>
              <a:cxnLst/>
              <a:rect l="textAreaLeft" t="textAreaTop" r="textAreaRight" b="textAreaBottom"/>
              <a:pathLst>
                <a:path w="102" h="99">
                  <a:moveTo>
                    <a:pt x="59" y="68"/>
                  </a:moveTo>
                  <a:lnTo>
                    <a:pt x="59" y="65"/>
                  </a:lnTo>
                  <a:lnTo>
                    <a:pt x="62" y="60"/>
                  </a:lnTo>
                  <a:lnTo>
                    <a:pt x="62" y="57"/>
                  </a:lnTo>
                  <a:lnTo>
                    <a:pt x="65" y="57"/>
                  </a:lnTo>
                  <a:lnTo>
                    <a:pt x="74" y="54"/>
                  </a:lnTo>
                  <a:lnTo>
                    <a:pt x="71" y="54"/>
                  </a:lnTo>
                  <a:lnTo>
                    <a:pt x="74" y="54"/>
                  </a:lnTo>
                  <a:lnTo>
                    <a:pt x="76" y="54"/>
                  </a:lnTo>
                  <a:lnTo>
                    <a:pt x="74" y="51"/>
                  </a:lnTo>
                  <a:lnTo>
                    <a:pt x="76" y="51"/>
                  </a:lnTo>
                  <a:lnTo>
                    <a:pt x="79" y="54"/>
                  </a:lnTo>
                  <a:lnTo>
                    <a:pt x="76" y="54"/>
                  </a:lnTo>
                  <a:lnTo>
                    <a:pt x="79" y="54"/>
                  </a:lnTo>
                  <a:lnTo>
                    <a:pt x="82" y="54"/>
                  </a:lnTo>
                  <a:lnTo>
                    <a:pt x="85" y="54"/>
                  </a:lnTo>
                  <a:lnTo>
                    <a:pt x="82" y="54"/>
                  </a:lnTo>
                  <a:lnTo>
                    <a:pt x="82" y="51"/>
                  </a:lnTo>
                  <a:lnTo>
                    <a:pt x="82" y="54"/>
                  </a:lnTo>
                  <a:lnTo>
                    <a:pt x="85" y="54"/>
                  </a:lnTo>
                  <a:lnTo>
                    <a:pt x="85" y="51"/>
                  </a:lnTo>
                  <a:lnTo>
                    <a:pt x="82" y="51"/>
                  </a:lnTo>
                  <a:lnTo>
                    <a:pt x="79" y="51"/>
                  </a:lnTo>
                  <a:lnTo>
                    <a:pt x="79" y="48"/>
                  </a:lnTo>
                  <a:lnTo>
                    <a:pt x="79" y="51"/>
                  </a:lnTo>
                  <a:lnTo>
                    <a:pt x="79" y="48"/>
                  </a:lnTo>
                  <a:lnTo>
                    <a:pt x="79" y="45"/>
                  </a:lnTo>
                  <a:lnTo>
                    <a:pt x="79" y="43"/>
                  </a:lnTo>
                  <a:lnTo>
                    <a:pt x="82" y="43"/>
                  </a:lnTo>
                  <a:lnTo>
                    <a:pt x="85" y="40"/>
                  </a:lnTo>
                  <a:lnTo>
                    <a:pt x="88" y="37"/>
                  </a:lnTo>
                  <a:lnTo>
                    <a:pt x="91" y="34"/>
                  </a:lnTo>
                  <a:lnTo>
                    <a:pt x="91" y="31"/>
                  </a:lnTo>
                  <a:lnTo>
                    <a:pt x="93" y="31"/>
                  </a:lnTo>
                  <a:lnTo>
                    <a:pt x="93" y="28"/>
                  </a:lnTo>
                  <a:lnTo>
                    <a:pt x="96" y="26"/>
                  </a:lnTo>
                  <a:lnTo>
                    <a:pt x="99" y="23"/>
                  </a:lnTo>
                  <a:lnTo>
                    <a:pt x="99" y="20"/>
                  </a:lnTo>
                  <a:lnTo>
                    <a:pt x="99" y="17"/>
                  </a:lnTo>
                  <a:lnTo>
                    <a:pt x="96" y="17"/>
                  </a:lnTo>
                  <a:lnTo>
                    <a:pt x="96" y="14"/>
                  </a:lnTo>
                  <a:lnTo>
                    <a:pt x="99" y="14"/>
                  </a:lnTo>
                  <a:lnTo>
                    <a:pt x="99" y="11"/>
                  </a:lnTo>
                  <a:lnTo>
                    <a:pt x="102" y="11"/>
                  </a:lnTo>
                  <a:lnTo>
                    <a:pt x="99" y="11"/>
                  </a:lnTo>
                  <a:lnTo>
                    <a:pt x="99" y="14"/>
                  </a:lnTo>
                  <a:lnTo>
                    <a:pt x="96" y="14"/>
                  </a:lnTo>
                  <a:lnTo>
                    <a:pt x="96" y="11"/>
                  </a:lnTo>
                  <a:lnTo>
                    <a:pt x="99" y="11"/>
                  </a:lnTo>
                  <a:lnTo>
                    <a:pt x="99" y="8"/>
                  </a:lnTo>
                  <a:lnTo>
                    <a:pt x="96" y="8"/>
                  </a:lnTo>
                  <a:lnTo>
                    <a:pt x="96" y="11"/>
                  </a:lnTo>
                  <a:lnTo>
                    <a:pt x="93" y="11"/>
                  </a:lnTo>
                  <a:lnTo>
                    <a:pt x="96" y="11"/>
                  </a:lnTo>
                  <a:lnTo>
                    <a:pt x="93" y="14"/>
                  </a:lnTo>
                  <a:lnTo>
                    <a:pt x="93" y="11"/>
                  </a:lnTo>
                  <a:lnTo>
                    <a:pt x="93" y="8"/>
                  </a:lnTo>
                  <a:lnTo>
                    <a:pt x="96" y="8"/>
                  </a:lnTo>
                  <a:lnTo>
                    <a:pt x="96" y="6"/>
                  </a:lnTo>
                  <a:lnTo>
                    <a:pt x="93" y="8"/>
                  </a:lnTo>
                  <a:lnTo>
                    <a:pt x="93" y="6"/>
                  </a:lnTo>
                  <a:lnTo>
                    <a:pt x="93" y="8"/>
                  </a:lnTo>
                  <a:lnTo>
                    <a:pt x="91" y="8"/>
                  </a:lnTo>
                  <a:lnTo>
                    <a:pt x="91" y="11"/>
                  </a:lnTo>
                  <a:lnTo>
                    <a:pt x="88" y="11"/>
                  </a:lnTo>
                  <a:lnTo>
                    <a:pt x="85" y="14"/>
                  </a:lnTo>
                  <a:lnTo>
                    <a:pt x="88" y="14"/>
                  </a:lnTo>
                  <a:lnTo>
                    <a:pt x="85" y="14"/>
                  </a:lnTo>
                  <a:lnTo>
                    <a:pt x="82" y="11"/>
                  </a:lnTo>
                  <a:lnTo>
                    <a:pt x="82" y="8"/>
                  </a:lnTo>
                  <a:lnTo>
                    <a:pt x="85" y="8"/>
                  </a:lnTo>
                  <a:lnTo>
                    <a:pt x="85" y="6"/>
                  </a:lnTo>
                  <a:lnTo>
                    <a:pt x="82" y="6"/>
                  </a:lnTo>
                  <a:lnTo>
                    <a:pt x="79" y="6"/>
                  </a:lnTo>
                  <a:lnTo>
                    <a:pt x="79" y="3"/>
                  </a:lnTo>
                  <a:lnTo>
                    <a:pt x="79" y="0"/>
                  </a:lnTo>
                  <a:lnTo>
                    <a:pt x="82" y="0"/>
                  </a:lnTo>
                  <a:lnTo>
                    <a:pt x="85" y="0"/>
                  </a:lnTo>
                  <a:lnTo>
                    <a:pt x="82" y="0"/>
                  </a:lnTo>
                  <a:lnTo>
                    <a:pt x="79" y="0"/>
                  </a:lnTo>
                  <a:lnTo>
                    <a:pt x="76" y="0"/>
                  </a:lnTo>
                  <a:lnTo>
                    <a:pt x="79" y="3"/>
                  </a:lnTo>
                  <a:lnTo>
                    <a:pt x="76" y="3"/>
                  </a:lnTo>
                  <a:lnTo>
                    <a:pt x="71" y="6"/>
                  </a:lnTo>
                  <a:lnTo>
                    <a:pt x="71" y="8"/>
                  </a:lnTo>
                  <a:lnTo>
                    <a:pt x="71" y="14"/>
                  </a:lnTo>
                  <a:lnTo>
                    <a:pt x="71" y="17"/>
                  </a:lnTo>
                  <a:lnTo>
                    <a:pt x="68" y="17"/>
                  </a:lnTo>
                  <a:lnTo>
                    <a:pt x="65" y="20"/>
                  </a:lnTo>
                  <a:lnTo>
                    <a:pt x="65" y="23"/>
                  </a:lnTo>
                  <a:lnTo>
                    <a:pt x="62" y="20"/>
                  </a:lnTo>
                  <a:lnTo>
                    <a:pt x="62" y="23"/>
                  </a:lnTo>
                  <a:lnTo>
                    <a:pt x="62" y="26"/>
                  </a:lnTo>
                  <a:lnTo>
                    <a:pt x="62" y="28"/>
                  </a:lnTo>
                  <a:lnTo>
                    <a:pt x="56" y="34"/>
                  </a:lnTo>
                  <a:lnTo>
                    <a:pt x="54" y="37"/>
                  </a:lnTo>
                  <a:lnTo>
                    <a:pt x="51" y="40"/>
                  </a:lnTo>
                  <a:lnTo>
                    <a:pt x="48" y="43"/>
                  </a:lnTo>
                  <a:lnTo>
                    <a:pt x="45" y="45"/>
                  </a:lnTo>
                  <a:lnTo>
                    <a:pt x="48" y="43"/>
                  </a:lnTo>
                  <a:lnTo>
                    <a:pt x="48" y="45"/>
                  </a:lnTo>
                  <a:lnTo>
                    <a:pt x="45" y="45"/>
                  </a:lnTo>
                  <a:lnTo>
                    <a:pt x="42" y="45"/>
                  </a:lnTo>
                  <a:lnTo>
                    <a:pt x="39" y="48"/>
                  </a:lnTo>
                  <a:lnTo>
                    <a:pt x="37" y="51"/>
                  </a:lnTo>
                  <a:lnTo>
                    <a:pt x="34" y="51"/>
                  </a:lnTo>
                  <a:lnTo>
                    <a:pt x="31" y="54"/>
                  </a:lnTo>
                  <a:lnTo>
                    <a:pt x="28" y="57"/>
                  </a:lnTo>
                  <a:lnTo>
                    <a:pt x="25" y="57"/>
                  </a:lnTo>
                  <a:lnTo>
                    <a:pt x="28" y="54"/>
                  </a:lnTo>
                  <a:lnTo>
                    <a:pt x="25" y="57"/>
                  </a:lnTo>
                  <a:lnTo>
                    <a:pt x="22" y="57"/>
                  </a:lnTo>
                  <a:lnTo>
                    <a:pt x="20" y="60"/>
                  </a:lnTo>
                  <a:lnTo>
                    <a:pt x="22" y="60"/>
                  </a:lnTo>
                  <a:lnTo>
                    <a:pt x="20" y="60"/>
                  </a:lnTo>
                  <a:lnTo>
                    <a:pt x="17" y="62"/>
                  </a:lnTo>
                  <a:lnTo>
                    <a:pt x="17" y="65"/>
                  </a:lnTo>
                  <a:lnTo>
                    <a:pt x="14" y="65"/>
                  </a:lnTo>
                  <a:lnTo>
                    <a:pt x="14" y="68"/>
                  </a:lnTo>
                  <a:lnTo>
                    <a:pt x="11" y="68"/>
                  </a:lnTo>
                  <a:lnTo>
                    <a:pt x="11" y="71"/>
                  </a:lnTo>
                  <a:lnTo>
                    <a:pt x="14" y="71"/>
                  </a:lnTo>
                  <a:lnTo>
                    <a:pt x="11" y="71"/>
                  </a:lnTo>
                  <a:lnTo>
                    <a:pt x="11" y="68"/>
                  </a:lnTo>
                  <a:lnTo>
                    <a:pt x="8" y="68"/>
                  </a:lnTo>
                  <a:lnTo>
                    <a:pt x="8" y="71"/>
                  </a:lnTo>
                  <a:lnTo>
                    <a:pt x="5" y="74"/>
                  </a:lnTo>
                  <a:lnTo>
                    <a:pt x="8" y="74"/>
                  </a:lnTo>
                  <a:lnTo>
                    <a:pt x="8" y="77"/>
                  </a:lnTo>
                  <a:lnTo>
                    <a:pt x="5" y="77"/>
                  </a:lnTo>
                  <a:lnTo>
                    <a:pt x="8" y="77"/>
                  </a:lnTo>
                  <a:lnTo>
                    <a:pt x="5" y="77"/>
                  </a:lnTo>
                  <a:lnTo>
                    <a:pt x="8" y="77"/>
                  </a:lnTo>
                  <a:lnTo>
                    <a:pt x="5" y="77"/>
                  </a:lnTo>
                  <a:lnTo>
                    <a:pt x="2" y="74"/>
                  </a:lnTo>
                  <a:lnTo>
                    <a:pt x="2" y="77"/>
                  </a:lnTo>
                  <a:lnTo>
                    <a:pt x="5" y="77"/>
                  </a:lnTo>
                  <a:lnTo>
                    <a:pt x="2" y="77"/>
                  </a:lnTo>
                  <a:lnTo>
                    <a:pt x="2" y="80"/>
                  </a:lnTo>
                  <a:lnTo>
                    <a:pt x="5" y="80"/>
                  </a:lnTo>
                  <a:lnTo>
                    <a:pt x="2" y="80"/>
                  </a:lnTo>
                  <a:lnTo>
                    <a:pt x="2" y="82"/>
                  </a:lnTo>
                  <a:lnTo>
                    <a:pt x="2" y="80"/>
                  </a:lnTo>
                  <a:lnTo>
                    <a:pt x="5" y="80"/>
                  </a:lnTo>
                  <a:lnTo>
                    <a:pt x="2" y="82"/>
                  </a:lnTo>
                  <a:lnTo>
                    <a:pt x="5" y="82"/>
                  </a:lnTo>
                  <a:lnTo>
                    <a:pt x="2" y="82"/>
                  </a:lnTo>
                  <a:lnTo>
                    <a:pt x="0" y="82"/>
                  </a:lnTo>
                  <a:lnTo>
                    <a:pt x="0" y="85"/>
                  </a:lnTo>
                  <a:lnTo>
                    <a:pt x="0" y="82"/>
                  </a:lnTo>
                  <a:lnTo>
                    <a:pt x="0" y="85"/>
                  </a:lnTo>
                  <a:lnTo>
                    <a:pt x="0" y="88"/>
                  </a:lnTo>
                  <a:lnTo>
                    <a:pt x="0" y="85"/>
                  </a:lnTo>
                  <a:lnTo>
                    <a:pt x="2" y="85"/>
                  </a:lnTo>
                  <a:lnTo>
                    <a:pt x="0" y="85"/>
                  </a:lnTo>
                  <a:lnTo>
                    <a:pt x="0" y="88"/>
                  </a:lnTo>
                  <a:lnTo>
                    <a:pt x="2" y="88"/>
                  </a:lnTo>
                  <a:lnTo>
                    <a:pt x="5" y="85"/>
                  </a:lnTo>
                  <a:lnTo>
                    <a:pt x="5" y="88"/>
                  </a:lnTo>
                  <a:lnTo>
                    <a:pt x="2" y="88"/>
                  </a:lnTo>
                  <a:lnTo>
                    <a:pt x="2" y="91"/>
                  </a:lnTo>
                  <a:lnTo>
                    <a:pt x="5" y="91"/>
                  </a:lnTo>
                  <a:lnTo>
                    <a:pt x="8" y="91"/>
                  </a:lnTo>
                  <a:lnTo>
                    <a:pt x="11" y="91"/>
                  </a:lnTo>
                  <a:lnTo>
                    <a:pt x="11" y="88"/>
                  </a:lnTo>
                  <a:lnTo>
                    <a:pt x="14" y="91"/>
                  </a:lnTo>
                  <a:lnTo>
                    <a:pt x="17" y="91"/>
                  </a:lnTo>
                  <a:lnTo>
                    <a:pt x="17" y="94"/>
                  </a:lnTo>
                  <a:lnTo>
                    <a:pt x="20" y="94"/>
                  </a:lnTo>
                  <a:lnTo>
                    <a:pt x="22" y="94"/>
                  </a:lnTo>
                  <a:lnTo>
                    <a:pt x="22" y="97"/>
                  </a:lnTo>
                  <a:lnTo>
                    <a:pt x="22" y="94"/>
                  </a:lnTo>
                  <a:lnTo>
                    <a:pt x="22" y="97"/>
                  </a:lnTo>
                  <a:lnTo>
                    <a:pt x="25" y="97"/>
                  </a:lnTo>
                  <a:lnTo>
                    <a:pt x="28" y="97"/>
                  </a:lnTo>
                  <a:lnTo>
                    <a:pt x="31" y="97"/>
                  </a:lnTo>
                  <a:lnTo>
                    <a:pt x="34" y="99"/>
                  </a:lnTo>
                  <a:lnTo>
                    <a:pt x="34" y="97"/>
                  </a:lnTo>
                  <a:lnTo>
                    <a:pt x="37" y="97"/>
                  </a:lnTo>
                  <a:lnTo>
                    <a:pt x="39" y="97"/>
                  </a:lnTo>
                  <a:lnTo>
                    <a:pt x="39" y="94"/>
                  </a:lnTo>
                  <a:lnTo>
                    <a:pt x="42" y="94"/>
                  </a:lnTo>
                  <a:lnTo>
                    <a:pt x="42" y="91"/>
                  </a:lnTo>
                  <a:lnTo>
                    <a:pt x="42" y="94"/>
                  </a:lnTo>
                  <a:lnTo>
                    <a:pt x="45" y="94"/>
                  </a:lnTo>
                  <a:lnTo>
                    <a:pt x="48" y="91"/>
                  </a:lnTo>
                  <a:lnTo>
                    <a:pt x="48" y="88"/>
                  </a:lnTo>
                  <a:lnTo>
                    <a:pt x="51" y="88"/>
                  </a:lnTo>
                  <a:lnTo>
                    <a:pt x="54" y="85"/>
                  </a:lnTo>
                  <a:lnTo>
                    <a:pt x="51" y="85"/>
                  </a:lnTo>
                  <a:lnTo>
                    <a:pt x="54" y="85"/>
                  </a:lnTo>
                  <a:lnTo>
                    <a:pt x="54" y="82"/>
                  </a:lnTo>
                  <a:lnTo>
                    <a:pt x="56" y="80"/>
                  </a:lnTo>
                  <a:lnTo>
                    <a:pt x="56" y="77"/>
                  </a:lnTo>
                  <a:lnTo>
                    <a:pt x="59" y="74"/>
                  </a:lnTo>
                  <a:lnTo>
                    <a:pt x="59" y="71"/>
                  </a:lnTo>
                  <a:lnTo>
                    <a:pt x="59" y="6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5" name="Freeform 3700"/>
            <p:cNvSpPr/>
            <p:nvPr/>
          </p:nvSpPr>
          <p:spPr>
            <a:xfrm>
              <a:off x="10019160" y="5211720"/>
              <a:ext cx="146520" cy="201600"/>
            </a:xfrm>
            <a:custGeom>
              <a:avLst/>
              <a:gdLst>
                <a:gd name="textAreaLeft" fmla="*/ 0 w 146520"/>
                <a:gd name="textAreaRight" fmla="*/ 147240 w 146520"/>
                <a:gd name="textAreaTop" fmla="*/ 0 h 201600"/>
                <a:gd name="textAreaBottom" fmla="*/ 202320 h 201600"/>
              </a:gdLst>
              <a:ahLst/>
              <a:cxnLst/>
              <a:rect l="textAreaLeft" t="textAreaTop" r="textAreaRight" b="textAreaBottom"/>
              <a:pathLst>
                <a:path w="74" h="105">
                  <a:moveTo>
                    <a:pt x="0" y="0"/>
                  </a:moveTo>
                  <a:lnTo>
                    <a:pt x="0" y="3"/>
                  </a:lnTo>
                  <a:lnTo>
                    <a:pt x="3" y="3"/>
                  </a:lnTo>
                  <a:lnTo>
                    <a:pt x="3" y="5"/>
                  </a:lnTo>
                  <a:lnTo>
                    <a:pt x="6" y="8"/>
                  </a:lnTo>
                  <a:lnTo>
                    <a:pt x="3" y="8"/>
                  </a:lnTo>
                  <a:lnTo>
                    <a:pt x="3" y="11"/>
                  </a:lnTo>
                  <a:lnTo>
                    <a:pt x="6" y="11"/>
                  </a:lnTo>
                  <a:lnTo>
                    <a:pt x="9" y="17"/>
                  </a:lnTo>
                  <a:lnTo>
                    <a:pt x="9" y="14"/>
                  </a:lnTo>
                  <a:lnTo>
                    <a:pt x="12" y="14"/>
                  </a:lnTo>
                  <a:lnTo>
                    <a:pt x="12" y="11"/>
                  </a:lnTo>
                  <a:lnTo>
                    <a:pt x="12" y="14"/>
                  </a:lnTo>
                  <a:lnTo>
                    <a:pt x="9" y="14"/>
                  </a:lnTo>
                  <a:lnTo>
                    <a:pt x="9" y="17"/>
                  </a:lnTo>
                  <a:lnTo>
                    <a:pt x="14" y="25"/>
                  </a:lnTo>
                  <a:lnTo>
                    <a:pt x="17" y="28"/>
                  </a:lnTo>
                  <a:lnTo>
                    <a:pt x="20" y="28"/>
                  </a:lnTo>
                  <a:lnTo>
                    <a:pt x="17" y="28"/>
                  </a:lnTo>
                  <a:lnTo>
                    <a:pt x="17" y="25"/>
                  </a:lnTo>
                  <a:lnTo>
                    <a:pt x="20" y="25"/>
                  </a:lnTo>
                  <a:lnTo>
                    <a:pt x="17" y="25"/>
                  </a:lnTo>
                  <a:lnTo>
                    <a:pt x="20" y="25"/>
                  </a:lnTo>
                  <a:lnTo>
                    <a:pt x="23" y="25"/>
                  </a:lnTo>
                  <a:lnTo>
                    <a:pt x="20" y="25"/>
                  </a:lnTo>
                  <a:lnTo>
                    <a:pt x="23" y="25"/>
                  </a:lnTo>
                  <a:lnTo>
                    <a:pt x="20" y="28"/>
                  </a:lnTo>
                  <a:lnTo>
                    <a:pt x="23" y="28"/>
                  </a:lnTo>
                  <a:lnTo>
                    <a:pt x="23" y="31"/>
                  </a:lnTo>
                  <a:lnTo>
                    <a:pt x="23" y="34"/>
                  </a:lnTo>
                  <a:lnTo>
                    <a:pt x="20" y="31"/>
                  </a:lnTo>
                  <a:lnTo>
                    <a:pt x="17" y="31"/>
                  </a:lnTo>
                  <a:lnTo>
                    <a:pt x="20" y="34"/>
                  </a:lnTo>
                  <a:lnTo>
                    <a:pt x="23" y="40"/>
                  </a:lnTo>
                  <a:lnTo>
                    <a:pt x="26" y="40"/>
                  </a:lnTo>
                  <a:lnTo>
                    <a:pt x="23" y="37"/>
                  </a:lnTo>
                  <a:lnTo>
                    <a:pt x="26" y="37"/>
                  </a:lnTo>
                  <a:lnTo>
                    <a:pt x="26" y="40"/>
                  </a:lnTo>
                  <a:lnTo>
                    <a:pt x="23" y="40"/>
                  </a:lnTo>
                  <a:lnTo>
                    <a:pt x="26" y="42"/>
                  </a:lnTo>
                  <a:lnTo>
                    <a:pt x="26" y="48"/>
                  </a:lnTo>
                  <a:lnTo>
                    <a:pt x="29" y="48"/>
                  </a:lnTo>
                  <a:lnTo>
                    <a:pt x="26" y="48"/>
                  </a:lnTo>
                  <a:lnTo>
                    <a:pt x="26" y="51"/>
                  </a:lnTo>
                  <a:lnTo>
                    <a:pt x="29" y="51"/>
                  </a:lnTo>
                  <a:lnTo>
                    <a:pt x="26" y="54"/>
                  </a:lnTo>
                  <a:lnTo>
                    <a:pt x="29" y="54"/>
                  </a:lnTo>
                  <a:lnTo>
                    <a:pt x="26" y="51"/>
                  </a:lnTo>
                  <a:lnTo>
                    <a:pt x="26" y="54"/>
                  </a:lnTo>
                  <a:lnTo>
                    <a:pt x="26" y="57"/>
                  </a:lnTo>
                  <a:lnTo>
                    <a:pt x="26" y="62"/>
                  </a:lnTo>
                  <a:lnTo>
                    <a:pt x="23" y="65"/>
                  </a:lnTo>
                  <a:lnTo>
                    <a:pt x="20" y="65"/>
                  </a:lnTo>
                  <a:lnTo>
                    <a:pt x="14" y="68"/>
                  </a:lnTo>
                  <a:lnTo>
                    <a:pt x="14" y="71"/>
                  </a:lnTo>
                  <a:lnTo>
                    <a:pt x="14" y="74"/>
                  </a:lnTo>
                  <a:lnTo>
                    <a:pt x="17" y="74"/>
                  </a:lnTo>
                  <a:lnTo>
                    <a:pt x="20" y="74"/>
                  </a:lnTo>
                  <a:lnTo>
                    <a:pt x="20" y="77"/>
                  </a:lnTo>
                  <a:lnTo>
                    <a:pt x="23" y="79"/>
                  </a:lnTo>
                  <a:lnTo>
                    <a:pt x="29" y="79"/>
                  </a:lnTo>
                  <a:lnTo>
                    <a:pt x="31" y="85"/>
                  </a:lnTo>
                  <a:lnTo>
                    <a:pt x="31" y="91"/>
                  </a:lnTo>
                  <a:lnTo>
                    <a:pt x="31" y="94"/>
                  </a:lnTo>
                  <a:lnTo>
                    <a:pt x="29" y="96"/>
                  </a:lnTo>
                  <a:lnTo>
                    <a:pt x="29" y="99"/>
                  </a:lnTo>
                  <a:lnTo>
                    <a:pt x="26" y="99"/>
                  </a:lnTo>
                  <a:lnTo>
                    <a:pt x="23" y="102"/>
                  </a:lnTo>
                  <a:lnTo>
                    <a:pt x="26" y="102"/>
                  </a:lnTo>
                  <a:lnTo>
                    <a:pt x="29" y="102"/>
                  </a:lnTo>
                  <a:lnTo>
                    <a:pt x="26" y="102"/>
                  </a:lnTo>
                  <a:lnTo>
                    <a:pt x="29" y="99"/>
                  </a:lnTo>
                  <a:lnTo>
                    <a:pt x="29" y="102"/>
                  </a:lnTo>
                  <a:lnTo>
                    <a:pt x="29" y="105"/>
                  </a:lnTo>
                  <a:lnTo>
                    <a:pt x="31" y="102"/>
                  </a:lnTo>
                  <a:lnTo>
                    <a:pt x="31" y="105"/>
                  </a:lnTo>
                  <a:lnTo>
                    <a:pt x="34" y="105"/>
                  </a:lnTo>
                  <a:lnTo>
                    <a:pt x="37" y="105"/>
                  </a:lnTo>
                  <a:lnTo>
                    <a:pt x="40" y="102"/>
                  </a:lnTo>
                  <a:lnTo>
                    <a:pt x="43" y="96"/>
                  </a:lnTo>
                  <a:lnTo>
                    <a:pt x="46" y="96"/>
                  </a:lnTo>
                  <a:lnTo>
                    <a:pt x="49" y="91"/>
                  </a:lnTo>
                  <a:lnTo>
                    <a:pt x="49" y="88"/>
                  </a:lnTo>
                  <a:lnTo>
                    <a:pt x="51" y="85"/>
                  </a:lnTo>
                  <a:lnTo>
                    <a:pt x="51" y="82"/>
                  </a:lnTo>
                  <a:lnTo>
                    <a:pt x="54" y="77"/>
                  </a:lnTo>
                  <a:lnTo>
                    <a:pt x="57" y="77"/>
                  </a:lnTo>
                  <a:lnTo>
                    <a:pt x="54" y="77"/>
                  </a:lnTo>
                  <a:lnTo>
                    <a:pt x="54" y="74"/>
                  </a:lnTo>
                  <a:lnTo>
                    <a:pt x="54" y="71"/>
                  </a:lnTo>
                  <a:lnTo>
                    <a:pt x="57" y="68"/>
                  </a:lnTo>
                  <a:lnTo>
                    <a:pt x="63" y="68"/>
                  </a:lnTo>
                  <a:lnTo>
                    <a:pt x="66" y="68"/>
                  </a:lnTo>
                  <a:lnTo>
                    <a:pt x="66" y="71"/>
                  </a:lnTo>
                  <a:lnTo>
                    <a:pt x="68" y="68"/>
                  </a:lnTo>
                  <a:lnTo>
                    <a:pt x="66" y="65"/>
                  </a:lnTo>
                  <a:lnTo>
                    <a:pt x="66" y="62"/>
                  </a:lnTo>
                  <a:lnTo>
                    <a:pt x="68" y="62"/>
                  </a:lnTo>
                  <a:lnTo>
                    <a:pt x="71" y="59"/>
                  </a:lnTo>
                  <a:lnTo>
                    <a:pt x="71" y="57"/>
                  </a:lnTo>
                  <a:lnTo>
                    <a:pt x="71" y="54"/>
                  </a:lnTo>
                  <a:lnTo>
                    <a:pt x="71" y="51"/>
                  </a:lnTo>
                  <a:lnTo>
                    <a:pt x="74" y="51"/>
                  </a:lnTo>
                  <a:lnTo>
                    <a:pt x="74" y="48"/>
                  </a:lnTo>
                  <a:lnTo>
                    <a:pt x="74" y="45"/>
                  </a:lnTo>
                  <a:lnTo>
                    <a:pt x="71" y="45"/>
                  </a:lnTo>
                  <a:lnTo>
                    <a:pt x="68" y="45"/>
                  </a:lnTo>
                  <a:lnTo>
                    <a:pt x="66" y="45"/>
                  </a:lnTo>
                  <a:lnTo>
                    <a:pt x="66" y="48"/>
                  </a:lnTo>
                  <a:lnTo>
                    <a:pt x="63" y="48"/>
                  </a:lnTo>
                  <a:lnTo>
                    <a:pt x="63" y="51"/>
                  </a:lnTo>
                  <a:lnTo>
                    <a:pt x="60" y="51"/>
                  </a:lnTo>
                  <a:lnTo>
                    <a:pt x="54" y="51"/>
                  </a:lnTo>
                  <a:lnTo>
                    <a:pt x="51" y="51"/>
                  </a:lnTo>
                  <a:lnTo>
                    <a:pt x="43" y="45"/>
                  </a:lnTo>
                  <a:lnTo>
                    <a:pt x="43" y="48"/>
                  </a:lnTo>
                  <a:lnTo>
                    <a:pt x="46" y="48"/>
                  </a:lnTo>
                  <a:lnTo>
                    <a:pt x="43" y="48"/>
                  </a:lnTo>
                  <a:lnTo>
                    <a:pt x="40" y="45"/>
                  </a:lnTo>
                  <a:lnTo>
                    <a:pt x="43" y="45"/>
                  </a:lnTo>
                  <a:lnTo>
                    <a:pt x="40" y="42"/>
                  </a:lnTo>
                  <a:lnTo>
                    <a:pt x="43" y="42"/>
                  </a:lnTo>
                  <a:lnTo>
                    <a:pt x="40" y="42"/>
                  </a:lnTo>
                  <a:lnTo>
                    <a:pt x="40" y="40"/>
                  </a:lnTo>
                  <a:lnTo>
                    <a:pt x="40" y="37"/>
                  </a:lnTo>
                  <a:lnTo>
                    <a:pt x="40" y="34"/>
                  </a:lnTo>
                  <a:lnTo>
                    <a:pt x="37" y="34"/>
                  </a:lnTo>
                  <a:lnTo>
                    <a:pt x="37" y="37"/>
                  </a:lnTo>
                  <a:lnTo>
                    <a:pt x="37" y="34"/>
                  </a:lnTo>
                  <a:lnTo>
                    <a:pt x="40" y="31"/>
                  </a:lnTo>
                  <a:lnTo>
                    <a:pt x="37" y="31"/>
                  </a:lnTo>
                  <a:lnTo>
                    <a:pt x="34" y="31"/>
                  </a:lnTo>
                  <a:lnTo>
                    <a:pt x="31" y="31"/>
                  </a:lnTo>
                  <a:lnTo>
                    <a:pt x="34" y="31"/>
                  </a:lnTo>
                  <a:lnTo>
                    <a:pt x="34" y="34"/>
                  </a:lnTo>
                  <a:lnTo>
                    <a:pt x="34" y="37"/>
                  </a:lnTo>
                  <a:lnTo>
                    <a:pt x="37" y="37"/>
                  </a:lnTo>
                  <a:lnTo>
                    <a:pt x="37" y="40"/>
                  </a:lnTo>
                  <a:lnTo>
                    <a:pt x="37" y="42"/>
                  </a:lnTo>
                  <a:lnTo>
                    <a:pt x="34" y="42"/>
                  </a:lnTo>
                  <a:lnTo>
                    <a:pt x="31" y="40"/>
                  </a:lnTo>
                  <a:lnTo>
                    <a:pt x="31" y="37"/>
                  </a:lnTo>
                  <a:lnTo>
                    <a:pt x="29" y="37"/>
                  </a:lnTo>
                  <a:lnTo>
                    <a:pt x="26" y="37"/>
                  </a:lnTo>
                  <a:lnTo>
                    <a:pt x="26" y="34"/>
                  </a:lnTo>
                  <a:lnTo>
                    <a:pt x="29" y="34"/>
                  </a:lnTo>
                  <a:lnTo>
                    <a:pt x="26" y="34"/>
                  </a:lnTo>
                  <a:lnTo>
                    <a:pt x="26" y="31"/>
                  </a:lnTo>
                  <a:lnTo>
                    <a:pt x="26" y="28"/>
                  </a:lnTo>
                  <a:lnTo>
                    <a:pt x="29" y="28"/>
                  </a:lnTo>
                  <a:lnTo>
                    <a:pt x="26" y="28"/>
                  </a:lnTo>
                  <a:lnTo>
                    <a:pt x="23" y="25"/>
                  </a:lnTo>
                  <a:lnTo>
                    <a:pt x="23" y="23"/>
                  </a:lnTo>
                  <a:lnTo>
                    <a:pt x="20" y="20"/>
                  </a:lnTo>
                  <a:lnTo>
                    <a:pt x="20" y="23"/>
                  </a:lnTo>
                  <a:lnTo>
                    <a:pt x="20" y="20"/>
                  </a:lnTo>
                  <a:lnTo>
                    <a:pt x="23" y="20"/>
                  </a:lnTo>
                  <a:lnTo>
                    <a:pt x="26" y="20"/>
                  </a:lnTo>
                  <a:lnTo>
                    <a:pt x="23" y="20"/>
                  </a:lnTo>
                  <a:lnTo>
                    <a:pt x="23" y="17"/>
                  </a:lnTo>
                  <a:lnTo>
                    <a:pt x="20" y="14"/>
                  </a:lnTo>
                  <a:lnTo>
                    <a:pt x="23" y="14"/>
                  </a:lnTo>
                  <a:lnTo>
                    <a:pt x="20" y="14"/>
                  </a:lnTo>
                  <a:lnTo>
                    <a:pt x="20" y="11"/>
                  </a:lnTo>
                  <a:lnTo>
                    <a:pt x="20" y="14"/>
                  </a:lnTo>
                  <a:lnTo>
                    <a:pt x="17" y="11"/>
                  </a:lnTo>
                  <a:lnTo>
                    <a:pt x="20" y="14"/>
                  </a:lnTo>
                  <a:lnTo>
                    <a:pt x="17" y="14"/>
                  </a:lnTo>
                  <a:lnTo>
                    <a:pt x="17" y="11"/>
                  </a:lnTo>
                  <a:lnTo>
                    <a:pt x="14" y="11"/>
                  </a:lnTo>
                  <a:lnTo>
                    <a:pt x="17" y="11"/>
                  </a:lnTo>
                  <a:lnTo>
                    <a:pt x="14" y="11"/>
                  </a:lnTo>
                  <a:lnTo>
                    <a:pt x="17" y="11"/>
                  </a:lnTo>
                  <a:lnTo>
                    <a:pt x="17" y="8"/>
                  </a:lnTo>
                  <a:lnTo>
                    <a:pt x="14" y="8"/>
                  </a:lnTo>
                  <a:lnTo>
                    <a:pt x="12" y="8"/>
                  </a:lnTo>
                  <a:lnTo>
                    <a:pt x="9" y="8"/>
                  </a:lnTo>
                  <a:lnTo>
                    <a:pt x="9" y="5"/>
                  </a:lnTo>
                  <a:lnTo>
                    <a:pt x="6" y="5"/>
                  </a:lnTo>
                  <a:lnTo>
                    <a:pt x="9" y="8"/>
                  </a:lnTo>
                  <a:lnTo>
                    <a:pt x="6" y="8"/>
                  </a:lnTo>
                  <a:lnTo>
                    <a:pt x="6" y="5"/>
                  </a:lnTo>
                  <a:lnTo>
                    <a:pt x="3" y="3"/>
                  </a:lnTo>
                  <a:lnTo>
                    <a:pt x="6" y="5"/>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6" name="Freeform 3701"/>
            <p:cNvSpPr/>
            <p:nvPr/>
          </p:nvSpPr>
          <p:spPr>
            <a:xfrm>
              <a:off x="10076760" y="52772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2"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7" name="Freeform 3702"/>
            <p:cNvSpPr/>
            <p:nvPr/>
          </p:nvSpPr>
          <p:spPr>
            <a:xfrm>
              <a:off x="10086480" y="5259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8" name="Freeform 3703"/>
            <p:cNvSpPr/>
            <p:nvPr/>
          </p:nvSpPr>
          <p:spPr>
            <a:xfrm>
              <a:off x="10076760" y="52596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3"/>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29" name="Freeform 3704"/>
            <p:cNvSpPr/>
            <p:nvPr/>
          </p:nvSpPr>
          <p:spPr>
            <a:xfrm>
              <a:off x="9871920" y="56818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0" y="0"/>
                  </a:lnTo>
                  <a:lnTo>
                    <a:pt x="3" y="0"/>
                  </a:lnTo>
                  <a:lnTo>
                    <a:pt x="3" y="3"/>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0" name="Freeform 3705"/>
            <p:cNvSpPr/>
            <p:nvPr/>
          </p:nvSpPr>
          <p:spPr>
            <a:xfrm>
              <a:off x="5177880" y="3651120"/>
              <a:ext cx="305280" cy="326880"/>
            </a:xfrm>
            <a:custGeom>
              <a:avLst/>
              <a:gdLst>
                <a:gd name="textAreaLeft" fmla="*/ 0 w 305280"/>
                <a:gd name="textAreaRight" fmla="*/ 306000 w 305280"/>
                <a:gd name="textAreaTop" fmla="*/ 0 h 326880"/>
                <a:gd name="textAreaBottom" fmla="*/ 327600 h 326880"/>
              </a:gdLst>
              <a:ahLst/>
              <a:cxnLst/>
              <a:rect l="textAreaLeft" t="textAreaTop" r="textAreaRight" b="textAreaBottom"/>
              <a:pathLst>
                <a:path w="154" h="170">
                  <a:moveTo>
                    <a:pt x="6" y="150"/>
                  </a:moveTo>
                  <a:lnTo>
                    <a:pt x="6" y="148"/>
                  </a:lnTo>
                  <a:lnTo>
                    <a:pt x="12" y="133"/>
                  </a:lnTo>
                  <a:lnTo>
                    <a:pt x="12" y="130"/>
                  </a:lnTo>
                  <a:lnTo>
                    <a:pt x="12" y="122"/>
                  </a:lnTo>
                  <a:lnTo>
                    <a:pt x="12" y="116"/>
                  </a:lnTo>
                  <a:lnTo>
                    <a:pt x="3" y="108"/>
                  </a:lnTo>
                  <a:lnTo>
                    <a:pt x="6" y="108"/>
                  </a:lnTo>
                  <a:lnTo>
                    <a:pt x="6" y="105"/>
                  </a:lnTo>
                  <a:lnTo>
                    <a:pt x="9" y="105"/>
                  </a:lnTo>
                  <a:lnTo>
                    <a:pt x="9" y="99"/>
                  </a:lnTo>
                  <a:lnTo>
                    <a:pt x="6" y="91"/>
                  </a:lnTo>
                  <a:lnTo>
                    <a:pt x="6" y="94"/>
                  </a:lnTo>
                  <a:lnTo>
                    <a:pt x="3" y="91"/>
                  </a:lnTo>
                  <a:lnTo>
                    <a:pt x="0" y="85"/>
                  </a:lnTo>
                  <a:lnTo>
                    <a:pt x="12" y="85"/>
                  </a:lnTo>
                  <a:lnTo>
                    <a:pt x="23" y="85"/>
                  </a:lnTo>
                  <a:lnTo>
                    <a:pt x="32" y="85"/>
                  </a:lnTo>
                  <a:lnTo>
                    <a:pt x="43" y="85"/>
                  </a:lnTo>
                  <a:lnTo>
                    <a:pt x="52" y="85"/>
                  </a:lnTo>
                  <a:lnTo>
                    <a:pt x="49" y="62"/>
                  </a:lnTo>
                  <a:lnTo>
                    <a:pt x="52" y="57"/>
                  </a:lnTo>
                  <a:lnTo>
                    <a:pt x="63" y="54"/>
                  </a:lnTo>
                  <a:lnTo>
                    <a:pt x="63" y="42"/>
                  </a:lnTo>
                  <a:lnTo>
                    <a:pt x="63" y="28"/>
                  </a:lnTo>
                  <a:lnTo>
                    <a:pt x="63" y="22"/>
                  </a:lnTo>
                  <a:lnTo>
                    <a:pt x="74" y="22"/>
                  </a:lnTo>
                  <a:lnTo>
                    <a:pt x="86" y="22"/>
                  </a:lnTo>
                  <a:lnTo>
                    <a:pt x="94" y="20"/>
                  </a:lnTo>
                  <a:lnTo>
                    <a:pt x="106" y="20"/>
                  </a:lnTo>
                  <a:lnTo>
                    <a:pt x="106" y="11"/>
                  </a:lnTo>
                  <a:lnTo>
                    <a:pt x="106" y="0"/>
                  </a:lnTo>
                  <a:lnTo>
                    <a:pt x="111" y="5"/>
                  </a:lnTo>
                  <a:lnTo>
                    <a:pt x="117" y="8"/>
                  </a:lnTo>
                  <a:lnTo>
                    <a:pt x="123" y="14"/>
                  </a:lnTo>
                  <a:lnTo>
                    <a:pt x="134" y="20"/>
                  </a:lnTo>
                  <a:lnTo>
                    <a:pt x="143" y="25"/>
                  </a:lnTo>
                  <a:lnTo>
                    <a:pt x="154" y="34"/>
                  </a:lnTo>
                  <a:lnTo>
                    <a:pt x="143" y="34"/>
                  </a:lnTo>
                  <a:lnTo>
                    <a:pt x="137" y="34"/>
                  </a:lnTo>
                  <a:lnTo>
                    <a:pt x="137" y="42"/>
                  </a:lnTo>
                  <a:lnTo>
                    <a:pt x="137" y="57"/>
                  </a:lnTo>
                  <a:lnTo>
                    <a:pt x="140" y="74"/>
                  </a:lnTo>
                  <a:lnTo>
                    <a:pt x="143" y="85"/>
                  </a:lnTo>
                  <a:lnTo>
                    <a:pt x="143" y="99"/>
                  </a:lnTo>
                  <a:lnTo>
                    <a:pt x="145" y="113"/>
                  </a:lnTo>
                  <a:lnTo>
                    <a:pt x="145" y="128"/>
                  </a:lnTo>
                  <a:lnTo>
                    <a:pt x="148" y="150"/>
                  </a:lnTo>
                  <a:lnTo>
                    <a:pt x="151" y="153"/>
                  </a:lnTo>
                  <a:lnTo>
                    <a:pt x="151" y="162"/>
                  </a:lnTo>
                  <a:lnTo>
                    <a:pt x="143" y="162"/>
                  </a:lnTo>
                  <a:lnTo>
                    <a:pt x="126" y="162"/>
                  </a:lnTo>
                  <a:lnTo>
                    <a:pt x="111" y="162"/>
                  </a:lnTo>
                  <a:lnTo>
                    <a:pt x="103" y="162"/>
                  </a:lnTo>
                  <a:lnTo>
                    <a:pt x="100" y="159"/>
                  </a:lnTo>
                  <a:lnTo>
                    <a:pt x="100" y="162"/>
                  </a:lnTo>
                  <a:lnTo>
                    <a:pt x="94" y="162"/>
                  </a:lnTo>
                  <a:lnTo>
                    <a:pt x="83" y="162"/>
                  </a:lnTo>
                  <a:lnTo>
                    <a:pt x="80" y="167"/>
                  </a:lnTo>
                  <a:lnTo>
                    <a:pt x="77" y="165"/>
                  </a:lnTo>
                  <a:lnTo>
                    <a:pt x="72" y="162"/>
                  </a:lnTo>
                  <a:lnTo>
                    <a:pt x="69" y="165"/>
                  </a:lnTo>
                  <a:lnTo>
                    <a:pt x="66" y="170"/>
                  </a:lnTo>
                  <a:lnTo>
                    <a:pt x="60" y="170"/>
                  </a:lnTo>
                  <a:lnTo>
                    <a:pt x="57" y="170"/>
                  </a:lnTo>
                  <a:lnTo>
                    <a:pt x="49" y="165"/>
                  </a:lnTo>
                  <a:lnTo>
                    <a:pt x="49" y="162"/>
                  </a:lnTo>
                  <a:lnTo>
                    <a:pt x="46" y="162"/>
                  </a:lnTo>
                  <a:lnTo>
                    <a:pt x="43" y="153"/>
                  </a:lnTo>
                  <a:lnTo>
                    <a:pt x="40" y="153"/>
                  </a:lnTo>
                  <a:lnTo>
                    <a:pt x="37" y="150"/>
                  </a:lnTo>
                  <a:lnTo>
                    <a:pt x="35" y="148"/>
                  </a:lnTo>
                  <a:lnTo>
                    <a:pt x="23" y="145"/>
                  </a:lnTo>
                  <a:lnTo>
                    <a:pt x="18" y="148"/>
                  </a:lnTo>
                  <a:lnTo>
                    <a:pt x="15" y="148"/>
                  </a:lnTo>
                  <a:lnTo>
                    <a:pt x="9" y="148"/>
                  </a:lnTo>
                  <a:lnTo>
                    <a:pt x="6" y="15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1" name="Freeform 3706"/>
            <p:cNvSpPr/>
            <p:nvPr/>
          </p:nvSpPr>
          <p:spPr>
            <a:xfrm>
              <a:off x="5297040" y="3716640"/>
              <a:ext cx="422640" cy="376920"/>
            </a:xfrm>
            <a:custGeom>
              <a:avLst/>
              <a:gdLst>
                <a:gd name="textAreaLeft" fmla="*/ 0 w 422640"/>
                <a:gd name="textAreaRight" fmla="*/ 423360 w 422640"/>
                <a:gd name="textAreaTop" fmla="*/ 0 h 376920"/>
                <a:gd name="textAreaBottom" fmla="*/ 377640 h 376920"/>
              </a:gdLst>
              <a:ahLst/>
              <a:cxnLst/>
              <a:rect l="textAreaLeft" t="textAreaTop" r="textAreaRight" b="textAreaBottom"/>
              <a:pathLst>
                <a:path w="213" h="196">
                  <a:moveTo>
                    <a:pt x="94" y="0"/>
                  </a:moveTo>
                  <a:lnTo>
                    <a:pt x="100" y="3"/>
                  </a:lnTo>
                  <a:lnTo>
                    <a:pt x="105" y="8"/>
                  </a:lnTo>
                  <a:lnTo>
                    <a:pt x="114" y="14"/>
                  </a:lnTo>
                  <a:lnTo>
                    <a:pt x="122" y="20"/>
                  </a:lnTo>
                  <a:lnTo>
                    <a:pt x="131" y="25"/>
                  </a:lnTo>
                  <a:lnTo>
                    <a:pt x="139" y="31"/>
                  </a:lnTo>
                  <a:lnTo>
                    <a:pt x="148" y="37"/>
                  </a:lnTo>
                  <a:lnTo>
                    <a:pt x="159" y="45"/>
                  </a:lnTo>
                  <a:lnTo>
                    <a:pt x="168" y="51"/>
                  </a:lnTo>
                  <a:lnTo>
                    <a:pt x="171" y="54"/>
                  </a:lnTo>
                  <a:lnTo>
                    <a:pt x="174" y="54"/>
                  </a:lnTo>
                  <a:lnTo>
                    <a:pt x="174" y="60"/>
                  </a:lnTo>
                  <a:lnTo>
                    <a:pt x="179" y="60"/>
                  </a:lnTo>
                  <a:lnTo>
                    <a:pt x="179" y="62"/>
                  </a:lnTo>
                  <a:lnTo>
                    <a:pt x="182" y="62"/>
                  </a:lnTo>
                  <a:lnTo>
                    <a:pt x="185" y="62"/>
                  </a:lnTo>
                  <a:lnTo>
                    <a:pt x="188" y="65"/>
                  </a:lnTo>
                  <a:lnTo>
                    <a:pt x="196" y="68"/>
                  </a:lnTo>
                  <a:lnTo>
                    <a:pt x="199" y="79"/>
                  </a:lnTo>
                  <a:lnTo>
                    <a:pt x="202" y="79"/>
                  </a:lnTo>
                  <a:lnTo>
                    <a:pt x="213" y="77"/>
                  </a:lnTo>
                  <a:lnTo>
                    <a:pt x="211" y="105"/>
                  </a:lnTo>
                  <a:lnTo>
                    <a:pt x="211" y="108"/>
                  </a:lnTo>
                  <a:lnTo>
                    <a:pt x="208" y="116"/>
                  </a:lnTo>
                  <a:lnTo>
                    <a:pt x="205" y="125"/>
                  </a:lnTo>
                  <a:lnTo>
                    <a:pt x="199" y="125"/>
                  </a:lnTo>
                  <a:lnTo>
                    <a:pt x="199" y="128"/>
                  </a:lnTo>
                  <a:lnTo>
                    <a:pt x="188" y="131"/>
                  </a:lnTo>
                  <a:lnTo>
                    <a:pt x="168" y="133"/>
                  </a:lnTo>
                  <a:lnTo>
                    <a:pt x="165" y="133"/>
                  </a:lnTo>
                  <a:lnTo>
                    <a:pt x="157" y="133"/>
                  </a:lnTo>
                  <a:lnTo>
                    <a:pt x="154" y="133"/>
                  </a:lnTo>
                  <a:lnTo>
                    <a:pt x="148" y="131"/>
                  </a:lnTo>
                  <a:lnTo>
                    <a:pt x="139" y="139"/>
                  </a:lnTo>
                  <a:lnTo>
                    <a:pt x="134" y="139"/>
                  </a:lnTo>
                  <a:lnTo>
                    <a:pt x="128" y="145"/>
                  </a:lnTo>
                  <a:lnTo>
                    <a:pt x="122" y="148"/>
                  </a:lnTo>
                  <a:lnTo>
                    <a:pt x="120" y="150"/>
                  </a:lnTo>
                  <a:lnTo>
                    <a:pt x="117" y="153"/>
                  </a:lnTo>
                  <a:lnTo>
                    <a:pt x="114" y="153"/>
                  </a:lnTo>
                  <a:lnTo>
                    <a:pt x="108" y="156"/>
                  </a:lnTo>
                  <a:lnTo>
                    <a:pt x="105" y="153"/>
                  </a:lnTo>
                  <a:lnTo>
                    <a:pt x="102" y="159"/>
                  </a:lnTo>
                  <a:lnTo>
                    <a:pt x="102" y="162"/>
                  </a:lnTo>
                  <a:lnTo>
                    <a:pt x="94" y="170"/>
                  </a:lnTo>
                  <a:lnTo>
                    <a:pt x="88" y="173"/>
                  </a:lnTo>
                  <a:lnTo>
                    <a:pt x="88" y="179"/>
                  </a:lnTo>
                  <a:lnTo>
                    <a:pt x="85" y="185"/>
                  </a:lnTo>
                  <a:lnTo>
                    <a:pt x="85" y="193"/>
                  </a:lnTo>
                  <a:lnTo>
                    <a:pt x="80" y="196"/>
                  </a:lnTo>
                  <a:lnTo>
                    <a:pt x="77" y="193"/>
                  </a:lnTo>
                  <a:lnTo>
                    <a:pt x="74" y="190"/>
                  </a:lnTo>
                  <a:lnTo>
                    <a:pt x="71" y="190"/>
                  </a:lnTo>
                  <a:lnTo>
                    <a:pt x="71" y="193"/>
                  </a:lnTo>
                  <a:lnTo>
                    <a:pt x="66" y="196"/>
                  </a:lnTo>
                  <a:lnTo>
                    <a:pt x="57" y="190"/>
                  </a:lnTo>
                  <a:lnTo>
                    <a:pt x="51" y="190"/>
                  </a:lnTo>
                  <a:lnTo>
                    <a:pt x="51" y="185"/>
                  </a:lnTo>
                  <a:lnTo>
                    <a:pt x="48" y="185"/>
                  </a:lnTo>
                  <a:lnTo>
                    <a:pt x="48" y="187"/>
                  </a:lnTo>
                  <a:lnTo>
                    <a:pt x="46" y="190"/>
                  </a:lnTo>
                  <a:lnTo>
                    <a:pt x="46" y="185"/>
                  </a:lnTo>
                  <a:lnTo>
                    <a:pt x="48" y="179"/>
                  </a:lnTo>
                  <a:lnTo>
                    <a:pt x="46" y="179"/>
                  </a:lnTo>
                  <a:lnTo>
                    <a:pt x="43" y="176"/>
                  </a:lnTo>
                  <a:lnTo>
                    <a:pt x="43" y="170"/>
                  </a:lnTo>
                  <a:lnTo>
                    <a:pt x="40" y="170"/>
                  </a:lnTo>
                  <a:lnTo>
                    <a:pt x="37" y="165"/>
                  </a:lnTo>
                  <a:lnTo>
                    <a:pt x="34" y="168"/>
                  </a:lnTo>
                  <a:lnTo>
                    <a:pt x="29" y="173"/>
                  </a:lnTo>
                  <a:lnTo>
                    <a:pt x="26" y="173"/>
                  </a:lnTo>
                  <a:lnTo>
                    <a:pt x="20" y="173"/>
                  </a:lnTo>
                  <a:lnTo>
                    <a:pt x="14" y="170"/>
                  </a:lnTo>
                  <a:lnTo>
                    <a:pt x="12" y="173"/>
                  </a:lnTo>
                  <a:lnTo>
                    <a:pt x="12" y="170"/>
                  </a:lnTo>
                  <a:lnTo>
                    <a:pt x="9" y="168"/>
                  </a:lnTo>
                  <a:lnTo>
                    <a:pt x="12" y="162"/>
                  </a:lnTo>
                  <a:lnTo>
                    <a:pt x="9" y="153"/>
                  </a:lnTo>
                  <a:lnTo>
                    <a:pt x="6" y="150"/>
                  </a:lnTo>
                  <a:lnTo>
                    <a:pt x="3" y="148"/>
                  </a:lnTo>
                  <a:lnTo>
                    <a:pt x="3" y="142"/>
                  </a:lnTo>
                  <a:lnTo>
                    <a:pt x="0" y="136"/>
                  </a:lnTo>
                  <a:lnTo>
                    <a:pt x="6" y="136"/>
                  </a:lnTo>
                  <a:lnTo>
                    <a:pt x="9" y="131"/>
                  </a:lnTo>
                  <a:lnTo>
                    <a:pt x="12" y="128"/>
                  </a:lnTo>
                  <a:lnTo>
                    <a:pt x="17" y="131"/>
                  </a:lnTo>
                  <a:lnTo>
                    <a:pt x="20" y="133"/>
                  </a:lnTo>
                  <a:lnTo>
                    <a:pt x="23" y="128"/>
                  </a:lnTo>
                  <a:lnTo>
                    <a:pt x="34" y="128"/>
                  </a:lnTo>
                  <a:lnTo>
                    <a:pt x="40" y="128"/>
                  </a:lnTo>
                  <a:lnTo>
                    <a:pt x="40" y="125"/>
                  </a:lnTo>
                  <a:lnTo>
                    <a:pt x="43" y="128"/>
                  </a:lnTo>
                  <a:lnTo>
                    <a:pt x="51" y="128"/>
                  </a:lnTo>
                  <a:lnTo>
                    <a:pt x="66" y="128"/>
                  </a:lnTo>
                  <a:lnTo>
                    <a:pt x="74" y="128"/>
                  </a:lnTo>
                  <a:lnTo>
                    <a:pt x="83" y="128"/>
                  </a:lnTo>
                  <a:lnTo>
                    <a:pt x="91" y="128"/>
                  </a:lnTo>
                  <a:lnTo>
                    <a:pt x="91" y="119"/>
                  </a:lnTo>
                  <a:lnTo>
                    <a:pt x="88" y="116"/>
                  </a:lnTo>
                  <a:lnTo>
                    <a:pt x="88" y="102"/>
                  </a:lnTo>
                  <a:lnTo>
                    <a:pt x="85" y="88"/>
                  </a:lnTo>
                  <a:lnTo>
                    <a:pt x="85" y="79"/>
                  </a:lnTo>
                  <a:lnTo>
                    <a:pt x="83" y="71"/>
                  </a:lnTo>
                  <a:lnTo>
                    <a:pt x="83" y="57"/>
                  </a:lnTo>
                  <a:lnTo>
                    <a:pt x="80" y="42"/>
                  </a:lnTo>
                  <a:lnTo>
                    <a:pt x="80" y="34"/>
                  </a:lnTo>
                  <a:lnTo>
                    <a:pt x="77" y="17"/>
                  </a:lnTo>
                  <a:lnTo>
                    <a:pt x="77" y="8"/>
                  </a:lnTo>
                  <a:lnTo>
                    <a:pt x="77" y="0"/>
                  </a:lnTo>
                  <a:lnTo>
                    <a:pt x="83" y="0"/>
                  </a:lnTo>
                  <a:lnTo>
                    <a:pt x="9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2" name="Freeform 3707"/>
            <p:cNvSpPr/>
            <p:nvPr/>
          </p:nvSpPr>
          <p:spPr>
            <a:xfrm>
              <a:off x="5168160" y="3930480"/>
              <a:ext cx="152280" cy="109080"/>
            </a:xfrm>
            <a:custGeom>
              <a:avLst/>
              <a:gdLst>
                <a:gd name="textAreaLeft" fmla="*/ 0 w 152280"/>
                <a:gd name="textAreaRight" fmla="*/ 153000 w 152280"/>
                <a:gd name="textAreaTop" fmla="*/ 0 h 109080"/>
                <a:gd name="textAreaBottom" fmla="*/ 109800 h 109080"/>
              </a:gdLst>
              <a:ahLst/>
              <a:cxnLst/>
              <a:rect l="textAreaLeft" t="textAreaTop" r="textAreaRight" b="textAreaBottom"/>
              <a:pathLst>
                <a:path w="77" h="57">
                  <a:moveTo>
                    <a:pt x="11" y="57"/>
                  </a:moveTo>
                  <a:lnTo>
                    <a:pt x="8" y="57"/>
                  </a:lnTo>
                  <a:lnTo>
                    <a:pt x="5" y="54"/>
                  </a:lnTo>
                  <a:lnTo>
                    <a:pt x="8" y="54"/>
                  </a:lnTo>
                  <a:lnTo>
                    <a:pt x="8" y="48"/>
                  </a:lnTo>
                  <a:lnTo>
                    <a:pt x="17" y="45"/>
                  </a:lnTo>
                  <a:lnTo>
                    <a:pt x="20" y="45"/>
                  </a:lnTo>
                  <a:lnTo>
                    <a:pt x="28" y="45"/>
                  </a:lnTo>
                  <a:lnTo>
                    <a:pt x="28" y="42"/>
                  </a:lnTo>
                  <a:lnTo>
                    <a:pt x="31" y="42"/>
                  </a:lnTo>
                  <a:lnTo>
                    <a:pt x="34" y="42"/>
                  </a:lnTo>
                  <a:lnTo>
                    <a:pt x="40" y="45"/>
                  </a:lnTo>
                  <a:lnTo>
                    <a:pt x="45" y="45"/>
                  </a:lnTo>
                  <a:lnTo>
                    <a:pt x="42" y="42"/>
                  </a:lnTo>
                  <a:lnTo>
                    <a:pt x="34" y="39"/>
                  </a:lnTo>
                  <a:lnTo>
                    <a:pt x="28" y="37"/>
                  </a:lnTo>
                  <a:lnTo>
                    <a:pt x="23" y="39"/>
                  </a:lnTo>
                  <a:lnTo>
                    <a:pt x="11" y="39"/>
                  </a:lnTo>
                  <a:lnTo>
                    <a:pt x="11" y="37"/>
                  </a:lnTo>
                  <a:lnTo>
                    <a:pt x="8" y="37"/>
                  </a:lnTo>
                  <a:lnTo>
                    <a:pt x="8" y="34"/>
                  </a:lnTo>
                  <a:lnTo>
                    <a:pt x="3" y="28"/>
                  </a:lnTo>
                  <a:lnTo>
                    <a:pt x="0" y="25"/>
                  </a:lnTo>
                  <a:lnTo>
                    <a:pt x="3" y="22"/>
                  </a:lnTo>
                  <a:lnTo>
                    <a:pt x="8" y="17"/>
                  </a:lnTo>
                  <a:lnTo>
                    <a:pt x="11" y="11"/>
                  </a:lnTo>
                  <a:lnTo>
                    <a:pt x="11" y="5"/>
                  </a:lnTo>
                  <a:lnTo>
                    <a:pt x="14" y="3"/>
                  </a:lnTo>
                  <a:lnTo>
                    <a:pt x="20" y="3"/>
                  </a:lnTo>
                  <a:lnTo>
                    <a:pt x="23" y="3"/>
                  </a:lnTo>
                  <a:lnTo>
                    <a:pt x="28" y="0"/>
                  </a:lnTo>
                  <a:lnTo>
                    <a:pt x="40" y="3"/>
                  </a:lnTo>
                  <a:lnTo>
                    <a:pt x="42" y="5"/>
                  </a:lnTo>
                  <a:lnTo>
                    <a:pt x="45" y="8"/>
                  </a:lnTo>
                  <a:lnTo>
                    <a:pt x="48" y="8"/>
                  </a:lnTo>
                  <a:lnTo>
                    <a:pt x="51" y="17"/>
                  </a:lnTo>
                  <a:lnTo>
                    <a:pt x="54" y="17"/>
                  </a:lnTo>
                  <a:lnTo>
                    <a:pt x="54" y="20"/>
                  </a:lnTo>
                  <a:lnTo>
                    <a:pt x="62" y="25"/>
                  </a:lnTo>
                  <a:lnTo>
                    <a:pt x="65" y="25"/>
                  </a:lnTo>
                  <a:lnTo>
                    <a:pt x="68" y="31"/>
                  </a:lnTo>
                  <a:lnTo>
                    <a:pt x="68" y="37"/>
                  </a:lnTo>
                  <a:lnTo>
                    <a:pt x="71" y="39"/>
                  </a:lnTo>
                  <a:lnTo>
                    <a:pt x="74" y="42"/>
                  </a:lnTo>
                  <a:lnTo>
                    <a:pt x="77" y="51"/>
                  </a:lnTo>
                  <a:lnTo>
                    <a:pt x="77" y="57"/>
                  </a:lnTo>
                  <a:lnTo>
                    <a:pt x="65" y="57"/>
                  </a:lnTo>
                  <a:lnTo>
                    <a:pt x="62" y="57"/>
                  </a:lnTo>
                  <a:lnTo>
                    <a:pt x="57" y="54"/>
                  </a:lnTo>
                  <a:lnTo>
                    <a:pt x="54" y="54"/>
                  </a:lnTo>
                  <a:lnTo>
                    <a:pt x="45" y="54"/>
                  </a:lnTo>
                  <a:lnTo>
                    <a:pt x="34" y="54"/>
                  </a:lnTo>
                  <a:lnTo>
                    <a:pt x="28" y="54"/>
                  </a:lnTo>
                  <a:lnTo>
                    <a:pt x="23" y="57"/>
                  </a:lnTo>
                  <a:lnTo>
                    <a:pt x="14" y="57"/>
                  </a:lnTo>
                  <a:lnTo>
                    <a:pt x="11" y="5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3" name="Freeform 3708"/>
            <p:cNvSpPr/>
            <p:nvPr/>
          </p:nvSpPr>
          <p:spPr>
            <a:xfrm>
              <a:off x="5184000" y="4034520"/>
              <a:ext cx="72720" cy="32040"/>
            </a:xfrm>
            <a:custGeom>
              <a:avLst/>
              <a:gdLst>
                <a:gd name="textAreaLeft" fmla="*/ 0 w 72720"/>
                <a:gd name="textAreaRight" fmla="*/ 73440 w 72720"/>
                <a:gd name="textAreaTop" fmla="*/ 0 h 32040"/>
                <a:gd name="textAreaBottom" fmla="*/ 32760 h 32040"/>
              </a:gdLst>
              <a:ahLst/>
              <a:cxnLst/>
              <a:rect l="textAreaLeft" t="textAreaTop" r="textAreaRight" b="textAreaBottom"/>
              <a:pathLst>
                <a:path w="37" h="17">
                  <a:moveTo>
                    <a:pt x="0" y="3"/>
                  </a:moveTo>
                  <a:lnTo>
                    <a:pt x="3" y="3"/>
                  </a:lnTo>
                  <a:lnTo>
                    <a:pt x="6" y="3"/>
                  </a:lnTo>
                  <a:lnTo>
                    <a:pt x="6" y="5"/>
                  </a:lnTo>
                  <a:lnTo>
                    <a:pt x="6" y="8"/>
                  </a:lnTo>
                  <a:lnTo>
                    <a:pt x="9" y="8"/>
                  </a:lnTo>
                  <a:lnTo>
                    <a:pt x="12" y="8"/>
                  </a:lnTo>
                  <a:lnTo>
                    <a:pt x="17" y="8"/>
                  </a:lnTo>
                  <a:lnTo>
                    <a:pt x="20" y="5"/>
                  </a:lnTo>
                  <a:lnTo>
                    <a:pt x="20" y="8"/>
                  </a:lnTo>
                  <a:lnTo>
                    <a:pt x="15" y="11"/>
                  </a:lnTo>
                  <a:lnTo>
                    <a:pt x="17" y="11"/>
                  </a:lnTo>
                  <a:lnTo>
                    <a:pt x="17" y="17"/>
                  </a:lnTo>
                  <a:lnTo>
                    <a:pt x="20" y="17"/>
                  </a:lnTo>
                  <a:lnTo>
                    <a:pt x="23" y="17"/>
                  </a:lnTo>
                  <a:lnTo>
                    <a:pt x="26" y="14"/>
                  </a:lnTo>
                  <a:lnTo>
                    <a:pt x="29" y="14"/>
                  </a:lnTo>
                  <a:lnTo>
                    <a:pt x="37" y="11"/>
                  </a:lnTo>
                  <a:lnTo>
                    <a:pt x="37" y="8"/>
                  </a:lnTo>
                  <a:lnTo>
                    <a:pt x="34" y="5"/>
                  </a:lnTo>
                  <a:lnTo>
                    <a:pt x="37" y="3"/>
                  </a:lnTo>
                  <a:lnTo>
                    <a:pt x="37" y="0"/>
                  </a:lnTo>
                  <a:lnTo>
                    <a:pt x="26" y="0"/>
                  </a:lnTo>
                  <a:lnTo>
                    <a:pt x="20" y="0"/>
                  </a:lnTo>
                  <a:lnTo>
                    <a:pt x="15"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4" name="Freeform 3709"/>
            <p:cNvSpPr/>
            <p:nvPr/>
          </p:nvSpPr>
          <p:spPr>
            <a:xfrm>
              <a:off x="5195880" y="406152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3" y="0"/>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5" name="Freeform 3710"/>
            <p:cNvSpPr/>
            <p:nvPr/>
          </p:nvSpPr>
          <p:spPr>
            <a:xfrm>
              <a:off x="5184000" y="4001760"/>
              <a:ext cx="72720" cy="20520"/>
            </a:xfrm>
            <a:custGeom>
              <a:avLst/>
              <a:gdLst>
                <a:gd name="textAreaLeft" fmla="*/ 0 w 72720"/>
                <a:gd name="textAreaRight" fmla="*/ 73440 w 72720"/>
                <a:gd name="textAreaTop" fmla="*/ 0 h 20520"/>
                <a:gd name="textAreaBottom" fmla="*/ 21240 h 20520"/>
              </a:gdLst>
              <a:ahLst/>
              <a:cxnLst/>
              <a:rect l="textAreaLeft" t="textAreaTop" r="textAreaRight" b="textAreaBottom"/>
              <a:pathLst>
                <a:path w="37" h="11">
                  <a:moveTo>
                    <a:pt x="0" y="11"/>
                  </a:moveTo>
                  <a:lnTo>
                    <a:pt x="9" y="8"/>
                  </a:lnTo>
                  <a:lnTo>
                    <a:pt x="12" y="8"/>
                  </a:lnTo>
                  <a:lnTo>
                    <a:pt x="20" y="8"/>
                  </a:lnTo>
                  <a:lnTo>
                    <a:pt x="20" y="5"/>
                  </a:lnTo>
                  <a:lnTo>
                    <a:pt x="23" y="5"/>
                  </a:lnTo>
                  <a:lnTo>
                    <a:pt x="26" y="5"/>
                  </a:lnTo>
                  <a:lnTo>
                    <a:pt x="32" y="8"/>
                  </a:lnTo>
                  <a:lnTo>
                    <a:pt x="37" y="8"/>
                  </a:lnTo>
                  <a:lnTo>
                    <a:pt x="34" y="5"/>
                  </a:lnTo>
                  <a:lnTo>
                    <a:pt x="26" y="2"/>
                  </a:lnTo>
                  <a:lnTo>
                    <a:pt x="20" y="0"/>
                  </a:lnTo>
                  <a:lnTo>
                    <a:pt x="15" y="2"/>
                  </a:lnTo>
                  <a:lnTo>
                    <a:pt x="3" y="2"/>
                  </a:lnTo>
                  <a:lnTo>
                    <a:pt x="6" y="5"/>
                  </a:lnTo>
                  <a:lnTo>
                    <a:pt x="3" y="8"/>
                  </a:lnTo>
                  <a:lnTo>
                    <a:pt x="0" y="5"/>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6" name="Freeform 3711"/>
            <p:cNvSpPr/>
            <p:nvPr/>
          </p:nvSpPr>
          <p:spPr>
            <a:xfrm>
              <a:off x="5223600" y="4034520"/>
              <a:ext cx="191880" cy="130320"/>
            </a:xfrm>
            <a:custGeom>
              <a:avLst/>
              <a:gdLst>
                <a:gd name="textAreaLeft" fmla="*/ 0 w 191880"/>
                <a:gd name="textAreaRight" fmla="*/ 192600 w 191880"/>
                <a:gd name="textAreaTop" fmla="*/ 0 h 130320"/>
                <a:gd name="textAreaBottom" fmla="*/ 131040 h 130320"/>
              </a:gdLst>
              <a:ahLst/>
              <a:cxnLst/>
              <a:rect l="textAreaLeft" t="textAreaTop" r="textAreaRight" b="textAreaBottom"/>
              <a:pathLst>
                <a:path w="97" h="68">
                  <a:moveTo>
                    <a:pt x="94" y="25"/>
                  </a:moveTo>
                  <a:lnTo>
                    <a:pt x="88" y="25"/>
                  </a:lnTo>
                  <a:lnTo>
                    <a:pt x="88" y="20"/>
                  </a:lnTo>
                  <a:lnTo>
                    <a:pt x="85" y="20"/>
                  </a:lnTo>
                  <a:lnTo>
                    <a:pt x="85" y="22"/>
                  </a:lnTo>
                  <a:lnTo>
                    <a:pt x="83" y="25"/>
                  </a:lnTo>
                  <a:lnTo>
                    <a:pt x="83" y="20"/>
                  </a:lnTo>
                  <a:lnTo>
                    <a:pt x="85" y="14"/>
                  </a:lnTo>
                  <a:lnTo>
                    <a:pt x="83" y="14"/>
                  </a:lnTo>
                  <a:lnTo>
                    <a:pt x="80" y="11"/>
                  </a:lnTo>
                  <a:lnTo>
                    <a:pt x="80" y="5"/>
                  </a:lnTo>
                  <a:lnTo>
                    <a:pt x="77" y="5"/>
                  </a:lnTo>
                  <a:lnTo>
                    <a:pt x="74" y="0"/>
                  </a:lnTo>
                  <a:lnTo>
                    <a:pt x="71" y="3"/>
                  </a:lnTo>
                  <a:lnTo>
                    <a:pt x="66" y="8"/>
                  </a:lnTo>
                  <a:lnTo>
                    <a:pt x="63" y="8"/>
                  </a:lnTo>
                  <a:lnTo>
                    <a:pt x="57" y="8"/>
                  </a:lnTo>
                  <a:lnTo>
                    <a:pt x="51" y="5"/>
                  </a:lnTo>
                  <a:lnTo>
                    <a:pt x="49" y="8"/>
                  </a:lnTo>
                  <a:lnTo>
                    <a:pt x="49" y="5"/>
                  </a:lnTo>
                  <a:lnTo>
                    <a:pt x="46" y="3"/>
                  </a:lnTo>
                  <a:lnTo>
                    <a:pt x="37" y="3"/>
                  </a:lnTo>
                  <a:lnTo>
                    <a:pt x="34" y="3"/>
                  </a:lnTo>
                  <a:lnTo>
                    <a:pt x="29" y="0"/>
                  </a:lnTo>
                  <a:lnTo>
                    <a:pt x="26" y="0"/>
                  </a:lnTo>
                  <a:lnTo>
                    <a:pt x="17" y="0"/>
                  </a:lnTo>
                  <a:lnTo>
                    <a:pt x="17" y="3"/>
                  </a:lnTo>
                  <a:lnTo>
                    <a:pt x="14" y="5"/>
                  </a:lnTo>
                  <a:lnTo>
                    <a:pt x="17" y="8"/>
                  </a:lnTo>
                  <a:lnTo>
                    <a:pt x="17" y="11"/>
                  </a:lnTo>
                  <a:lnTo>
                    <a:pt x="9" y="14"/>
                  </a:lnTo>
                  <a:lnTo>
                    <a:pt x="6" y="14"/>
                  </a:lnTo>
                  <a:lnTo>
                    <a:pt x="3" y="17"/>
                  </a:lnTo>
                  <a:lnTo>
                    <a:pt x="0" y="17"/>
                  </a:lnTo>
                  <a:lnTo>
                    <a:pt x="0" y="22"/>
                  </a:lnTo>
                  <a:lnTo>
                    <a:pt x="3" y="22"/>
                  </a:lnTo>
                  <a:lnTo>
                    <a:pt x="6" y="20"/>
                  </a:lnTo>
                  <a:lnTo>
                    <a:pt x="6" y="22"/>
                  </a:lnTo>
                  <a:lnTo>
                    <a:pt x="6" y="25"/>
                  </a:lnTo>
                  <a:lnTo>
                    <a:pt x="12" y="31"/>
                  </a:lnTo>
                  <a:lnTo>
                    <a:pt x="14" y="31"/>
                  </a:lnTo>
                  <a:lnTo>
                    <a:pt x="17" y="34"/>
                  </a:lnTo>
                  <a:lnTo>
                    <a:pt x="20" y="37"/>
                  </a:lnTo>
                  <a:lnTo>
                    <a:pt x="20" y="39"/>
                  </a:lnTo>
                  <a:lnTo>
                    <a:pt x="23" y="39"/>
                  </a:lnTo>
                  <a:lnTo>
                    <a:pt x="23" y="42"/>
                  </a:lnTo>
                  <a:lnTo>
                    <a:pt x="26" y="45"/>
                  </a:lnTo>
                  <a:lnTo>
                    <a:pt x="29" y="45"/>
                  </a:lnTo>
                  <a:lnTo>
                    <a:pt x="29" y="42"/>
                  </a:lnTo>
                  <a:lnTo>
                    <a:pt x="31" y="42"/>
                  </a:lnTo>
                  <a:lnTo>
                    <a:pt x="34" y="34"/>
                  </a:lnTo>
                  <a:lnTo>
                    <a:pt x="37" y="34"/>
                  </a:lnTo>
                  <a:lnTo>
                    <a:pt x="40" y="34"/>
                  </a:lnTo>
                  <a:lnTo>
                    <a:pt x="43" y="34"/>
                  </a:lnTo>
                  <a:lnTo>
                    <a:pt x="49" y="31"/>
                  </a:lnTo>
                  <a:lnTo>
                    <a:pt x="54" y="34"/>
                  </a:lnTo>
                  <a:lnTo>
                    <a:pt x="54" y="39"/>
                  </a:lnTo>
                  <a:lnTo>
                    <a:pt x="57" y="39"/>
                  </a:lnTo>
                  <a:lnTo>
                    <a:pt x="54" y="42"/>
                  </a:lnTo>
                  <a:lnTo>
                    <a:pt x="60" y="48"/>
                  </a:lnTo>
                  <a:lnTo>
                    <a:pt x="57" y="54"/>
                  </a:lnTo>
                  <a:lnTo>
                    <a:pt x="63" y="54"/>
                  </a:lnTo>
                  <a:lnTo>
                    <a:pt x="66" y="54"/>
                  </a:lnTo>
                  <a:lnTo>
                    <a:pt x="71" y="51"/>
                  </a:lnTo>
                  <a:lnTo>
                    <a:pt x="71" y="57"/>
                  </a:lnTo>
                  <a:lnTo>
                    <a:pt x="74" y="62"/>
                  </a:lnTo>
                  <a:lnTo>
                    <a:pt x="74" y="65"/>
                  </a:lnTo>
                  <a:lnTo>
                    <a:pt x="77" y="68"/>
                  </a:lnTo>
                  <a:lnTo>
                    <a:pt x="80" y="68"/>
                  </a:lnTo>
                  <a:lnTo>
                    <a:pt x="83" y="62"/>
                  </a:lnTo>
                  <a:lnTo>
                    <a:pt x="83" y="65"/>
                  </a:lnTo>
                  <a:lnTo>
                    <a:pt x="85" y="65"/>
                  </a:lnTo>
                  <a:lnTo>
                    <a:pt x="91" y="62"/>
                  </a:lnTo>
                  <a:lnTo>
                    <a:pt x="94" y="59"/>
                  </a:lnTo>
                  <a:lnTo>
                    <a:pt x="94" y="54"/>
                  </a:lnTo>
                  <a:lnTo>
                    <a:pt x="97" y="51"/>
                  </a:lnTo>
                  <a:lnTo>
                    <a:pt x="94" y="48"/>
                  </a:lnTo>
                  <a:lnTo>
                    <a:pt x="94" y="42"/>
                  </a:lnTo>
                  <a:lnTo>
                    <a:pt x="88" y="34"/>
                  </a:lnTo>
                  <a:lnTo>
                    <a:pt x="94" y="31"/>
                  </a:lnTo>
                  <a:lnTo>
                    <a:pt x="94" y="2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7" name="Freeform 3712"/>
            <p:cNvSpPr/>
            <p:nvPr/>
          </p:nvSpPr>
          <p:spPr>
            <a:xfrm>
              <a:off x="5269320" y="4094280"/>
              <a:ext cx="78840" cy="82080"/>
            </a:xfrm>
            <a:custGeom>
              <a:avLst/>
              <a:gdLst>
                <a:gd name="textAreaLeft" fmla="*/ 0 w 78840"/>
                <a:gd name="textAreaRight" fmla="*/ 79560 w 78840"/>
                <a:gd name="textAreaTop" fmla="*/ 0 h 82080"/>
                <a:gd name="textAreaBottom" fmla="*/ 82800 h 82080"/>
              </a:gdLst>
              <a:ahLst/>
              <a:cxnLst/>
              <a:rect l="textAreaLeft" t="textAreaTop" r="textAreaRight" b="textAreaBottom"/>
              <a:pathLst>
                <a:path w="40" h="43">
                  <a:moveTo>
                    <a:pt x="26" y="43"/>
                  </a:moveTo>
                  <a:lnTo>
                    <a:pt x="26" y="40"/>
                  </a:lnTo>
                  <a:lnTo>
                    <a:pt x="17" y="37"/>
                  </a:lnTo>
                  <a:lnTo>
                    <a:pt x="14" y="37"/>
                  </a:lnTo>
                  <a:lnTo>
                    <a:pt x="11" y="31"/>
                  </a:lnTo>
                  <a:lnTo>
                    <a:pt x="8" y="31"/>
                  </a:lnTo>
                  <a:lnTo>
                    <a:pt x="6" y="31"/>
                  </a:lnTo>
                  <a:lnTo>
                    <a:pt x="6" y="26"/>
                  </a:lnTo>
                  <a:lnTo>
                    <a:pt x="3" y="26"/>
                  </a:lnTo>
                  <a:lnTo>
                    <a:pt x="3" y="23"/>
                  </a:lnTo>
                  <a:lnTo>
                    <a:pt x="6" y="20"/>
                  </a:lnTo>
                  <a:lnTo>
                    <a:pt x="0" y="20"/>
                  </a:lnTo>
                  <a:lnTo>
                    <a:pt x="3" y="17"/>
                  </a:lnTo>
                  <a:lnTo>
                    <a:pt x="0" y="14"/>
                  </a:lnTo>
                  <a:lnTo>
                    <a:pt x="3" y="14"/>
                  </a:lnTo>
                  <a:lnTo>
                    <a:pt x="6" y="14"/>
                  </a:lnTo>
                  <a:lnTo>
                    <a:pt x="6" y="11"/>
                  </a:lnTo>
                  <a:lnTo>
                    <a:pt x="8" y="11"/>
                  </a:lnTo>
                  <a:lnTo>
                    <a:pt x="11" y="3"/>
                  </a:lnTo>
                  <a:lnTo>
                    <a:pt x="14" y="3"/>
                  </a:lnTo>
                  <a:lnTo>
                    <a:pt x="17" y="3"/>
                  </a:lnTo>
                  <a:lnTo>
                    <a:pt x="20" y="3"/>
                  </a:lnTo>
                  <a:lnTo>
                    <a:pt x="26" y="0"/>
                  </a:lnTo>
                  <a:lnTo>
                    <a:pt x="31" y="3"/>
                  </a:lnTo>
                  <a:lnTo>
                    <a:pt x="31" y="8"/>
                  </a:lnTo>
                  <a:lnTo>
                    <a:pt x="34" y="8"/>
                  </a:lnTo>
                  <a:lnTo>
                    <a:pt x="31" y="11"/>
                  </a:lnTo>
                  <a:lnTo>
                    <a:pt x="37" y="17"/>
                  </a:lnTo>
                  <a:lnTo>
                    <a:pt x="34" y="23"/>
                  </a:lnTo>
                  <a:lnTo>
                    <a:pt x="40" y="23"/>
                  </a:lnTo>
                  <a:lnTo>
                    <a:pt x="40" y="26"/>
                  </a:lnTo>
                  <a:lnTo>
                    <a:pt x="37" y="26"/>
                  </a:lnTo>
                  <a:lnTo>
                    <a:pt x="34" y="31"/>
                  </a:lnTo>
                  <a:lnTo>
                    <a:pt x="26" y="40"/>
                  </a:lnTo>
                  <a:lnTo>
                    <a:pt x="26" y="4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8" name="Freeform 3713"/>
            <p:cNvSpPr/>
            <p:nvPr/>
          </p:nvSpPr>
          <p:spPr>
            <a:xfrm>
              <a:off x="5285160" y="4159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39" name="Freeform 3714"/>
            <p:cNvSpPr/>
            <p:nvPr/>
          </p:nvSpPr>
          <p:spPr>
            <a:xfrm>
              <a:off x="5321160" y="4132800"/>
              <a:ext cx="100800" cy="103320"/>
            </a:xfrm>
            <a:custGeom>
              <a:avLst/>
              <a:gdLst>
                <a:gd name="textAreaLeft" fmla="*/ 0 w 100800"/>
                <a:gd name="textAreaRight" fmla="*/ 101520 w 100800"/>
                <a:gd name="textAreaTop" fmla="*/ 0 h 103320"/>
                <a:gd name="textAreaBottom" fmla="*/ 104040 h 103320"/>
              </a:gdLst>
              <a:ahLst/>
              <a:cxnLst/>
              <a:rect l="textAreaLeft" t="textAreaTop" r="textAreaRight" b="textAreaBottom"/>
              <a:pathLst>
                <a:path w="51" h="54">
                  <a:moveTo>
                    <a:pt x="36" y="14"/>
                  </a:moveTo>
                  <a:lnTo>
                    <a:pt x="39" y="23"/>
                  </a:lnTo>
                  <a:lnTo>
                    <a:pt x="36" y="28"/>
                  </a:lnTo>
                  <a:lnTo>
                    <a:pt x="36" y="31"/>
                  </a:lnTo>
                  <a:lnTo>
                    <a:pt x="39" y="31"/>
                  </a:lnTo>
                  <a:lnTo>
                    <a:pt x="45" y="31"/>
                  </a:lnTo>
                  <a:lnTo>
                    <a:pt x="48" y="34"/>
                  </a:lnTo>
                  <a:lnTo>
                    <a:pt x="51" y="37"/>
                  </a:lnTo>
                  <a:lnTo>
                    <a:pt x="51" y="45"/>
                  </a:lnTo>
                  <a:lnTo>
                    <a:pt x="48" y="48"/>
                  </a:lnTo>
                  <a:lnTo>
                    <a:pt x="48" y="54"/>
                  </a:lnTo>
                  <a:lnTo>
                    <a:pt x="39" y="51"/>
                  </a:lnTo>
                  <a:lnTo>
                    <a:pt x="36" y="48"/>
                  </a:lnTo>
                  <a:lnTo>
                    <a:pt x="28" y="45"/>
                  </a:lnTo>
                  <a:lnTo>
                    <a:pt x="22" y="40"/>
                  </a:lnTo>
                  <a:lnTo>
                    <a:pt x="14" y="34"/>
                  </a:lnTo>
                  <a:lnTo>
                    <a:pt x="2" y="25"/>
                  </a:lnTo>
                  <a:lnTo>
                    <a:pt x="2" y="23"/>
                  </a:lnTo>
                  <a:lnTo>
                    <a:pt x="0" y="23"/>
                  </a:lnTo>
                  <a:lnTo>
                    <a:pt x="0" y="20"/>
                  </a:lnTo>
                  <a:lnTo>
                    <a:pt x="8" y="11"/>
                  </a:lnTo>
                  <a:lnTo>
                    <a:pt x="11" y="6"/>
                  </a:lnTo>
                  <a:lnTo>
                    <a:pt x="14" y="6"/>
                  </a:lnTo>
                  <a:lnTo>
                    <a:pt x="14" y="3"/>
                  </a:lnTo>
                  <a:lnTo>
                    <a:pt x="17" y="3"/>
                  </a:lnTo>
                  <a:lnTo>
                    <a:pt x="22" y="0"/>
                  </a:lnTo>
                  <a:lnTo>
                    <a:pt x="22" y="6"/>
                  </a:lnTo>
                  <a:lnTo>
                    <a:pt x="25" y="11"/>
                  </a:lnTo>
                  <a:lnTo>
                    <a:pt x="25" y="14"/>
                  </a:lnTo>
                  <a:lnTo>
                    <a:pt x="28" y="17"/>
                  </a:lnTo>
                  <a:lnTo>
                    <a:pt x="31" y="17"/>
                  </a:lnTo>
                  <a:lnTo>
                    <a:pt x="34" y="11"/>
                  </a:lnTo>
                  <a:lnTo>
                    <a:pt x="34" y="14"/>
                  </a:lnTo>
                  <a:lnTo>
                    <a:pt x="36"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0" name="Freeform 3715"/>
            <p:cNvSpPr/>
            <p:nvPr/>
          </p:nvSpPr>
          <p:spPr>
            <a:xfrm>
              <a:off x="5392440" y="4082400"/>
              <a:ext cx="152280" cy="153360"/>
            </a:xfrm>
            <a:custGeom>
              <a:avLst/>
              <a:gdLst>
                <a:gd name="textAreaLeft" fmla="*/ 0 w 152280"/>
                <a:gd name="textAreaRight" fmla="*/ 153000 w 152280"/>
                <a:gd name="textAreaTop" fmla="*/ 0 h 153360"/>
                <a:gd name="textAreaBottom" fmla="*/ 154080 h 153360"/>
              </a:gdLst>
              <a:ahLst/>
              <a:cxnLst/>
              <a:rect l="textAreaLeft" t="textAreaTop" r="textAreaRight" b="textAreaBottom"/>
              <a:pathLst>
                <a:path w="77" h="80">
                  <a:moveTo>
                    <a:pt x="77" y="71"/>
                  </a:moveTo>
                  <a:lnTo>
                    <a:pt x="69" y="68"/>
                  </a:lnTo>
                  <a:lnTo>
                    <a:pt x="57" y="68"/>
                  </a:lnTo>
                  <a:lnTo>
                    <a:pt x="43" y="71"/>
                  </a:lnTo>
                  <a:lnTo>
                    <a:pt x="35" y="71"/>
                  </a:lnTo>
                  <a:lnTo>
                    <a:pt x="32" y="74"/>
                  </a:lnTo>
                  <a:lnTo>
                    <a:pt x="18" y="80"/>
                  </a:lnTo>
                  <a:lnTo>
                    <a:pt x="12" y="80"/>
                  </a:lnTo>
                  <a:lnTo>
                    <a:pt x="12" y="74"/>
                  </a:lnTo>
                  <a:lnTo>
                    <a:pt x="15" y="71"/>
                  </a:lnTo>
                  <a:lnTo>
                    <a:pt x="15" y="63"/>
                  </a:lnTo>
                  <a:lnTo>
                    <a:pt x="12" y="60"/>
                  </a:lnTo>
                  <a:lnTo>
                    <a:pt x="9" y="57"/>
                  </a:lnTo>
                  <a:lnTo>
                    <a:pt x="3" y="57"/>
                  </a:lnTo>
                  <a:lnTo>
                    <a:pt x="0" y="57"/>
                  </a:lnTo>
                  <a:lnTo>
                    <a:pt x="0" y="54"/>
                  </a:lnTo>
                  <a:lnTo>
                    <a:pt x="3" y="49"/>
                  </a:lnTo>
                  <a:lnTo>
                    <a:pt x="0" y="40"/>
                  </a:lnTo>
                  <a:lnTo>
                    <a:pt x="6" y="37"/>
                  </a:lnTo>
                  <a:lnTo>
                    <a:pt x="9" y="34"/>
                  </a:lnTo>
                  <a:lnTo>
                    <a:pt x="9" y="29"/>
                  </a:lnTo>
                  <a:lnTo>
                    <a:pt x="12" y="26"/>
                  </a:lnTo>
                  <a:lnTo>
                    <a:pt x="9" y="23"/>
                  </a:lnTo>
                  <a:lnTo>
                    <a:pt x="9" y="17"/>
                  </a:lnTo>
                  <a:lnTo>
                    <a:pt x="3" y="9"/>
                  </a:lnTo>
                  <a:lnTo>
                    <a:pt x="9" y="6"/>
                  </a:lnTo>
                  <a:lnTo>
                    <a:pt x="9" y="0"/>
                  </a:lnTo>
                  <a:lnTo>
                    <a:pt x="18" y="6"/>
                  </a:lnTo>
                  <a:lnTo>
                    <a:pt x="23" y="3"/>
                  </a:lnTo>
                  <a:lnTo>
                    <a:pt x="23" y="0"/>
                  </a:lnTo>
                  <a:lnTo>
                    <a:pt x="26" y="0"/>
                  </a:lnTo>
                  <a:lnTo>
                    <a:pt x="29" y="3"/>
                  </a:lnTo>
                  <a:lnTo>
                    <a:pt x="32" y="6"/>
                  </a:lnTo>
                  <a:lnTo>
                    <a:pt x="37" y="3"/>
                  </a:lnTo>
                  <a:lnTo>
                    <a:pt x="40" y="6"/>
                  </a:lnTo>
                  <a:lnTo>
                    <a:pt x="43" y="6"/>
                  </a:lnTo>
                  <a:lnTo>
                    <a:pt x="46" y="9"/>
                  </a:lnTo>
                  <a:lnTo>
                    <a:pt x="54" y="12"/>
                  </a:lnTo>
                  <a:lnTo>
                    <a:pt x="57" y="9"/>
                  </a:lnTo>
                  <a:lnTo>
                    <a:pt x="66" y="9"/>
                  </a:lnTo>
                  <a:lnTo>
                    <a:pt x="74" y="12"/>
                  </a:lnTo>
                  <a:lnTo>
                    <a:pt x="74" y="17"/>
                  </a:lnTo>
                  <a:lnTo>
                    <a:pt x="74" y="20"/>
                  </a:lnTo>
                  <a:lnTo>
                    <a:pt x="77" y="26"/>
                  </a:lnTo>
                  <a:lnTo>
                    <a:pt x="77" y="32"/>
                  </a:lnTo>
                  <a:lnTo>
                    <a:pt x="69" y="49"/>
                  </a:lnTo>
                  <a:lnTo>
                    <a:pt x="69" y="57"/>
                  </a:lnTo>
                  <a:lnTo>
                    <a:pt x="72" y="63"/>
                  </a:lnTo>
                  <a:lnTo>
                    <a:pt x="74" y="66"/>
                  </a:lnTo>
                  <a:lnTo>
                    <a:pt x="77" y="7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1" name="Freeform 3716"/>
            <p:cNvSpPr/>
            <p:nvPr/>
          </p:nvSpPr>
          <p:spPr>
            <a:xfrm>
              <a:off x="5466240" y="3969000"/>
              <a:ext cx="204120" cy="136080"/>
            </a:xfrm>
            <a:custGeom>
              <a:avLst/>
              <a:gdLst>
                <a:gd name="textAreaLeft" fmla="*/ 0 w 204120"/>
                <a:gd name="textAreaRight" fmla="*/ 204840 w 204120"/>
                <a:gd name="textAreaTop" fmla="*/ 0 h 136080"/>
                <a:gd name="textAreaBottom" fmla="*/ 136800 h 136080"/>
              </a:gdLst>
              <a:ahLst/>
              <a:cxnLst/>
              <a:rect l="textAreaLeft" t="textAreaTop" r="textAreaRight" b="textAreaBottom"/>
              <a:pathLst>
                <a:path w="103" h="71">
                  <a:moveTo>
                    <a:pt x="37" y="71"/>
                  </a:moveTo>
                  <a:lnTo>
                    <a:pt x="35" y="62"/>
                  </a:lnTo>
                  <a:lnTo>
                    <a:pt x="35" y="54"/>
                  </a:lnTo>
                  <a:lnTo>
                    <a:pt x="37" y="54"/>
                  </a:lnTo>
                  <a:lnTo>
                    <a:pt x="49" y="54"/>
                  </a:lnTo>
                  <a:lnTo>
                    <a:pt x="60" y="54"/>
                  </a:lnTo>
                  <a:lnTo>
                    <a:pt x="66" y="54"/>
                  </a:lnTo>
                  <a:lnTo>
                    <a:pt x="69" y="51"/>
                  </a:lnTo>
                  <a:lnTo>
                    <a:pt x="72" y="54"/>
                  </a:lnTo>
                  <a:lnTo>
                    <a:pt x="83" y="54"/>
                  </a:lnTo>
                  <a:lnTo>
                    <a:pt x="89" y="48"/>
                  </a:lnTo>
                  <a:lnTo>
                    <a:pt x="97" y="48"/>
                  </a:lnTo>
                  <a:lnTo>
                    <a:pt x="103" y="45"/>
                  </a:lnTo>
                  <a:lnTo>
                    <a:pt x="103" y="39"/>
                  </a:lnTo>
                  <a:lnTo>
                    <a:pt x="100" y="39"/>
                  </a:lnTo>
                  <a:lnTo>
                    <a:pt x="100" y="31"/>
                  </a:lnTo>
                  <a:lnTo>
                    <a:pt x="91" y="31"/>
                  </a:lnTo>
                  <a:lnTo>
                    <a:pt x="86" y="28"/>
                  </a:lnTo>
                  <a:lnTo>
                    <a:pt x="86" y="22"/>
                  </a:lnTo>
                  <a:lnTo>
                    <a:pt x="80" y="22"/>
                  </a:lnTo>
                  <a:lnTo>
                    <a:pt x="80" y="19"/>
                  </a:lnTo>
                  <a:lnTo>
                    <a:pt x="74" y="11"/>
                  </a:lnTo>
                  <a:lnTo>
                    <a:pt x="74" y="8"/>
                  </a:lnTo>
                  <a:lnTo>
                    <a:pt x="74" y="5"/>
                  </a:lnTo>
                  <a:lnTo>
                    <a:pt x="72" y="2"/>
                  </a:lnTo>
                  <a:lnTo>
                    <a:pt x="69" y="2"/>
                  </a:lnTo>
                  <a:lnTo>
                    <a:pt x="63" y="0"/>
                  </a:lnTo>
                  <a:lnTo>
                    <a:pt x="54" y="8"/>
                  </a:lnTo>
                  <a:lnTo>
                    <a:pt x="49" y="8"/>
                  </a:lnTo>
                  <a:lnTo>
                    <a:pt x="43" y="14"/>
                  </a:lnTo>
                  <a:lnTo>
                    <a:pt x="37" y="17"/>
                  </a:lnTo>
                  <a:lnTo>
                    <a:pt x="35" y="19"/>
                  </a:lnTo>
                  <a:lnTo>
                    <a:pt x="32" y="22"/>
                  </a:lnTo>
                  <a:lnTo>
                    <a:pt x="29" y="22"/>
                  </a:lnTo>
                  <a:lnTo>
                    <a:pt x="23" y="25"/>
                  </a:lnTo>
                  <a:lnTo>
                    <a:pt x="20" y="22"/>
                  </a:lnTo>
                  <a:lnTo>
                    <a:pt x="17" y="28"/>
                  </a:lnTo>
                  <a:lnTo>
                    <a:pt x="17" y="31"/>
                  </a:lnTo>
                  <a:lnTo>
                    <a:pt x="9" y="39"/>
                  </a:lnTo>
                  <a:lnTo>
                    <a:pt x="3" y="42"/>
                  </a:lnTo>
                  <a:lnTo>
                    <a:pt x="3" y="48"/>
                  </a:lnTo>
                  <a:lnTo>
                    <a:pt x="0" y="54"/>
                  </a:lnTo>
                  <a:lnTo>
                    <a:pt x="0" y="62"/>
                  </a:lnTo>
                  <a:lnTo>
                    <a:pt x="3" y="65"/>
                  </a:lnTo>
                  <a:lnTo>
                    <a:pt x="6" y="65"/>
                  </a:lnTo>
                  <a:lnTo>
                    <a:pt x="9" y="68"/>
                  </a:lnTo>
                  <a:lnTo>
                    <a:pt x="17" y="71"/>
                  </a:lnTo>
                  <a:lnTo>
                    <a:pt x="20" y="68"/>
                  </a:lnTo>
                  <a:lnTo>
                    <a:pt x="29" y="68"/>
                  </a:lnTo>
                  <a:lnTo>
                    <a:pt x="37" y="7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2" name="Freeform 3717"/>
            <p:cNvSpPr/>
            <p:nvPr/>
          </p:nvSpPr>
          <p:spPr>
            <a:xfrm>
              <a:off x="5529600" y="4067280"/>
              <a:ext cx="106560" cy="157320"/>
            </a:xfrm>
            <a:custGeom>
              <a:avLst/>
              <a:gdLst>
                <a:gd name="textAreaLeft" fmla="*/ 0 w 106560"/>
                <a:gd name="textAreaRight" fmla="*/ 107280 w 106560"/>
                <a:gd name="textAreaTop" fmla="*/ 0 h 157320"/>
                <a:gd name="textAreaBottom" fmla="*/ 158040 h 157320"/>
              </a:gdLst>
              <a:ahLst/>
              <a:cxnLst/>
              <a:rect l="textAreaLeft" t="textAreaTop" r="textAreaRight" b="textAreaBottom"/>
              <a:pathLst>
                <a:path w="54" h="82">
                  <a:moveTo>
                    <a:pt x="5" y="20"/>
                  </a:moveTo>
                  <a:lnTo>
                    <a:pt x="5" y="25"/>
                  </a:lnTo>
                  <a:lnTo>
                    <a:pt x="5" y="28"/>
                  </a:lnTo>
                  <a:lnTo>
                    <a:pt x="8" y="34"/>
                  </a:lnTo>
                  <a:lnTo>
                    <a:pt x="8" y="40"/>
                  </a:lnTo>
                  <a:lnTo>
                    <a:pt x="0" y="57"/>
                  </a:lnTo>
                  <a:lnTo>
                    <a:pt x="0" y="65"/>
                  </a:lnTo>
                  <a:lnTo>
                    <a:pt x="3" y="71"/>
                  </a:lnTo>
                  <a:lnTo>
                    <a:pt x="5" y="74"/>
                  </a:lnTo>
                  <a:lnTo>
                    <a:pt x="8" y="79"/>
                  </a:lnTo>
                  <a:lnTo>
                    <a:pt x="11" y="79"/>
                  </a:lnTo>
                  <a:lnTo>
                    <a:pt x="14" y="82"/>
                  </a:lnTo>
                  <a:lnTo>
                    <a:pt x="20" y="82"/>
                  </a:lnTo>
                  <a:lnTo>
                    <a:pt x="22" y="79"/>
                  </a:lnTo>
                  <a:lnTo>
                    <a:pt x="28" y="76"/>
                  </a:lnTo>
                  <a:lnTo>
                    <a:pt x="34" y="76"/>
                  </a:lnTo>
                  <a:lnTo>
                    <a:pt x="40" y="71"/>
                  </a:lnTo>
                  <a:lnTo>
                    <a:pt x="42" y="68"/>
                  </a:lnTo>
                  <a:lnTo>
                    <a:pt x="48" y="71"/>
                  </a:lnTo>
                  <a:lnTo>
                    <a:pt x="48" y="68"/>
                  </a:lnTo>
                  <a:lnTo>
                    <a:pt x="54" y="68"/>
                  </a:lnTo>
                  <a:lnTo>
                    <a:pt x="54" y="65"/>
                  </a:lnTo>
                  <a:lnTo>
                    <a:pt x="51" y="62"/>
                  </a:lnTo>
                  <a:lnTo>
                    <a:pt x="48" y="59"/>
                  </a:lnTo>
                  <a:lnTo>
                    <a:pt x="48" y="51"/>
                  </a:lnTo>
                  <a:lnTo>
                    <a:pt x="45" y="48"/>
                  </a:lnTo>
                  <a:lnTo>
                    <a:pt x="48" y="45"/>
                  </a:lnTo>
                  <a:lnTo>
                    <a:pt x="48" y="40"/>
                  </a:lnTo>
                  <a:lnTo>
                    <a:pt x="48" y="37"/>
                  </a:lnTo>
                  <a:lnTo>
                    <a:pt x="45" y="34"/>
                  </a:lnTo>
                  <a:lnTo>
                    <a:pt x="45" y="28"/>
                  </a:lnTo>
                  <a:lnTo>
                    <a:pt x="45" y="22"/>
                  </a:lnTo>
                  <a:lnTo>
                    <a:pt x="42" y="20"/>
                  </a:lnTo>
                  <a:lnTo>
                    <a:pt x="45" y="11"/>
                  </a:lnTo>
                  <a:lnTo>
                    <a:pt x="40" y="8"/>
                  </a:lnTo>
                  <a:lnTo>
                    <a:pt x="37" y="5"/>
                  </a:lnTo>
                  <a:lnTo>
                    <a:pt x="40" y="3"/>
                  </a:lnTo>
                  <a:lnTo>
                    <a:pt x="37" y="0"/>
                  </a:lnTo>
                  <a:lnTo>
                    <a:pt x="34" y="3"/>
                  </a:lnTo>
                  <a:lnTo>
                    <a:pt x="28" y="3"/>
                  </a:lnTo>
                  <a:lnTo>
                    <a:pt x="17" y="3"/>
                  </a:lnTo>
                  <a:lnTo>
                    <a:pt x="5" y="3"/>
                  </a:lnTo>
                  <a:lnTo>
                    <a:pt x="3" y="3"/>
                  </a:lnTo>
                  <a:lnTo>
                    <a:pt x="3" y="11"/>
                  </a:lnTo>
                  <a:lnTo>
                    <a:pt x="5"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3" name="Freeform 3718"/>
            <p:cNvSpPr/>
            <p:nvPr/>
          </p:nvSpPr>
          <p:spPr>
            <a:xfrm>
              <a:off x="5603400" y="4073040"/>
              <a:ext cx="48960" cy="118800"/>
            </a:xfrm>
            <a:custGeom>
              <a:avLst/>
              <a:gdLst>
                <a:gd name="textAreaLeft" fmla="*/ 0 w 48960"/>
                <a:gd name="textAreaRight" fmla="*/ 49680 w 48960"/>
                <a:gd name="textAreaTop" fmla="*/ 0 h 118800"/>
                <a:gd name="textAreaBottom" fmla="*/ 119520 h 118800"/>
              </a:gdLst>
              <a:ahLst/>
              <a:cxnLst/>
              <a:rect l="textAreaLeft" t="textAreaTop" r="textAreaRight" b="textAreaBottom"/>
              <a:pathLst>
                <a:path w="25" h="62">
                  <a:moveTo>
                    <a:pt x="25" y="59"/>
                  </a:moveTo>
                  <a:lnTo>
                    <a:pt x="22" y="59"/>
                  </a:lnTo>
                  <a:lnTo>
                    <a:pt x="17" y="62"/>
                  </a:lnTo>
                  <a:lnTo>
                    <a:pt x="14" y="59"/>
                  </a:lnTo>
                  <a:lnTo>
                    <a:pt x="11" y="56"/>
                  </a:lnTo>
                  <a:lnTo>
                    <a:pt x="11" y="48"/>
                  </a:lnTo>
                  <a:lnTo>
                    <a:pt x="8" y="45"/>
                  </a:lnTo>
                  <a:lnTo>
                    <a:pt x="11" y="42"/>
                  </a:lnTo>
                  <a:lnTo>
                    <a:pt x="11" y="37"/>
                  </a:lnTo>
                  <a:lnTo>
                    <a:pt x="11" y="34"/>
                  </a:lnTo>
                  <a:lnTo>
                    <a:pt x="8" y="31"/>
                  </a:lnTo>
                  <a:lnTo>
                    <a:pt x="8" y="25"/>
                  </a:lnTo>
                  <a:lnTo>
                    <a:pt x="8" y="19"/>
                  </a:lnTo>
                  <a:lnTo>
                    <a:pt x="5" y="17"/>
                  </a:lnTo>
                  <a:lnTo>
                    <a:pt x="8" y="8"/>
                  </a:lnTo>
                  <a:lnTo>
                    <a:pt x="3" y="5"/>
                  </a:lnTo>
                  <a:lnTo>
                    <a:pt x="0" y="2"/>
                  </a:lnTo>
                  <a:lnTo>
                    <a:pt x="3" y="0"/>
                  </a:lnTo>
                  <a:lnTo>
                    <a:pt x="17" y="0"/>
                  </a:lnTo>
                  <a:lnTo>
                    <a:pt x="14" y="5"/>
                  </a:lnTo>
                  <a:lnTo>
                    <a:pt x="20" y="14"/>
                  </a:lnTo>
                  <a:lnTo>
                    <a:pt x="22" y="25"/>
                  </a:lnTo>
                  <a:lnTo>
                    <a:pt x="25" y="25"/>
                  </a:lnTo>
                  <a:lnTo>
                    <a:pt x="25" y="54"/>
                  </a:lnTo>
                  <a:lnTo>
                    <a:pt x="25" y="5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4" name="Freeform 3719"/>
            <p:cNvSpPr/>
            <p:nvPr/>
          </p:nvSpPr>
          <p:spPr>
            <a:xfrm>
              <a:off x="5631120" y="4034520"/>
              <a:ext cx="72720" cy="151560"/>
            </a:xfrm>
            <a:custGeom>
              <a:avLst/>
              <a:gdLst>
                <a:gd name="textAreaLeft" fmla="*/ 0 w 72720"/>
                <a:gd name="textAreaRight" fmla="*/ 73440 w 72720"/>
                <a:gd name="textAreaTop" fmla="*/ 0 h 151560"/>
                <a:gd name="textAreaBottom" fmla="*/ 152280 h 151560"/>
              </a:gdLst>
              <a:ahLst/>
              <a:cxnLst/>
              <a:rect l="textAreaLeft" t="textAreaTop" r="textAreaRight" b="textAreaBottom"/>
              <a:pathLst>
                <a:path w="37" h="79">
                  <a:moveTo>
                    <a:pt x="25" y="76"/>
                  </a:moveTo>
                  <a:lnTo>
                    <a:pt x="11" y="79"/>
                  </a:lnTo>
                  <a:lnTo>
                    <a:pt x="11" y="74"/>
                  </a:lnTo>
                  <a:lnTo>
                    <a:pt x="11" y="45"/>
                  </a:lnTo>
                  <a:lnTo>
                    <a:pt x="8" y="45"/>
                  </a:lnTo>
                  <a:lnTo>
                    <a:pt x="6" y="34"/>
                  </a:lnTo>
                  <a:lnTo>
                    <a:pt x="0" y="25"/>
                  </a:lnTo>
                  <a:lnTo>
                    <a:pt x="3" y="20"/>
                  </a:lnTo>
                  <a:lnTo>
                    <a:pt x="6" y="14"/>
                  </a:lnTo>
                  <a:lnTo>
                    <a:pt x="14" y="14"/>
                  </a:lnTo>
                  <a:lnTo>
                    <a:pt x="20" y="11"/>
                  </a:lnTo>
                  <a:lnTo>
                    <a:pt x="20" y="5"/>
                  </a:lnTo>
                  <a:lnTo>
                    <a:pt x="20" y="3"/>
                  </a:lnTo>
                  <a:lnTo>
                    <a:pt x="23" y="0"/>
                  </a:lnTo>
                  <a:lnTo>
                    <a:pt x="34" y="11"/>
                  </a:lnTo>
                  <a:lnTo>
                    <a:pt x="34" y="14"/>
                  </a:lnTo>
                  <a:lnTo>
                    <a:pt x="37" y="22"/>
                  </a:lnTo>
                  <a:lnTo>
                    <a:pt x="37" y="25"/>
                  </a:lnTo>
                  <a:lnTo>
                    <a:pt x="34" y="31"/>
                  </a:lnTo>
                  <a:lnTo>
                    <a:pt x="34" y="34"/>
                  </a:lnTo>
                  <a:lnTo>
                    <a:pt x="31" y="42"/>
                  </a:lnTo>
                  <a:lnTo>
                    <a:pt x="25" y="45"/>
                  </a:lnTo>
                  <a:lnTo>
                    <a:pt x="23" y="71"/>
                  </a:lnTo>
                  <a:lnTo>
                    <a:pt x="25" y="7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5" name="Freeform 3720"/>
            <p:cNvSpPr/>
            <p:nvPr/>
          </p:nvSpPr>
          <p:spPr>
            <a:xfrm>
              <a:off x="5676840" y="4001760"/>
              <a:ext cx="303480" cy="240120"/>
            </a:xfrm>
            <a:custGeom>
              <a:avLst/>
              <a:gdLst>
                <a:gd name="textAreaLeft" fmla="*/ 0 w 303480"/>
                <a:gd name="textAreaRight" fmla="*/ 304200 w 303480"/>
                <a:gd name="textAreaTop" fmla="*/ 0 h 240120"/>
                <a:gd name="textAreaBottom" fmla="*/ 240840 h 240120"/>
              </a:gdLst>
              <a:ahLst/>
              <a:cxnLst/>
              <a:rect l="textAreaLeft" t="textAreaTop" r="textAreaRight" b="textAreaBottom"/>
              <a:pathLst>
                <a:path w="153" h="125">
                  <a:moveTo>
                    <a:pt x="2" y="93"/>
                  </a:moveTo>
                  <a:lnTo>
                    <a:pt x="0" y="88"/>
                  </a:lnTo>
                  <a:lnTo>
                    <a:pt x="2" y="62"/>
                  </a:lnTo>
                  <a:lnTo>
                    <a:pt x="8" y="59"/>
                  </a:lnTo>
                  <a:lnTo>
                    <a:pt x="11" y="51"/>
                  </a:lnTo>
                  <a:lnTo>
                    <a:pt x="11" y="48"/>
                  </a:lnTo>
                  <a:lnTo>
                    <a:pt x="14" y="42"/>
                  </a:lnTo>
                  <a:lnTo>
                    <a:pt x="14" y="39"/>
                  </a:lnTo>
                  <a:lnTo>
                    <a:pt x="11" y="31"/>
                  </a:lnTo>
                  <a:lnTo>
                    <a:pt x="11" y="28"/>
                  </a:lnTo>
                  <a:lnTo>
                    <a:pt x="11" y="17"/>
                  </a:lnTo>
                  <a:lnTo>
                    <a:pt x="17" y="11"/>
                  </a:lnTo>
                  <a:lnTo>
                    <a:pt x="20" y="5"/>
                  </a:lnTo>
                  <a:lnTo>
                    <a:pt x="25" y="2"/>
                  </a:lnTo>
                  <a:lnTo>
                    <a:pt x="31" y="0"/>
                  </a:lnTo>
                  <a:lnTo>
                    <a:pt x="34" y="0"/>
                  </a:lnTo>
                  <a:lnTo>
                    <a:pt x="48" y="2"/>
                  </a:lnTo>
                  <a:lnTo>
                    <a:pt x="54" y="8"/>
                  </a:lnTo>
                  <a:lnTo>
                    <a:pt x="56" y="8"/>
                  </a:lnTo>
                  <a:lnTo>
                    <a:pt x="62" y="8"/>
                  </a:lnTo>
                  <a:lnTo>
                    <a:pt x="68" y="5"/>
                  </a:lnTo>
                  <a:lnTo>
                    <a:pt x="79" y="11"/>
                  </a:lnTo>
                  <a:lnTo>
                    <a:pt x="88" y="14"/>
                  </a:lnTo>
                  <a:lnTo>
                    <a:pt x="96" y="8"/>
                  </a:lnTo>
                  <a:lnTo>
                    <a:pt x="108" y="5"/>
                  </a:lnTo>
                  <a:lnTo>
                    <a:pt x="122" y="8"/>
                  </a:lnTo>
                  <a:lnTo>
                    <a:pt x="125" y="8"/>
                  </a:lnTo>
                  <a:lnTo>
                    <a:pt x="133" y="2"/>
                  </a:lnTo>
                  <a:lnTo>
                    <a:pt x="142" y="0"/>
                  </a:lnTo>
                  <a:lnTo>
                    <a:pt x="145" y="8"/>
                  </a:lnTo>
                  <a:lnTo>
                    <a:pt x="147" y="17"/>
                  </a:lnTo>
                  <a:lnTo>
                    <a:pt x="153" y="22"/>
                  </a:lnTo>
                  <a:lnTo>
                    <a:pt x="150" y="31"/>
                  </a:lnTo>
                  <a:lnTo>
                    <a:pt x="142" y="37"/>
                  </a:lnTo>
                  <a:lnTo>
                    <a:pt x="136" y="45"/>
                  </a:lnTo>
                  <a:lnTo>
                    <a:pt x="136" y="48"/>
                  </a:lnTo>
                  <a:lnTo>
                    <a:pt x="136" y="51"/>
                  </a:lnTo>
                  <a:lnTo>
                    <a:pt x="136" y="54"/>
                  </a:lnTo>
                  <a:lnTo>
                    <a:pt x="130" y="56"/>
                  </a:lnTo>
                  <a:lnTo>
                    <a:pt x="130" y="62"/>
                  </a:lnTo>
                  <a:lnTo>
                    <a:pt x="122" y="71"/>
                  </a:lnTo>
                  <a:lnTo>
                    <a:pt x="119" y="82"/>
                  </a:lnTo>
                  <a:lnTo>
                    <a:pt x="116" y="88"/>
                  </a:lnTo>
                  <a:lnTo>
                    <a:pt x="113" y="91"/>
                  </a:lnTo>
                  <a:lnTo>
                    <a:pt x="110" y="93"/>
                  </a:lnTo>
                  <a:lnTo>
                    <a:pt x="108" y="93"/>
                  </a:lnTo>
                  <a:lnTo>
                    <a:pt x="102" y="88"/>
                  </a:lnTo>
                  <a:lnTo>
                    <a:pt x="96" y="88"/>
                  </a:lnTo>
                  <a:lnTo>
                    <a:pt x="91" y="91"/>
                  </a:lnTo>
                  <a:lnTo>
                    <a:pt x="85" y="99"/>
                  </a:lnTo>
                  <a:lnTo>
                    <a:pt x="79" y="102"/>
                  </a:lnTo>
                  <a:lnTo>
                    <a:pt x="79" y="110"/>
                  </a:lnTo>
                  <a:lnTo>
                    <a:pt x="74" y="116"/>
                  </a:lnTo>
                  <a:lnTo>
                    <a:pt x="71" y="116"/>
                  </a:lnTo>
                  <a:lnTo>
                    <a:pt x="71" y="119"/>
                  </a:lnTo>
                  <a:lnTo>
                    <a:pt x="68" y="122"/>
                  </a:lnTo>
                  <a:lnTo>
                    <a:pt x="65" y="119"/>
                  </a:lnTo>
                  <a:lnTo>
                    <a:pt x="59" y="122"/>
                  </a:lnTo>
                  <a:lnTo>
                    <a:pt x="59" y="119"/>
                  </a:lnTo>
                  <a:lnTo>
                    <a:pt x="56" y="119"/>
                  </a:lnTo>
                  <a:lnTo>
                    <a:pt x="56" y="122"/>
                  </a:lnTo>
                  <a:lnTo>
                    <a:pt x="54" y="122"/>
                  </a:lnTo>
                  <a:lnTo>
                    <a:pt x="51" y="122"/>
                  </a:lnTo>
                  <a:lnTo>
                    <a:pt x="48" y="122"/>
                  </a:lnTo>
                  <a:lnTo>
                    <a:pt x="48" y="125"/>
                  </a:lnTo>
                  <a:lnTo>
                    <a:pt x="45" y="122"/>
                  </a:lnTo>
                  <a:lnTo>
                    <a:pt x="42" y="122"/>
                  </a:lnTo>
                  <a:lnTo>
                    <a:pt x="34" y="116"/>
                  </a:lnTo>
                  <a:lnTo>
                    <a:pt x="37" y="113"/>
                  </a:lnTo>
                  <a:lnTo>
                    <a:pt x="34" y="113"/>
                  </a:lnTo>
                  <a:lnTo>
                    <a:pt x="34" y="110"/>
                  </a:lnTo>
                  <a:lnTo>
                    <a:pt x="39" y="110"/>
                  </a:lnTo>
                  <a:lnTo>
                    <a:pt x="37" y="108"/>
                  </a:lnTo>
                  <a:lnTo>
                    <a:pt x="34" y="110"/>
                  </a:lnTo>
                  <a:lnTo>
                    <a:pt x="34" y="108"/>
                  </a:lnTo>
                  <a:lnTo>
                    <a:pt x="34" y="105"/>
                  </a:lnTo>
                  <a:lnTo>
                    <a:pt x="31" y="105"/>
                  </a:lnTo>
                  <a:lnTo>
                    <a:pt x="28" y="99"/>
                  </a:lnTo>
                  <a:lnTo>
                    <a:pt x="20" y="96"/>
                  </a:lnTo>
                  <a:lnTo>
                    <a:pt x="2" y="93"/>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6" name="Freeform 3721"/>
            <p:cNvSpPr/>
            <p:nvPr/>
          </p:nvSpPr>
          <p:spPr>
            <a:xfrm>
              <a:off x="5788080" y="4231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7" name="Freeform 3722"/>
            <p:cNvSpPr/>
            <p:nvPr/>
          </p:nvSpPr>
          <p:spPr>
            <a:xfrm>
              <a:off x="5788080" y="43232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0" y="0"/>
                  </a:lnTo>
                  <a:lnTo>
                    <a:pt x="0" y="3"/>
                  </a:lnTo>
                  <a:lnTo>
                    <a:pt x="0" y="6"/>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8" name="Freeform 3723"/>
            <p:cNvSpPr/>
            <p:nvPr/>
          </p:nvSpPr>
          <p:spPr>
            <a:xfrm>
              <a:off x="5833800" y="4284720"/>
              <a:ext cx="146520" cy="159120"/>
            </a:xfrm>
            <a:custGeom>
              <a:avLst/>
              <a:gdLst>
                <a:gd name="textAreaLeft" fmla="*/ 0 w 146520"/>
                <a:gd name="textAreaRight" fmla="*/ 147240 w 146520"/>
                <a:gd name="textAreaTop" fmla="*/ 0 h 159120"/>
                <a:gd name="textAreaBottom" fmla="*/ 159840 h 159120"/>
              </a:gdLst>
              <a:ahLst/>
              <a:cxnLst/>
              <a:rect l="textAreaLeft" t="textAreaTop" r="textAreaRight" b="textAreaBottom"/>
              <a:pathLst>
                <a:path w="74" h="83">
                  <a:moveTo>
                    <a:pt x="57" y="3"/>
                  </a:moveTo>
                  <a:lnTo>
                    <a:pt x="54" y="9"/>
                  </a:lnTo>
                  <a:lnTo>
                    <a:pt x="57" y="17"/>
                  </a:lnTo>
                  <a:lnTo>
                    <a:pt x="68" y="15"/>
                  </a:lnTo>
                  <a:lnTo>
                    <a:pt x="71" y="15"/>
                  </a:lnTo>
                  <a:lnTo>
                    <a:pt x="71" y="20"/>
                  </a:lnTo>
                  <a:lnTo>
                    <a:pt x="68" y="26"/>
                  </a:lnTo>
                  <a:lnTo>
                    <a:pt x="68" y="32"/>
                  </a:lnTo>
                  <a:lnTo>
                    <a:pt x="66" y="35"/>
                  </a:lnTo>
                  <a:lnTo>
                    <a:pt x="74" y="37"/>
                  </a:lnTo>
                  <a:lnTo>
                    <a:pt x="74" y="52"/>
                  </a:lnTo>
                  <a:lnTo>
                    <a:pt x="71" y="54"/>
                  </a:lnTo>
                  <a:lnTo>
                    <a:pt x="71" y="57"/>
                  </a:lnTo>
                  <a:lnTo>
                    <a:pt x="68" y="60"/>
                  </a:lnTo>
                  <a:lnTo>
                    <a:pt x="68" y="63"/>
                  </a:lnTo>
                  <a:lnTo>
                    <a:pt x="63" y="60"/>
                  </a:lnTo>
                  <a:lnTo>
                    <a:pt x="57" y="63"/>
                  </a:lnTo>
                  <a:lnTo>
                    <a:pt x="54" y="63"/>
                  </a:lnTo>
                  <a:lnTo>
                    <a:pt x="54" y="57"/>
                  </a:lnTo>
                  <a:lnTo>
                    <a:pt x="49" y="54"/>
                  </a:lnTo>
                  <a:lnTo>
                    <a:pt x="49" y="57"/>
                  </a:lnTo>
                  <a:lnTo>
                    <a:pt x="49" y="60"/>
                  </a:lnTo>
                  <a:lnTo>
                    <a:pt x="46" y="63"/>
                  </a:lnTo>
                  <a:lnTo>
                    <a:pt x="40" y="60"/>
                  </a:lnTo>
                  <a:lnTo>
                    <a:pt x="40" y="66"/>
                  </a:lnTo>
                  <a:lnTo>
                    <a:pt x="34" y="63"/>
                  </a:lnTo>
                  <a:lnTo>
                    <a:pt x="34" y="66"/>
                  </a:lnTo>
                  <a:lnTo>
                    <a:pt x="37" y="69"/>
                  </a:lnTo>
                  <a:lnTo>
                    <a:pt x="40" y="69"/>
                  </a:lnTo>
                  <a:lnTo>
                    <a:pt x="40" y="80"/>
                  </a:lnTo>
                  <a:lnTo>
                    <a:pt x="37" y="80"/>
                  </a:lnTo>
                  <a:lnTo>
                    <a:pt x="37" y="77"/>
                  </a:lnTo>
                  <a:lnTo>
                    <a:pt x="34" y="77"/>
                  </a:lnTo>
                  <a:lnTo>
                    <a:pt x="31" y="83"/>
                  </a:lnTo>
                  <a:lnTo>
                    <a:pt x="26" y="77"/>
                  </a:lnTo>
                  <a:lnTo>
                    <a:pt x="14" y="66"/>
                  </a:lnTo>
                  <a:lnTo>
                    <a:pt x="6" y="57"/>
                  </a:lnTo>
                  <a:lnTo>
                    <a:pt x="6" y="54"/>
                  </a:lnTo>
                  <a:lnTo>
                    <a:pt x="3" y="52"/>
                  </a:lnTo>
                  <a:lnTo>
                    <a:pt x="3" y="46"/>
                  </a:lnTo>
                  <a:lnTo>
                    <a:pt x="0" y="43"/>
                  </a:lnTo>
                  <a:lnTo>
                    <a:pt x="0" y="40"/>
                  </a:lnTo>
                  <a:lnTo>
                    <a:pt x="3" y="40"/>
                  </a:lnTo>
                  <a:lnTo>
                    <a:pt x="6" y="37"/>
                  </a:lnTo>
                  <a:lnTo>
                    <a:pt x="6" y="29"/>
                  </a:lnTo>
                  <a:lnTo>
                    <a:pt x="9" y="29"/>
                  </a:lnTo>
                  <a:lnTo>
                    <a:pt x="14" y="32"/>
                  </a:lnTo>
                  <a:lnTo>
                    <a:pt x="14" y="29"/>
                  </a:lnTo>
                  <a:lnTo>
                    <a:pt x="12" y="29"/>
                  </a:lnTo>
                  <a:lnTo>
                    <a:pt x="6" y="26"/>
                  </a:lnTo>
                  <a:lnTo>
                    <a:pt x="6" y="23"/>
                  </a:lnTo>
                  <a:lnTo>
                    <a:pt x="9" y="23"/>
                  </a:lnTo>
                  <a:lnTo>
                    <a:pt x="12" y="23"/>
                  </a:lnTo>
                  <a:lnTo>
                    <a:pt x="9" y="20"/>
                  </a:lnTo>
                  <a:lnTo>
                    <a:pt x="9" y="17"/>
                  </a:lnTo>
                  <a:lnTo>
                    <a:pt x="14" y="20"/>
                  </a:lnTo>
                  <a:lnTo>
                    <a:pt x="20" y="17"/>
                  </a:lnTo>
                  <a:lnTo>
                    <a:pt x="31" y="20"/>
                  </a:lnTo>
                  <a:lnTo>
                    <a:pt x="31" y="3"/>
                  </a:lnTo>
                  <a:lnTo>
                    <a:pt x="34" y="3"/>
                  </a:lnTo>
                  <a:lnTo>
                    <a:pt x="37" y="3"/>
                  </a:lnTo>
                  <a:lnTo>
                    <a:pt x="51" y="3"/>
                  </a:lnTo>
                  <a:lnTo>
                    <a:pt x="54" y="0"/>
                  </a:lnTo>
                  <a:lnTo>
                    <a:pt x="54" y="3"/>
                  </a:lnTo>
                  <a:lnTo>
                    <a:pt x="5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49" name="Freeform 3724"/>
            <p:cNvSpPr/>
            <p:nvPr/>
          </p:nvSpPr>
          <p:spPr>
            <a:xfrm>
              <a:off x="5895360" y="4251960"/>
              <a:ext cx="186120" cy="213120"/>
            </a:xfrm>
            <a:custGeom>
              <a:avLst/>
              <a:gdLst>
                <a:gd name="textAreaLeft" fmla="*/ 0 w 186120"/>
                <a:gd name="textAreaRight" fmla="*/ 186840 w 186120"/>
                <a:gd name="textAreaTop" fmla="*/ 0 h 213120"/>
                <a:gd name="textAreaBottom" fmla="*/ 213840 h 213120"/>
              </a:gdLst>
              <a:ahLst/>
              <a:cxnLst/>
              <a:rect l="textAreaLeft" t="textAreaTop" r="textAreaRight" b="textAreaBottom"/>
              <a:pathLst>
                <a:path w="94" h="111">
                  <a:moveTo>
                    <a:pt x="9" y="111"/>
                  </a:moveTo>
                  <a:lnTo>
                    <a:pt x="6" y="108"/>
                  </a:lnTo>
                  <a:lnTo>
                    <a:pt x="3" y="103"/>
                  </a:lnTo>
                  <a:lnTo>
                    <a:pt x="0" y="100"/>
                  </a:lnTo>
                  <a:lnTo>
                    <a:pt x="3" y="94"/>
                  </a:lnTo>
                  <a:lnTo>
                    <a:pt x="6" y="94"/>
                  </a:lnTo>
                  <a:lnTo>
                    <a:pt x="6" y="97"/>
                  </a:lnTo>
                  <a:lnTo>
                    <a:pt x="9" y="97"/>
                  </a:lnTo>
                  <a:lnTo>
                    <a:pt x="9" y="86"/>
                  </a:lnTo>
                  <a:lnTo>
                    <a:pt x="6" y="86"/>
                  </a:lnTo>
                  <a:lnTo>
                    <a:pt x="3" y="83"/>
                  </a:lnTo>
                  <a:lnTo>
                    <a:pt x="3" y="80"/>
                  </a:lnTo>
                  <a:lnTo>
                    <a:pt x="9" y="83"/>
                  </a:lnTo>
                  <a:lnTo>
                    <a:pt x="9" y="77"/>
                  </a:lnTo>
                  <a:lnTo>
                    <a:pt x="15" y="80"/>
                  </a:lnTo>
                  <a:lnTo>
                    <a:pt x="18" y="77"/>
                  </a:lnTo>
                  <a:lnTo>
                    <a:pt x="18" y="74"/>
                  </a:lnTo>
                  <a:lnTo>
                    <a:pt x="18" y="71"/>
                  </a:lnTo>
                  <a:lnTo>
                    <a:pt x="23" y="74"/>
                  </a:lnTo>
                  <a:lnTo>
                    <a:pt x="23" y="80"/>
                  </a:lnTo>
                  <a:lnTo>
                    <a:pt x="26" y="80"/>
                  </a:lnTo>
                  <a:lnTo>
                    <a:pt x="32" y="77"/>
                  </a:lnTo>
                  <a:lnTo>
                    <a:pt x="37" y="80"/>
                  </a:lnTo>
                  <a:lnTo>
                    <a:pt x="37" y="77"/>
                  </a:lnTo>
                  <a:lnTo>
                    <a:pt x="40" y="74"/>
                  </a:lnTo>
                  <a:lnTo>
                    <a:pt x="40" y="71"/>
                  </a:lnTo>
                  <a:lnTo>
                    <a:pt x="43" y="69"/>
                  </a:lnTo>
                  <a:lnTo>
                    <a:pt x="43" y="54"/>
                  </a:lnTo>
                  <a:lnTo>
                    <a:pt x="35" y="52"/>
                  </a:lnTo>
                  <a:lnTo>
                    <a:pt x="37" y="49"/>
                  </a:lnTo>
                  <a:lnTo>
                    <a:pt x="37" y="43"/>
                  </a:lnTo>
                  <a:lnTo>
                    <a:pt x="40" y="37"/>
                  </a:lnTo>
                  <a:lnTo>
                    <a:pt x="40" y="32"/>
                  </a:lnTo>
                  <a:lnTo>
                    <a:pt x="37" y="32"/>
                  </a:lnTo>
                  <a:lnTo>
                    <a:pt x="26" y="34"/>
                  </a:lnTo>
                  <a:lnTo>
                    <a:pt x="23" y="26"/>
                  </a:lnTo>
                  <a:lnTo>
                    <a:pt x="26" y="20"/>
                  </a:lnTo>
                  <a:lnTo>
                    <a:pt x="35" y="20"/>
                  </a:lnTo>
                  <a:lnTo>
                    <a:pt x="43" y="20"/>
                  </a:lnTo>
                  <a:lnTo>
                    <a:pt x="46" y="23"/>
                  </a:lnTo>
                  <a:lnTo>
                    <a:pt x="54" y="23"/>
                  </a:lnTo>
                  <a:lnTo>
                    <a:pt x="60" y="26"/>
                  </a:lnTo>
                  <a:lnTo>
                    <a:pt x="60" y="20"/>
                  </a:lnTo>
                  <a:lnTo>
                    <a:pt x="63" y="17"/>
                  </a:lnTo>
                  <a:lnTo>
                    <a:pt x="66" y="12"/>
                  </a:lnTo>
                  <a:lnTo>
                    <a:pt x="69" y="0"/>
                  </a:lnTo>
                  <a:lnTo>
                    <a:pt x="72" y="0"/>
                  </a:lnTo>
                  <a:lnTo>
                    <a:pt x="77" y="0"/>
                  </a:lnTo>
                  <a:lnTo>
                    <a:pt x="86" y="0"/>
                  </a:lnTo>
                  <a:lnTo>
                    <a:pt x="89" y="3"/>
                  </a:lnTo>
                  <a:lnTo>
                    <a:pt x="94" y="3"/>
                  </a:lnTo>
                  <a:lnTo>
                    <a:pt x="94" y="9"/>
                  </a:lnTo>
                  <a:lnTo>
                    <a:pt x="89" y="17"/>
                  </a:lnTo>
                  <a:lnTo>
                    <a:pt x="89" y="29"/>
                  </a:lnTo>
                  <a:lnTo>
                    <a:pt x="83" y="37"/>
                  </a:lnTo>
                  <a:lnTo>
                    <a:pt x="83" y="54"/>
                  </a:lnTo>
                  <a:lnTo>
                    <a:pt x="66" y="74"/>
                  </a:lnTo>
                  <a:lnTo>
                    <a:pt x="63" y="80"/>
                  </a:lnTo>
                  <a:lnTo>
                    <a:pt x="63" y="91"/>
                  </a:lnTo>
                  <a:lnTo>
                    <a:pt x="63" y="94"/>
                  </a:lnTo>
                  <a:lnTo>
                    <a:pt x="54" y="103"/>
                  </a:lnTo>
                  <a:lnTo>
                    <a:pt x="49" y="108"/>
                  </a:lnTo>
                  <a:lnTo>
                    <a:pt x="43" y="111"/>
                  </a:lnTo>
                  <a:lnTo>
                    <a:pt x="40" y="108"/>
                  </a:lnTo>
                  <a:lnTo>
                    <a:pt x="40" y="106"/>
                  </a:lnTo>
                  <a:lnTo>
                    <a:pt x="37" y="106"/>
                  </a:lnTo>
                  <a:lnTo>
                    <a:pt x="35" y="106"/>
                  </a:lnTo>
                  <a:lnTo>
                    <a:pt x="32" y="108"/>
                  </a:lnTo>
                  <a:lnTo>
                    <a:pt x="32" y="111"/>
                  </a:lnTo>
                  <a:lnTo>
                    <a:pt x="29" y="111"/>
                  </a:lnTo>
                  <a:lnTo>
                    <a:pt x="26" y="108"/>
                  </a:lnTo>
                  <a:lnTo>
                    <a:pt x="23" y="108"/>
                  </a:lnTo>
                  <a:lnTo>
                    <a:pt x="20" y="106"/>
                  </a:lnTo>
                  <a:lnTo>
                    <a:pt x="18" y="108"/>
                  </a:lnTo>
                  <a:lnTo>
                    <a:pt x="15" y="108"/>
                  </a:lnTo>
                  <a:lnTo>
                    <a:pt x="15" y="111"/>
                  </a:lnTo>
                  <a:lnTo>
                    <a:pt x="9" y="1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0" name="Freeform 3725"/>
            <p:cNvSpPr/>
            <p:nvPr/>
          </p:nvSpPr>
          <p:spPr>
            <a:xfrm>
              <a:off x="5913360" y="4456440"/>
              <a:ext cx="27000" cy="32040"/>
            </a:xfrm>
            <a:custGeom>
              <a:avLst/>
              <a:gdLst>
                <a:gd name="textAreaLeft" fmla="*/ 0 w 27000"/>
                <a:gd name="textAreaRight" fmla="*/ 27720 w 27000"/>
                <a:gd name="textAreaTop" fmla="*/ 0 h 32040"/>
                <a:gd name="textAreaBottom" fmla="*/ 32760 h 32040"/>
              </a:gdLst>
              <a:ahLst/>
              <a:cxnLst/>
              <a:rect l="textAreaLeft" t="textAreaTop" r="textAreaRight" b="textAreaBottom"/>
              <a:pathLst>
                <a:path w="14" h="17">
                  <a:moveTo>
                    <a:pt x="3" y="17"/>
                  </a:moveTo>
                  <a:lnTo>
                    <a:pt x="3" y="8"/>
                  </a:lnTo>
                  <a:lnTo>
                    <a:pt x="0" y="5"/>
                  </a:lnTo>
                  <a:lnTo>
                    <a:pt x="6" y="5"/>
                  </a:lnTo>
                  <a:lnTo>
                    <a:pt x="6" y="2"/>
                  </a:lnTo>
                  <a:lnTo>
                    <a:pt x="9" y="2"/>
                  </a:lnTo>
                  <a:lnTo>
                    <a:pt x="11" y="0"/>
                  </a:lnTo>
                  <a:lnTo>
                    <a:pt x="14" y="2"/>
                  </a:lnTo>
                  <a:lnTo>
                    <a:pt x="9" y="11"/>
                  </a:lnTo>
                  <a:lnTo>
                    <a:pt x="9" y="14"/>
                  </a:lnTo>
                  <a:lnTo>
                    <a:pt x="9" y="17"/>
                  </a:lnTo>
                  <a:lnTo>
                    <a:pt x="3"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1" name="Freeform 3726"/>
            <p:cNvSpPr/>
            <p:nvPr/>
          </p:nvSpPr>
          <p:spPr>
            <a:xfrm>
              <a:off x="5907240" y="4489200"/>
              <a:ext cx="315360" cy="299880"/>
            </a:xfrm>
            <a:custGeom>
              <a:avLst/>
              <a:gdLst>
                <a:gd name="textAreaLeft" fmla="*/ 0 w 315360"/>
                <a:gd name="textAreaRight" fmla="*/ 316080 w 315360"/>
                <a:gd name="textAreaTop" fmla="*/ 0 h 299880"/>
                <a:gd name="textAreaBottom" fmla="*/ 300600 h 299880"/>
              </a:gdLst>
              <a:ahLst/>
              <a:cxnLst/>
              <a:rect l="textAreaLeft" t="textAreaTop" r="textAreaRight" b="textAreaBottom"/>
              <a:pathLst>
                <a:path w="159" h="156">
                  <a:moveTo>
                    <a:pt x="12" y="2"/>
                  </a:moveTo>
                  <a:lnTo>
                    <a:pt x="14" y="2"/>
                  </a:lnTo>
                  <a:lnTo>
                    <a:pt x="17" y="2"/>
                  </a:lnTo>
                  <a:lnTo>
                    <a:pt x="23" y="0"/>
                  </a:lnTo>
                  <a:lnTo>
                    <a:pt x="26" y="0"/>
                  </a:lnTo>
                  <a:lnTo>
                    <a:pt x="31" y="2"/>
                  </a:lnTo>
                  <a:lnTo>
                    <a:pt x="63" y="2"/>
                  </a:lnTo>
                  <a:lnTo>
                    <a:pt x="66" y="17"/>
                  </a:lnTo>
                  <a:lnTo>
                    <a:pt x="71" y="22"/>
                  </a:lnTo>
                  <a:lnTo>
                    <a:pt x="77" y="28"/>
                  </a:lnTo>
                  <a:lnTo>
                    <a:pt x="100" y="28"/>
                  </a:lnTo>
                  <a:lnTo>
                    <a:pt x="102" y="20"/>
                  </a:lnTo>
                  <a:lnTo>
                    <a:pt x="100" y="17"/>
                  </a:lnTo>
                  <a:lnTo>
                    <a:pt x="108" y="17"/>
                  </a:lnTo>
                  <a:lnTo>
                    <a:pt x="111" y="14"/>
                  </a:lnTo>
                  <a:lnTo>
                    <a:pt x="114" y="14"/>
                  </a:lnTo>
                  <a:lnTo>
                    <a:pt x="114" y="20"/>
                  </a:lnTo>
                  <a:lnTo>
                    <a:pt x="122" y="20"/>
                  </a:lnTo>
                  <a:lnTo>
                    <a:pt x="125" y="20"/>
                  </a:lnTo>
                  <a:lnTo>
                    <a:pt x="131" y="20"/>
                  </a:lnTo>
                  <a:lnTo>
                    <a:pt x="131" y="25"/>
                  </a:lnTo>
                  <a:lnTo>
                    <a:pt x="131" y="31"/>
                  </a:lnTo>
                  <a:lnTo>
                    <a:pt x="131" y="34"/>
                  </a:lnTo>
                  <a:lnTo>
                    <a:pt x="128" y="45"/>
                  </a:lnTo>
                  <a:lnTo>
                    <a:pt x="131" y="51"/>
                  </a:lnTo>
                  <a:lnTo>
                    <a:pt x="134" y="56"/>
                  </a:lnTo>
                  <a:lnTo>
                    <a:pt x="137" y="65"/>
                  </a:lnTo>
                  <a:lnTo>
                    <a:pt x="142" y="68"/>
                  </a:lnTo>
                  <a:lnTo>
                    <a:pt x="145" y="65"/>
                  </a:lnTo>
                  <a:lnTo>
                    <a:pt x="145" y="68"/>
                  </a:lnTo>
                  <a:lnTo>
                    <a:pt x="159" y="65"/>
                  </a:lnTo>
                  <a:lnTo>
                    <a:pt x="159" y="71"/>
                  </a:lnTo>
                  <a:lnTo>
                    <a:pt x="156" y="76"/>
                  </a:lnTo>
                  <a:lnTo>
                    <a:pt x="159" y="82"/>
                  </a:lnTo>
                  <a:lnTo>
                    <a:pt x="156" y="85"/>
                  </a:lnTo>
                  <a:lnTo>
                    <a:pt x="159" y="88"/>
                  </a:lnTo>
                  <a:lnTo>
                    <a:pt x="134" y="91"/>
                  </a:lnTo>
                  <a:lnTo>
                    <a:pt x="134" y="133"/>
                  </a:lnTo>
                  <a:lnTo>
                    <a:pt x="139" y="136"/>
                  </a:lnTo>
                  <a:lnTo>
                    <a:pt x="142" y="142"/>
                  </a:lnTo>
                  <a:lnTo>
                    <a:pt x="145" y="145"/>
                  </a:lnTo>
                  <a:lnTo>
                    <a:pt x="151" y="147"/>
                  </a:lnTo>
                  <a:lnTo>
                    <a:pt x="139" y="150"/>
                  </a:lnTo>
                  <a:lnTo>
                    <a:pt x="131" y="153"/>
                  </a:lnTo>
                  <a:lnTo>
                    <a:pt x="120" y="156"/>
                  </a:lnTo>
                  <a:lnTo>
                    <a:pt x="114" y="153"/>
                  </a:lnTo>
                  <a:lnTo>
                    <a:pt x="102" y="153"/>
                  </a:lnTo>
                  <a:lnTo>
                    <a:pt x="94" y="153"/>
                  </a:lnTo>
                  <a:lnTo>
                    <a:pt x="88" y="147"/>
                  </a:lnTo>
                  <a:lnTo>
                    <a:pt x="77" y="147"/>
                  </a:lnTo>
                  <a:lnTo>
                    <a:pt x="71" y="147"/>
                  </a:lnTo>
                  <a:lnTo>
                    <a:pt x="60" y="147"/>
                  </a:lnTo>
                  <a:lnTo>
                    <a:pt x="48" y="147"/>
                  </a:lnTo>
                  <a:lnTo>
                    <a:pt x="34" y="147"/>
                  </a:lnTo>
                  <a:lnTo>
                    <a:pt x="31" y="147"/>
                  </a:lnTo>
                  <a:lnTo>
                    <a:pt x="29" y="145"/>
                  </a:lnTo>
                  <a:lnTo>
                    <a:pt x="20" y="142"/>
                  </a:lnTo>
                  <a:lnTo>
                    <a:pt x="14" y="145"/>
                  </a:lnTo>
                  <a:lnTo>
                    <a:pt x="9" y="145"/>
                  </a:lnTo>
                  <a:lnTo>
                    <a:pt x="3" y="142"/>
                  </a:lnTo>
                  <a:lnTo>
                    <a:pt x="0" y="139"/>
                  </a:lnTo>
                  <a:lnTo>
                    <a:pt x="3" y="139"/>
                  </a:lnTo>
                  <a:lnTo>
                    <a:pt x="3" y="128"/>
                  </a:lnTo>
                  <a:lnTo>
                    <a:pt x="9" y="113"/>
                  </a:lnTo>
                  <a:lnTo>
                    <a:pt x="12" y="96"/>
                  </a:lnTo>
                  <a:lnTo>
                    <a:pt x="17" y="91"/>
                  </a:lnTo>
                  <a:lnTo>
                    <a:pt x="17" y="88"/>
                  </a:lnTo>
                  <a:lnTo>
                    <a:pt x="23" y="85"/>
                  </a:lnTo>
                  <a:lnTo>
                    <a:pt x="29" y="74"/>
                  </a:lnTo>
                  <a:lnTo>
                    <a:pt x="29" y="62"/>
                  </a:lnTo>
                  <a:lnTo>
                    <a:pt x="20" y="51"/>
                  </a:lnTo>
                  <a:lnTo>
                    <a:pt x="20" y="42"/>
                  </a:lnTo>
                  <a:lnTo>
                    <a:pt x="17" y="42"/>
                  </a:lnTo>
                  <a:lnTo>
                    <a:pt x="17" y="39"/>
                  </a:lnTo>
                  <a:lnTo>
                    <a:pt x="20" y="39"/>
                  </a:lnTo>
                  <a:lnTo>
                    <a:pt x="23" y="34"/>
                  </a:lnTo>
                  <a:lnTo>
                    <a:pt x="20" y="28"/>
                  </a:lnTo>
                  <a:lnTo>
                    <a:pt x="17" y="17"/>
                  </a:lnTo>
                  <a:lnTo>
                    <a:pt x="12" y="14"/>
                  </a:lnTo>
                  <a:lnTo>
                    <a:pt x="9" y="5"/>
                  </a:lnTo>
                  <a:lnTo>
                    <a:pt x="12" y="5"/>
                  </a:lnTo>
                  <a:lnTo>
                    <a:pt x="1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2" name="Freeform 3727"/>
            <p:cNvSpPr/>
            <p:nvPr/>
          </p:nvSpPr>
          <p:spPr>
            <a:xfrm>
              <a:off x="6173640" y="4548960"/>
              <a:ext cx="297360" cy="240120"/>
            </a:xfrm>
            <a:custGeom>
              <a:avLst/>
              <a:gdLst>
                <a:gd name="textAreaLeft" fmla="*/ 0 w 297360"/>
                <a:gd name="textAreaRight" fmla="*/ 298080 w 297360"/>
                <a:gd name="textAreaTop" fmla="*/ 0 h 240120"/>
                <a:gd name="textAreaBottom" fmla="*/ 240840 h 240120"/>
              </a:gdLst>
              <a:ahLst/>
              <a:cxnLst/>
              <a:rect l="textAreaLeft" t="textAreaTop" r="textAreaRight" b="textAreaBottom"/>
              <a:pathLst>
                <a:path w="150" h="125">
                  <a:moveTo>
                    <a:pt x="139" y="14"/>
                  </a:moveTo>
                  <a:lnTo>
                    <a:pt x="125" y="8"/>
                  </a:lnTo>
                  <a:lnTo>
                    <a:pt x="119" y="6"/>
                  </a:lnTo>
                  <a:lnTo>
                    <a:pt x="116" y="3"/>
                  </a:lnTo>
                  <a:lnTo>
                    <a:pt x="111" y="0"/>
                  </a:lnTo>
                  <a:lnTo>
                    <a:pt x="88" y="3"/>
                  </a:lnTo>
                  <a:lnTo>
                    <a:pt x="88" y="6"/>
                  </a:lnTo>
                  <a:lnTo>
                    <a:pt x="82" y="11"/>
                  </a:lnTo>
                  <a:lnTo>
                    <a:pt x="82" y="17"/>
                  </a:lnTo>
                  <a:lnTo>
                    <a:pt x="85" y="20"/>
                  </a:lnTo>
                  <a:lnTo>
                    <a:pt x="85" y="25"/>
                  </a:lnTo>
                  <a:lnTo>
                    <a:pt x="82" y="37"/>
                  </a:lnTo>
                  <a:lnTo>
                    <a:pt x="79" y="40"/>
                  </a:lnTo>
                  <a:lnTo>
                    <a:pt x="82" y="43"/>
                  </a:lnTo>
                  <a:lnTo>
                    <a:pt x="94" y="51"/>
                  </a:lnTo>
                  <a:lnTo>
                    <a:pt x="99" y="48"/>
                  </a:lnTo>
                  <a:lnTo>
                    <a:pt x="99" y="62"/>
                  </a:lnTo>
                  <a:lnTo>
                    <a:pt x="96" y="62"/>
                  </a:lnTo>
                  <a:lnTo>
                    <a:pt x="91" y="62"/>
                  </a:lnTo>
                  <a:lnTo>
                    <a:pt x="82" y="54"/>
                  </a:lnTo>
                  <a:lnTo>
                    <a:pt x="79" y="51"/>
                  </a:lnTo>
                  <a:lnTo>
                    <a:pt x="71" y="51"/>
                  </a:lnTo>
                  <a:lnTo>
                    <a:pt x="68" y="43"/>
                  </a:lnTo>
                  <a:lnTo>
                    <a:pt x="65" y="40"/>
                  </a:lnTo>
                  <a:lnTo>
                    <a:pt x="62" y="40"/>
                  </a:lnTo>
                  <a:lnTo>
                    <a:pt x="62" y="45"/>
                  </a:lnTo>
                  <a:lnTo>
                    <a:pt x="51" y="43"/>
                  </a:lnTo>
                  <a:lnTo>
                    <a:pt x="45" y="43"/>
                  </a:lnTo>
                  <a:lnTo>
                    <a:pt x="42" y="40"/>
                  </a:lnTo>
                  <a:lnTo>
                    <a:pt x="42" y="37"/>
                  </a:lnTo>
                  <a:lnTo>
                    <a:pt x="34" y="40"/>
                  </a:lnTo>
                  <a:lnTo>
                    <a:pt x="28" y="40"/>
                  </a:lnTo>
                  <a:lnTo>
                    <a:pt x="28" y="34"/>
                  </a:lnTo>
                  <a:lnTo>
                    <a:pt x="25" y="34"/>
                  </a:lnTo>
                  <a:lnTo>
                    <a:pt x="25" y="40"/>
                  </a:lnTo>
                  <a:lnTo>
                    <a:pt x="22" y="45"/>
                  </a:lnTo>
                  <a:lnTo>
                    <a:pt x="25" y="51"/>
                  </a:lnTo>
                  <a:lnTo>
                    <a:pt x="22" y="54"/>
                  </a:lnTo>
                  <a:lnTo>
                    <a:pt x="25" y="57"/>
                  </a:lnTo>
                  <a:lnTo>
                    <a:pt x="0" y="60"/>
                  </a:lnTo>
                  <a:lnTo>
                    <a:pt x="0" y="68"/>
                  </a:lnTo>
                  <a:lnTo>
                    <a:pt x="0" y="77"/>
                  </a:lnTo>
                  <a:lnTo>
                    <a:pt x="0" y="85"/>
                  </a:lnTo>
                  <a:lnTo>
                    <a:pt x="0" y="97"/>
                  </a:lnTo>
                  <a:lnTo>
                    <a:pt x="0" y="102"/>
                  </a:lnTo>
                  <a:lnTo>
                    <a:pt x="5" y="105"/>
                  </a:lnTo>
                  <a:lnTo>
                    <a:pt x="8" y="111"/>
                  </a:lnTo>
                  <a:lnTo>
                    <a:pt x="11" y="114"/>
                  </a:lnTo>
                  <a:lnTo>
                    <a:pt x="17" y="116"/>
                  </a:lnTo>
                  <a:lnTo>
                    <a:pt x="22" y="116"/>
                  </a:lnTo>
                  <a:lnTo>
                    <a:pt x="37" y="116"/>
                  </a:lnTo>
                  <a:lnTo>
                    <a:pt x="42" y="119"/>
                  </a:lnTo>
                  <a:lnTo>
                    <a:pt x="45" y="122"/>
                  </a:lnTo>
                  <a:lnTo>
                    <a:pt x="48" y="122"/>
                  </a:lnTo>
                  <a:lnTo>
                    <a:pt x="51" y="122"/>
                  </a:lnTo>
                  <a:lnTo>
                    <a:pt x="57" y="122"/>
                  </a:lnTo>
                  <a:lnTo>
                    <a:pt x="59" y="125"/>
                  </a:lnTo>
                  <a:lnTo>
                    <a:pt x="65" y="119"/>
                  </a:lnTo>
                  <a:lnTo>
                    <a:pt x="71" y="114"/>
                  </a:lnTo>
                  <a:lnTo>
                    <a:pt x="79" y="108"/>
                  </a:lnTo>
                  <a:lnTo>
                    <a:pt x="85" y="105"/>
                  </a:lnTo>
                  <a:lnTo>
                    <a:pt x="88" y="102"/>
                  </a:lnTo>
                  <a:lnTo>
                    <a:pt x="88" y="97"/>
                  </a:lnTo>
                  <a:lnTo>
                    <a:pt x="91" y="94"/>
                  </a:lnTo>
                  <a:lnTo>
                    <a:pt x="96" y="91"/>
                  </a:lnTo>
                  <a:lnTo>
                    <a:pt x="105" y="91"/>
                  </a:lnTo>
                  <a:lnTo>
                    <a:pt x="108" y="91"/>
                  </a:lnTo>
                  <a:lnTo>
                    <a:pt x="105" y="85"/>
                  </a:lnTo>
                  <a:lnTo>
                    <a:pt x="142" y="71"/>
                  </a:lnTo>
                  <a:lnTo>
                    <a:pt x="139" y="68"/>
                  </a:lnTo>
                  <a:lnTo>
                    <a:pt x="136" y="62"/>
                  </a:lnTo>
                  <a:lnTo>
                    <a:pt x="139" y="60"/>
                  </a:lnTo>
                  <a:lnTo>
                    <a:pt x="139" y="54"/>
                  </a:lnTo>
                  <a:lnTo>
                    <a:pt x="142" y="54"/>
                  </a:lnTo>
                  <a:lnTo>
                    <a:pt x="145" y="51"/>
                  </a:lnTo>
                  <a:lnTo>
                    <a:pt x="145" y="45"/>
                  </a:lnTo>
                  <a:lnTo>
                    <a:pt x="145" y="40"/>
                  </a:lnTo>
                  <a:lnTo>
                    <a:pt x="150" y="28"/>
                  </a:lnTo>
                  <a:lnTo>
                    <a:pt x="148" y="25"/>
                  </a:lnTo>
                  <a:lnTo>
                    <a:pt x="145" y="23"/>
                  </a:lnTo>
                  <a:lnTo>
                    <a:pt x="145" y="20"/>
                  </a:lnTo>
                  <a:lnTo>
                    <a:pt x="142" y="17"/>
                  </a:lnTo>
                  <a:lnTo>
                    <a:pt x="139"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3" name="Freeform 3728"/>
            <p:cNvSpPr/>
            <p:nvPr/>
          </p:nvSpPr>
          <p:spPr>
            <a:xfrm>
              <a:off x="6257160" y="4724280"/>
              <a:ext cx="198000" cy="174600"/>
            </a:xfrm>
            <a:custGeom>
              <a:avLst/>
              <a:gdLst>
                <a:gd name="textAreaLeft" fmla="*/ 0 w 198000"/>
                <a:gd name="textAreaRight" fmla="*/ 198720 w 198000"/>
                <a:gd name="textAreaTop" fmla="*/ 0 h 174600"/>
                <a:gd name="textAreaBottom" fmla="*/ 175320 h 174600"/>
              </a:gdLst>
              <a:ahLst/>
              <a:cxnLst/>
              <a:rect l="textAreaLeft" t="textAreaTop" r="textAreaRight" b="textAreaBottom"/>
              <a:pathLst>
                <a:path w="100" h="91">
                  <a:moveTo>
                    <a:pt x="66" y="0"/>
                  </a:moveTo>
                  <a:lnTo>
                    <a:pt x="66" y="6"/>
                  </a:lnTo>
                  <a:lnTo>
                    <a:pt x="71" y="8"/>
                  </a:lnTo>
                  <a:lnTo>
                    <a:pt x="74" y="6"/>
                  </a:lnTo>
                  <a:lnTo>
                    <a:pt x="88" y="14"/>
                  </a:lnTo>
                  <a:lnTo>
                    <a:pt x="94" y="14"/>
                  </a:lnTo>
                  <a:lnTo>
                    <a:pt x="97" y="17"/>
                  </a:lnTo>
                  <a:lnTo>
                    <a:pt x="100" y="34"/>
                  </a:lnTo>
                  <a:lnTo>
                    <a:pt x="100" y="37"/>
                  </a:lnTo>
                  <a:lnTo>
                    <a:pt x="97" y="37"/>
                  </a:lnTo>
                  <a:lnTo>
                    <a:pt x="97" y="40"/>
                  </a:lnTo>
                  <a:lnTo>
                    <a:pt x="97" y="42"/>
                  </a:lnTo>
                  <a:lnTo>
                    <a:pt x="94" y="48"/>
                  </a:lnTo>
                  <a:lnTo>
                    <a:pt x="97" y="48"/>
                  </a:lnTo>
                  <a:lnTo>
                    <a:pt x="97" y="51"/>
                  </a:lnTo>
                  <a:lnTo>
                    <a:pt x="97" y="57"/>
                  </a:lnTo>
                  <a:lnTo>
                    <a:pt x="100" y="57"/>
                  </a:lnTo>
                  <a:lnTo>
                    <a:pt x="97" y="60"/>
                  </a:lnTo>
                  <a:lnTo>
                    <a:pt x="97" y="65"/>
                  </a:lnTo>
                  <a:lnTo>
                    <a:pt x="94" y="68"/>
                  </a:lnTo>
                  <a:lnTo>
                    <a:pt x="91" y="74"/>
                  </a:lnTo>
                  <a:lnTo>
                    <a:pt x="91" y="77"/>
                  </a:lnTo>
                  <a:lnTo>
                    <a:pt x="88" y="79"/>
                  </a:lnTo>
                  <a:lnTo>
                    <a:pt x="83" y="88"/>
                  </a:lnTo>
                  <a:lnTo>
                    <a:pt x="77" y="91"/>
                  </a:lnTo>
                  <a:lnTo>
                    <a:pt x="69" y="88"/>
                  </a:lnTo>
                  <a:lnTo>
                    <a:pt x="66" y="88"/>
                  </a:lnTo>
                  <a:lnTo>
                    <a:pt x="63" y="88"/>
                  </a:lnTo>
                  <a:lnTo>
                    <a:pt x="60" y="85"/>
                  </a:lnTo>
                  <a:lnTo>
                    <a:pt x="49" y="88"/>
                  </a:lnTo>
                  <a:lnTo>
                    <a:pt x="46" y="82"/>
                  </a:lnTo>
                  <a:lnTo>
                    <a:pt x="37" y="79"/>
                  </a:lnTo>
                  <a:lnTo>
                    <a:pt x="34" y="79"/>
                  </a:lnTo>
                  <a:lnTo>
                    <a:pt x="32" y="74"/>
                  </a:lnTo>
                  <a:lnTo>
                    <a:pt x="32" y="71"/>
                  </a:lnTo>
                  <a:lnTo>
                    <a:pt x="32" y="65"/>
                  </a:lnTo>
                  <a:lnTo>
                    <a:pt x="26" y="65"/>
                  </a:lnTo>
                  <a:lnTo>
                    <a:pt x="26" y="62"/>
                  </a:lnTo>
                  <a:lnTo>
                    <a:pt x="26" y="60"/>
                  </a:lnTo>
                  <a:lnTo>
                    <a:pt x="17" y="57"/>
                  </a:lnTo>
                  <a:lnTo>
                    <a:pt x="9" y="51"/>
                  </a:lnTo>
                  <a:lnTo>
                    <a:pt x="3" y="40"/>
                  </a:lnTo>
                  <a:lnTo>
                    <a:pt x="0" y="37"/>
                  </a:lnTo>
                  <a:lnTo>
                    <a:pt x="0" y="28"/>
                  </a:lnTo>
                  <a:lnTo>
                    <a:pt x="3" y="31"/>
                  </a:lnTo>
                  <a:lnTo>
                    <a:pt x="6" y="31"/>
                  </a:lnTo>
                  <a:lnTo>
                    <a:pt x="9" y="31"/>
                  </a:lnTo>
                  <a:lnTo>
                    <a:pt x="15" y="31"/>
                  </a:lnTo>
                  <a:lnTo>
                    <a:pt x="17" y="34"/>
                  </a:lnTo>
                  <a:lnTo>
                    <a:pt x="23" y="28"/>
                  </a:lnTo>
                  <a:lnTo>
                    <a:pt x="29" y="23"/>
                  </a:lnTo>
                  <a:lnTo>
                    <a:pt x="37" y="17"/>
                  </a:lnTo>
                  <a:lnTo>
                    <a:pt x="43" y="14"/>
                  </a:lnTo>
                  <a:lnTo>
                    <a:pt x="46" y="11"/>
                  </a:lnTo>
                  <a:lnTo>
                    <a:pt x="46" y="6"/>
                  </a:lnTo>
                  <a:lnTo>
                    <a:pt x="49" y="3"/>
                  </a:lnTo>
                  <a:lnTo>
                    <a:pt x="54" y="0"/>
                  </a:lnTo>
                  <a:lnTo>
                    <a:pt x="63" y="0"/>
                  </a:lnTo>
                  <a:lnTo>
                    <a:pt x="63" y="0"/>
                  </a:lnTo>
                  <a:lnTo>
                    <a:pt x="66" y="0"/>
                  </a:lnTo>
                  <a:close/>
                </a:path>
              </a:pathLst>
            </a:custGeom>
            <a:solidFill>
              <a:schemeClr val="accent1">
                <a:lumMod val="20000"/>
                <a:lumOff val="80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4" name="Freeform 3729"/>
            <p:cNvSpPr/>
            <p:nvPr/>
          </p:nvSpPr>
          <p:spPr>
            <a:xfrm>
              <a:off x="5913360" y="4762800"/>
              <a:ext cx="343080" cy="311400"/>
            </a:xfrm>
            <a:custGeom>
              <a:avLst/>
              <a:gdLst>
                <a:gd name="textAreaLeft" fmla="*/ 0 w 343080"/>
                <a:gd name="textAreaRight" fmla="*/ 343800 w 343080"/>
                <a:gd name="textAreaTop" fmla="*/ 0 h 311400"/>
                <a:gd name="textAreaBottom" fmla="*/ 312120 h 311400"/>
              </a:gdLst>
              <a:ahLst/>
              <a:cxnLst/>
              <a:rect l="textAreaLeft" t="textAreaTop" r="textAreaRight" b="textAreaBottom"/>
              <a:pathLst>
                <a:path w="173" h="162">
                  <a:moveTo>
                    <a:pt x="60" y="156"/>
                  </a:moveTo>
                  <a:lnTo>
                    <a:pt x="51" y="148"/>
                  </a:lnTo>
                  <a:lnTo>
                    <a:pt x="51" y="145"/>
                  </a:lnTo>
                  <a:lnTo>
                    <a:pt x="45" y="142"/>
                  </a:lnTo>
                  <a:lnTo>
                    <a:pt x="45" y="136"/>
                  </a:lnTo>
                  <a:lnTo>
                    <a:pt x="43" y="128"/>
                  </a:lnTo>
                  <a:lnTo>
                    <a:pt x="40" y="125"/>
                  </a:lnTo>
                  <a:lnTo>
                    <a:pt x="40" y="122"/>
                  </a:lnTo>
                  <a:lnTo>
                    <a:pt x="40" y="116"/>
                  </a:lnTo>
                  <a:lnTo>
                    <a:pt x="40" y="111"/>
                  </a:lnTo>
                  <a:lnTo>
                    <a:pt x="40" y="105"/>
                  </a:lnTo>
                  <a:lnTo>
                    <a:pt x="34" y="99"/>
                  </a:lnTo>
                  <a:lnTo>
                    <a:pt x="34" y="79"/>
                  </a:lnTo>
                  <a:lnTo>
                    <a:pt x="34" y="76"/>
                  </a:lnTo>
                  <a:lnTo>
                    <a:pt x="28" y="65"/>
                  </a:lnTo>
                  <a:lnTo>
                    <a:pt x="26" y="57"/>
                  </a:lnTo>
                  <a:lnTo>
                    <a:pt x="17" y="45"/>
                  </a:lnTo>
                  <a:lnTo>
                    <a:pt x="11" y="28"/>
                  </a:lnTo>
                  <a:lnTo>
                    <a:pt x="6" y="22"/>
                  </a:lnTo>
                  <a:lnTo>
                    <a:pt x="0" y="17"/>
                  </a:lnTo>
                  <a:lnTo>
                    <a:pt x="0" y="5"/>
                  </a:lnTo>
                  <a:lnTo>
                    <a:pt x="0" y="0"/>
                  </a:lnTo>
                  <a:lnTo>
                    <a:pt x="6" y="3"/>
                  </a:lnTo>
                  <a:lnTo>
                    <a:pt x="11" y="3"/>
                  </a:lnTo>
                  <a:lnTo>
                    <a:pt x="17" y="0"/>
                  </a:lnTo>
                  <a:lnTo>
                    <a:pt x="26" y="3"/>
                  </a:lnTo>
                  <a:lnTo>
                    <a:pt x="28" y="5"/>
                  </a:lnTo>
                  <a:lnTo>
                    <a:pt x="31" y="5"/>
                  </a:lnTo>
                  <a:lnTo>
                    <a:pt x="43" y="5"/>
                  </a:lnTo>
                  <a:lnTo>
                    <a:pt x="54" y="5"/>
                  </a:lnTo>
                  <a:lnTo>
                    <a:pt x="65" y="5"/>
                  </a:lnTo>
                  <a:lnTo>
                    <a:pt x="74" y="5"/>
                  </a:lnTo>
                  <a:lnTo>
                    <a:pt x="85" y="5"/>
                  </a:lnTo>
                  <a:lnTo>
                    <a:pt x="91" y="11"/>
                  </a:lnTo>
                  <a:lnTo>
                    <a:pt x="99" y="11"/>
                  </a:lnTo>
                  <a:lnTo>
                    <a:pt x="111" y="11"/>
                  </a:lnTo>
                  <a:lnTo>
                    <a:pt x="117" y="14"/>
                  </a:lnTo>
                  <a:lnTo>
                    <a:pt x="128" y="11"/>
                  </a:lnTo>
                  <a:lnTo>
                    <a:pt x="148" y="5"/>
                  </a:lnTo>
                  <a:lnTo>
                    <a:pt x="153" y="5"/>
                  </a:lnTo>
                  <a:lnTo>
                    <a:pt x="168" y="5"/>
                  </a:lnTo>
                  <a:lnTo>
                    <a:pt x="173" y="8"/>
                  </a:lnTo>
                  <a:lnTo>
                    <a:pt x="165" y="14"/>
                  </a:lnTo>
                  <a:lnTo>
                    <a:pt x="162" y="11"/>
                  </a:lnTo>
                  <a:lnTo>
                    <a:pt x="159" y="11"/>
                  </a:lnTo>
                  <a:lnTo>
                    <a:pt x="151" y="17"/>
                  </a:lnTo>
                  <a:lnTo>
                    <a:pt x="145" y="14"/>
                  </a:lnTo>
                  <a:lnTo>
                    <a:pt x="128" y="20"/>
                  </a:lnTo>
                  <a:lnTo>
                    <a:pt x="117" y="20"/>
                  </a:lnTo>
                  <a:lnTo>
                    <a:pt x="117" y="31"/>
                  </a:lnTo>
                  <a:lnTo>
                    <a:pt x="119" y="42"/>
                  </a:lnTo>
                  <a:lnTo>
                    <a:pt x="119" y="54"/>
                  </a:lnTo>
                  <a:lnTo>
                    <a:pt x="119" y="65"/>
                  </a:lnTo>
                  <a:lnTo>
                    <a:pt x="111" y="65"/>
                  </a:lnTo>
                  <a:lnTo>
                    <a:pt x="105" y="65"/>
                  </a:lnTo>
                  <a:lnTo>
                    <a:pt x="105" y="74"/>
                  </a:lnTo>
                  <a:lnTo>
                    <a:pt x="105" y="82"/>
                  </a:lnTo>
                  <a:lnTo>
                    <a:pt x="105" y="94"/>
                  </a:lnTo>
                  <a:lnTo>
                    <a:pt x="105" y="108"/>
                  </a:lnTo>
                  <a:lnTo>
                    <a:pt x="105" y="113"/>
                  </a:lnTo>
                  <a:lnTo>
                    <a:pt x="105" y="128"/>
                  </a:lnTo>
                  <a:lnTo>
                    <a:pt x="105" y="142"/>
                  </a:lnTo>
                  <a:lnTo>
                    <a:pt x="105" y="153"/>
                  </a:lnTo>
                  <a:lnTo>
                    <a:pt x="99" y="162"/>
                  </a:lnTo>
                  <a:lnTo>
                    <a:pt x="94" y="159"/>
                  </a:lnTo>
                  <a:lnTo>
                    <a:pt x="91" y="159"/>
                  </a:lnTo>
                  <a:lnTo>
                    <a:pt x="85" y="159"/>
                  </a:lnTo>
                  <a:lnTo>
                    <a:pt x="77" y="159"/>
                  </a:lnTo>
                  <a:lnTo>
                    <a:pt x="74" y="159"/>
                  </a:lnTo>
                  <a:lnTo>
                    <a:pt x="71" y="153"/>
                  </a:lnTo>
                  <a:lnTo>
                    <a:pt x="68" y="150"/>
                  </a:lnTo>
                  <a:lnTo>
                    <a:pt x="65" y="150"/>
                  </a:lnTo>
                  <a:lnTo>
                    <a:pt x="63" y="153"/>
                  </a:lnTo>
                  <a:lnTo>
                    <a:pt x="60" y="15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5" name="Freeform 3730"/>
            <p:cNvSpPr/>
            <p:nvPr/>
          </p:nvSpPr>
          <p:spPr>
            <a:xfrm>
              <a:off x="6121800" y="4778280"/>
              <a:ext cx="231840" cy="240120"/>
            </a:xfrm>
            <a:custGeom>
              <a:avLst/>
              <a:gdLst>
                <a:gd name="textAreaLeft" fmla="*/ 0 w 231840"/>
                <a:gd name="textAreaRight" fmla="*/ 232560 w 231840"/>
                <a:gd name="textAreaTop" fmla="*/ 0 h 240120"/>
                <a:gd name="textAreaBottom" fmla="*/ 240840 h 240120"/>
              </a:gdLst>
              <a:ahLst/>
              <a:cxnLst/>
              <a:rect l="textAreaLeft" t="textAreaTop" r="textAreaRight" b="textAreaBottom"/>
              <a:pathLst>
                <a:path w="117" h="125">
                  <a:moveTo>
                    <a:pt x="68" y="0"/>
                  </a:moveTo>
                  <a:lnTo>
                    <a:pt x="60" y="6"/>
                  </a:lnTo>
                  <a:lnTo>
                    <a:pt x="57" y="3"/>
                  </a:lnTo>
                  <a:lnTo>
                    <a:pt x="54" y="3"/>
                  </a:lnTo>
                  <a:lnTo>
                    <a:pt x="46" y="9"/>
                  </a:lnTo>
                  <a:lnTo>
                    <a:pt x="40" y="6"/>
                  </a:lnTo>
                  <a:lnTo>
                    <a:pt x="23" y="12"/>
                  </a:lnTo>
                  <a:lnTo>
                    <a:pt x="12" y="12"/>
                  </a:lnTo>
                  <a:lnTo>
                    <a:pt x="14" y="57"/>
                  </a:lnTo>
                  <a:lnTo>
                    <a:pt x="0" y="57"/>
                  </a:lnTo>
                  <a:lnTo>
                    <a:pt x="0" y="100"/>
                  </a:lnTo>
                  <a:lnTo>
                    <a:pt x="9" y="105"/>
                  </a:lnTo>
                  <a:lnTo>
                    <a:pt x="12" y="111"/>
                  </a:lnTo>
                  <a:lnTo>
                    <a:pt x="9" y="117"/>
                  </a:lnTo>
                  <a:lnTo>
                    <a:pt x="9" y="120"/>
                  </a:lnTo>
                  <a:lnTo>
                    <a:pt x="9" y="125"/>
                  </a:lnTo>
                  <a:lnTo>
                    <a:pt x="23" y="122"/>
                  </a:lnTo>
                  <a:lnTo>
                    <a:pt x="29" y="122"/>
                  </a:lnTo>
                  <a:lnTo>
                    <a:pt x="29" y="117"/>
                  </a:lnTo>
                  <a:lnTo>
                    <a:pt x="34" y="114"/>
                  </a:lnTo>
                  <a:lnTo>
                    <a:pt x="37" y="105"/>
                  </a:lnTo>
                  <a:lnTo>
                    <a:pt x="43" y="103"/>
                  </a:lnTo>
                  <a:lnTo>
                    <a:pt x="46" y="105"/>
                  </a:lnTo>
                  <a:lnTo>
                    <a:pt x="51" y="108"/>
                  </a:lnTo>
                  <a:lnTo>
                    <a:pt x="54" y="108"/>
                  </a:lnTo>
                  <a:lnTo>
                    <a:pt x="57" y="108"/>
                  </a:lnTo>
                  <a:lnTo>
                    <a:pt x="60" y="108"/>
                  </a:lnTo>
                  <a:lnTo>
                    <a:pt x="63" y="111"/>
                  </a:lnTo>
                  <a:lnTo>
                    <a:pt x="71" y="108"/>
                  </a:lnTo>
                  <a:lnTo>
                    <a:pt x="74" y="105"/>
                  </a:lnTo>
                  <a:lnTo>
                    <a:pt x="77" y="94"/>
                  </a:lnTo>
                  <a:lnTo>
                    <a:pt x="83" y="94"/>
                  </a:lnTo>
                  <a:lnTo>
                    <a:pt x="88" y="86"/>
                  </a:lnTo>
                  <a:lnTo>
                    <a:pt x="88" y="80"/>
                  </a:lnTo>
                  <a:lnTo>
                    <a:pt x="97" y="74"/>
                  </a:lnTo>
                  <a:lnTo>
                    <a:pt x="105" y="66"/>
                  </a:lnTo>
                  <a:lnTo>
                    <a:pt x="114" y="63"/>
                  </a:lnTo>
                  <a:lnTo>
                    <a:pt x="117" y="57"/>
                  </a:lnTo>
                  <a:lnTo>
                    <a:pt x="114" y="54"/>
                  </a:lnTo>
                  <a:lnTo>
                    <a:pt x="105" y="51"/>
                  </a:lnTo>
                  <a:lnTo>
                    <a:pt x="102" y="51"/>
                  </a:lnTo>
                  <a:lnTo>
                    <a:pt x="100" y="46"/>
                  </a:lnTo>
                  <a:lnTo>
                    <a:pt x="100" y="43"/>
                  </a:lnTo>
                  <a:lnTo>
                    <a:pt x="100" y="37"/>
                  </a:lnTo>
                  <a:lnTo>
                    <a:pt x="94" y="37"/>
                  </a:lnTo>
                  <a:lnTo>
                    <a:pt x="94" y="34"/>
                  </a:lnTo>
                  <a:lnTo>
                    <a:pt x="94" y="32"/>
                  </a:lnTo>
                  <a:lnTo>
                    <a:pt x="85" y="29"/>
                  </a:lnTo>
                  <a:lnTo>
                    <a:pt x="77" y="23"/>
                  </a:lnTo>
                  <a:lnTo>
                    <a:pt x="71" y="12"/>
                  </a:lnTo>
                  <a:lnTo>
                    <a:pt x="68" y="9"/>
                  </a:lnTo>
                  <a:lnTo>
                    <a:pt x="6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6" name="Freeform 3731"/>
            <p:cNvSpPr/>
            <p:nvPr/>
          </p:nvSpPr>
          <p:spPr>
            <a:xfrm>
              <a:off x="6032520" y="4888080"/>
              <a:ext cx="416520" cy="344160"/>
            </a:xfrm>
            <a:custGeom>
              <a:avLst/>
              <a:gdLst>
                <a:gd name="textAreaLeft" fmla="*/ 0 w 416520"/>
                <a:gd name="textAreaRight" fmla="*/ 417240 w 416520"/>
                <a:gd name="textAreaTop" fmla="*/ 0 h 344160"/>
                <a:gd name="textAreaBottom" fmla="*/ 344880 h 344160"/>
              </a:gdLst>
              <a:ahLst/>
              <a:cxnLst/>
              <a:rect l="textAreaLeft" t="textAreaTop" r="textAreaRight" b="textAreaBottom"/>
              <a:pathLst>
                <a:path w="210" h="179">
                  <a:moveTo>
                    <a:pt x="0" y="91"/>
                  </a:moveTo>
                  <a:lnTo>
                    <a:pt x="3" y="94"/>
                  </a:lnTo>
                  <a:lnTo>
                    <a:pt x="5" y="97"/>
                  </a:lnTo>
                  <a:lnTo>
                    <a:pt x="8" y="108"/>
                  </a:lnTo>
                  <a:lnTo>
                    <a:pt x="8" y="111"/>
                  </a:lnTo>
                  <a:lnTo>
                    <a:pt x="14" y="119"/>
                  </a:lnTo>
                  <a:lnTo>
                    <a:pt x="17" y="125"/>
                  </a:lnTo>
                  <a:lnTo>
                    <a:pt x="20" y="134"/>
                  </a:lnTo>
                  <a:lnTo>
                    <a:pt x="25" y="142"/>
                  </a:lnTo>
                  <a:lnTo>
                    <a:pt x="22" y="148"/>
                  </a:lnTo>
                  <a:lnTo>
                    <a:pt x="20" y="151"/>
                  </a:lnTo>
                  <a:lnTo>
                    <a:pt x="17" y="148"/>
                  </a:lnTo>
                  <a:lnTo>
                    <a:pt x="17" y="154"/>
                  </a:lnTo>
                  <a:lnTo>
                    <a:pt x="22" y="156"/>
                  </a:lnTo>
                  <a:lnTo>
                    <a:pt x="25" y="162"/>
                  </a:lnTo>
                  <a:lnTo>
                    <a:pt x="25" y="168"/>
                  </a:lnTo>
                  <a:lnTo>
                    <a:pt x="25" y="171"/>
                  </a:lnTo>
                  <a:lnTo>
                    <a:pt x="28" y="171"/>
                  </a:lnTo>
                  <a:lnTo>
                    <a:pt x="28" y="168"/>
                  </a:lnTo>
                  <a:lnTo>
                    <a:pt x="31" y="171"/>
                  </a:lnTo>
                  <a:lnTo>
                    <a:pt x="34" y="173"/>
                  </a:lnTo>
                  <a:lnTo>
                    <a:pt x="42" y="179"/>
                  </a:lnTo>
                  <a:lnTo>
                    <a:pt x="48" y="179"/>
                  </a:lnTo>
                  <a:lnTo>
                    <a:pt x="54" y="173"/>
                  </a:lnTo>
                  <a:lnTo>
                    <a:pt x="57" y="176"/>
                  </a:lnTo>
                  <a:lnTo>
                    <a:pt x="65" y="173"/>
                  </a:lnTo>
                  <a:lnTo>
                    <a:pt x="71" y="173"/>
                  </a:lnTo>
                  <a:lnTo>
                    <a:pt x="76" y="171"/>
                  </a:lnTo>
                  <a:lnTo>
                    <a:pt x="79" y="171"/>
                  </a:lnTo>
                  <a:lnTo>
                    <a:pt x="85" y="168"/>
                  </a:lnTo>
                  <a:lnTo>
                    <a:pt x="91" y="171"/>
                  </a:lnTo>
                  <a:lnTo>
                    <a:pt x="93" y="168"/>
                  </a:lnTo>
                  <a:lnTo>
                    <a:pt x="111" y="171"/>
                  </a:lnTo>
                  <a:lnTo>
                    <a:pt x="111" y="168"/>
                  </a:lnTo>
                  <a:lnTo>
                    <a:pt x="116" y="171"/>
                  </a:lnTo>
                  <a:lnTo>
                    <a:pt x="119" y="168"/>
                  </a:lnTo>
                  <a:lnTo>
                    <a:pt x="122" y="165"/>
                  </a:lnTo>
                  <a:lnTo>
                    <a:pt x="125" y="162"/>
                  </a:lnTo>
                  <a:lnTo>
                    <a:pt x="133" y="165"/>
                  </a:lnTo>
                  <a:lnTo>
                    <a:pt x="136" y="162"/>
                  </a:lnTo>
                  <a:lnTo>
                    <a:pt x="147" y="154"/>
                  </a:lnTo>
                  <a:lnTo>
                    <a:pt x="153" y="151"/>
                  </a:lnTo>
                  <a:lnTo>
                    <a:pt x="153" y="148"/>
                  </a:lnTo>
                  <a:lnTo>
                    <a:pt x="162" y="139"/>
                  </a:lnTo>
                  <a:lnTo>
                    <a:pt x="170" y="134"/>
                  </a:lnTo>
                  <a:lnTo>
                    <a:pt x="179" y="128"/>
                  </a:lnTo>
                  <a:lnTo>
                    <a:pt x="182" y="119"/>
                  </a:lnTo>
                  <a:lnTo>
                    <a:pt x="184" y="114"/>
                  </a:lnTo>
                  <a:lnTo>
                    <a:pt x="193" y="105"/>
                  </a:lnTo>
                  <a:lnTo>
                    <a:pt x="196" y="97"/>
                  </a:lnTo>
                  <a:lnTo>
                    <a:pt x="199" y="97"/>
                  </a:lnTo>
                  <a:lnTo>
                    <a:pt x="204" y="88"/>
                  </a:lnTo>
                  <a:lnTo>
                    <a:pt x="210" y="77"/>
                  </a:lnTo>
                  <a:lnTo>
                    <a:pt x="210" y="65"/>
                  </a:lnTo>
                  <a:lnTo>
                    <a:pt x="204" y="68"/>
                  </a:lnTo>
                  <a:lnTo>
                    <a:pt x="201" y="65"/>
                  </a:lnTo>
                  <a:lnTo>
                    <a:pt x="199" y="68"/>
                  </a:lnTo>
                  <a:lnTo>
                    <a:pt x="199" y="71"/>
                  </a:lnTo>
                  <a:lnTo>
                    <a:pt x="196" y="74"/>
                  </a:lnTo>
                  <a:lnTo>
                    <a:pt x="187" y="71"/>
                  </a:lnTo>
                  <a:lnTo>
                    <a:pt x="184" y="68"/>
                  </a:lnTo>
                  <a:lnTo>
                    <a:pt x="182" y="65"/>
                  </a:lnTo>
                  <a:lnTo>
                    <a:pt x="184" y="57"/>
                  </a:lnTo>
                  <a:lnTo>
                    <a:pt x="190" y="51"/>
                  </a:lnTo>
                  <a:lnTo>
                    <a:pt x="193" y="51"/>
                  </a:lnTo>
                  <a:lnTo>
                    <a:pt x="196" y="54"/>
                  </a:lnTo>
                  <a:lnTo>
                    <a:pt x="199" y="54"/>
                  </a:lnTo>
                  <a:lnTo>
                    <a:pt x="199" y="31"/>
                  </a:lnTo>
                  <a:lnTo>
                    <a:pt x="196" y="26"/>
                  </a:lnTo>
                  <a:lnTo>
                    <a:pt x="193" y="14"/>
                  </a:lnTo>
                  <a:lnTo>
                    <a:pt x="190" y="6"/>
                  </a:lnTo>
                  <a:lnTo>
                    <a:pt x="182" y="3"/>
                  </a:lnTo>
                  <a:lnTo>
                    <a:pt x="179" y="3"/>
                  </a:lnTo>
                  <a:lnTo>
                    <a:pt x="176" y="3"/>
                  </a:lnTo>
                  <a:lnTo>
                    <a:pt x="173" y="0"/>
                  </a:lnTo>
                  <a:lnTo>
                    <a:pt x="162" y="3"/>
                  </a:lnTo>
                  <a:lnTo>
                    <a:pt x="159" y="6"/>
                  </a:lnTo>
                  <a:lnTo>
                    <a:pt x="150" y="9"/>
                  </a:lnTo>
                  <a:lnTo>
                    <a:pt x="142" y="17"/>
                  </a:lnTo>
                  <a:lnTo>
                    <a:pt x="133" y="23"/>
                  </a:lnTo>
                  <a:lnTo>
                    <a:pt x="133" y="29"/>
                  </a:lnTo>
                  <a:lnTo>
                    <a:pt x="128" y="37"/>
                  </a:lnTo>
                  <a:lnTo>
                    <a:pt x="122" y="37"/>
                  </a:lnTo>
                  <a:lnTo>
                    <a:pt x="119" y="48"/>
                  </a:lnTo>
                  <a:lnTo>
                    <a:pt x="116" y="51"/>
                  </a:lnTo>
                  <a:lnTo>
                    <a:pt x="108" y="54"/>
                  </a:lnTo>
                  <a:lnTo>
                    <a:pt x="105" y="51"/>
                  </a:lnTo>
                  <a:lnTo>
                    <a:pt x="102" y="51"/>
                  </a:lnTo>
                  <a:lnTo>
                    <a:pt x="99" y="51"/>
                  </a:lnTo>
                  <a:lnTo>
                    <a:pt x="96" y="51"/>
                  </a:lnTo>
                  <a:lnTo>
                    <a:pt x="91" y="48"/>
                  </a:lnTo>
                  <a:lnTo>
                    <a:pt x="88" y="46"/>
                  </a:lnTo>
                  <a:lnTo>
                    <a:pt x="82" y="48"/>
                  </a:lnTo>
                  <a:lnTo>
                    <a:pt x="79" y="57"/>
                  </a:lnTo>
                  <a:lnTo>
                    <a:pt x="74" y="60"/>
                  </a:lnTo>
                  <a:lnTo>
                    <a:pt x="74" y="65"/>
                  </a:lnTo>
                  <a:lnTo>
                    <a:pt x="68" y="65"/>
                  </a:lnTo>
                  <a:lnTo>
                    <a:pt x="54" y="68"/>
                  </a:lnTo>
                  <a:lnTo>
                    <a:pt x="54" y="63"/>
                  </a:lnTo>
                  <a:lnTo>
                    <a:pt x="54" y="60"/>
                  </a:lnTo>
                  <a:lnTo>
                    <a:pt x="57" y="54"/>
                  </a:lnTo>
                  <a:lnTo>
                    <a:pt x="54" y="48"/>
                  </a:lnTo>
                  <a:lnTo>
                    <a:pt x="45" y="43"/>
                  </a:lnTo>
                  <a:lnTo>
                    <a:pt x="45" y="48"/>
                  </a:lnTo>
                  <a:lnTo>
                    <a:pt x="45" y="57"/>
                  </a:lnTo>
                  <a:lnTo>
                    <a:pt x="45" y="68"/>
                  </a:lnTo>
                  <a:lnTo>
                    <a:pt x="45" y="77"/>
                  </a:lnTo>
                  <a:lnTo>
                    <a:pt x="45" y="83"/>
                  </a:lnTo>
                  <a:lnTo>
                    <a:pt x="45" y="88"/>
                  </a:lnTo>
                  <a:lnTo>
                    <a:pt x="39" y="97"/>
                  </a:lnTo>
                  <a:lnTo>
                    <a:pt x="34" y="94"/>
                  </a:lnTo>
                  <a:lnTo>
                    <a:pt x="31" y="94"/>
                  </a:lnTo>
                  <a:lnTo>
                    <a:pt x="25" y="94"/>
                  </a:lnTo>
                  <a:lnTo>
                    <a:pt x="17" y="94"/>
                  </a:lnTo>
                  <a:lnTo>
                    <a:pt x="14" y="94"/>
                  </a:lnTo>
                  <a:lnTo>
                    <a:pt x="11" y="88"/>
                  </a:lnTo>
                  <a:lnTo>
                    <a:pt x="8" y="85"/>
                  </a:lnTo>
                  <a:lnTo>
                    <a:pt x="5" y="85"/>
                  </a:lnTo>
                  <a:lnTo>
                    <a:pt x="3" y="88"/>
                  </a:lnTo>
                  <a:lnTo>
                    <a:pt x="0" y="9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7" name="Freeform 3732"/>
            <p:cNvSpPr/>
            <p:nvPr/>
          </p:nvSpPr>
          <p:spPr>
            <a:xfrm>
              <a:off x="6394320" y="4986360"/>
              <a:ext cx="37080" cy="43560"/>
            </a:xfrm>
            <a:custGeom>
              <a:avLst/>
              <a:gdLst>
                <a:gd name="textAreaLeft" fmla="*/ 0 w 37080"/>
                <a:gd name="textAreaRight" fmla="*/ 37800 w 37080"/>
                <a:gd name="textAreaTop" fmla="*/ 0 h 43560"/>
                <a:gd name="textAreaBottom" fmla="*/ 44280 h 43560"/>
              </a:gdLst>
              <a:ahLst/>
              <a:cxnLst/>
              <a:rect l="textAreaLeft" t="textAreaTop" r="textAreaRight" b="textAreaBottom"/>
              <a:pathLst>
                <a:path w="19" h="23">
                  <a:moveTo>
                    <a:pt x="17" y="3"/>
                  </a:moveTo>
                  <a:lnTo>
                    <a:pt x="14" y="3"/>
                  </a:lnTo>
                  <a:lnTo>
                    <a:pt x="11" y="0"/>
                  </a:lnTo>
                  <a:lnTo>
                    <a:pt x="8" y="0"/>
                  </a:lnTo>
                  <a:lnTo>
                    <a:pt x="2" y="6"/>
                  </a:lnTo>
                  <a:lnTo>
                    <a:pt x="0" y="14"/>
                  </a:lnTo>
                  <a:lnTo>
                    <a:pt x="2" y="17"/>
                  </a:lnTo>
                  <a:lnTo>
                    <a:pt x="5" y="20"/>
                  </a:lnTo>
                  <a:lnTo>
                    <a:pt x="14" y="23"/>
                  </a:lnTo>
                  <a:lnTo>
                    <a:pt x="17" y="20"/>
                  </a:lnTo>
                  <a:lnTo>
                    <a:pt x="17" y="17"/>
                  </a:lnTo>
                  <a:lnTo>
                    <a:pt x="19" y="14"/>
                  </a:lnTo>
                  <a:lnTo>
                    <a:pt x="19" y="12"/>
                  </a:lnTo>
                  <a:lnTo>
                    <a:pt x="19" y="9"/>
                  </a:lnTo>
                  <a:lnTo>
                    <a:pt x="19" y="6"/>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8" name="Freeform 3733"/>
            <p:cNvSpPr/>
            <p:nvPr/>
          </p:nvSpPr>
          <p:spPr>
            <a:xfrm>
              <a:off x="6302880" y="5063400"/>
              <a:ext cx="60840" cy="53280"/>
            </a:xfrm>
            <a:custGeom>
              <a:avLst/>
              <a:gdLst>
                <a:gd name="textAreaLeft" fmla="*/ 0 w 60840"/>
                <a:gd name="textAreaRight" fmla="*/ 61560 w 60840"/>
                <a:gd name="textAreaTop" fmla="*/ 0 h 53280"/>
                <a:gd name="textAreaBottom" fmla="*/ 54000 h 53280"/>
              </a:gdLst>
              <a:ahLst/>
              <a:cxnLst/>
              <a:rect l="textAreaLeft" t="textAreaTop" r="textAreaRight" b="textAreaBottom"/>
              <a:pathLst>
                <a:path w="31" h="28">
                  <a:moveTo>
                    <a:pt x="31" y="11"/>
                  </a:moveTo>
                  <a:lnTo>
                    <a:pt x="29" y="17"/>
                  </a:lnTo>
                  <a:lnTo>
                    <a:pt x="26" y="20"/>
                  </a:lnTo>
                  <a:lnTo>
                    <a:pt x="20" y="20"/>
                  </a:lnTo>
                  <a:lnTo>
                    <a:pt x="17" y="23"/>
                  </a:lnTo>
                  <a:lnTo>
                    <a:pt x="14" y="28"/>
                  </a:lnTo>
                  <a:lnTo>
                    <a:pt x="11" y="28"/>
                  </a:lnTo>
                  <a:lnTo>
                    <a:pt x="9" y="28"/>
                  </a:lnTo>
                  <a:lnTo>
                    <a:pt x="9" y="26"/>
                  </a:lnTo>
                  <a:lnTo>
                    <a:pt x="6" y="26"/>
                  </a:lnTo>
                  <a:lnTo>
                    <a:pt x="6" y="23"/>
                  </a:lnTo>
                  <a:lnTo>
                    <a:pt x="0" y="17"/>
                  </a:lnTo>
                  <a:lnTo>
                    <a:pt x="0" y="14"/>
                  </a:lnTo>
                  <a:lnTo>
                    <a:pt x="6" y="11"/>
                  </a:lnTo>
                  <a:lnTo>
                    <a:pt x="9" y="6"/>
                  </a:lnTo>
                  <a:lnTo>
                    <a:pt x="11" y="6"/>
                  </a:lnTo>
                  <a:lnTo>
                    <a:pt x="17" y="3"/>
                  </a:lnTo>
                  <a:lnTo>
                    <a:pt x="23" y="0"/>
                  </a:lnTo>
                  <a:lnTo>
                    <a:pt x="23" y="3"/>
                  </a:lnTo>
                  <a:lnTo>
                    <a:pt x="29" y="3"/>
                  </a:lnTo>
                  <a:lnTo>
                    <a:pt x="29" y="6"/>
                  </a:lnTo>
                  <a:lnTo>
                    <a:pt x="29" y="9"/>
                  </a:lnTo>
                  <a:lnTo>
                    <a:pt x="31"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000" rIns="90000" bIns="9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59" name="Freeform 3734"/>
            <p:cNvSpPr/>
            <p:nvPr/>
          </p:nvSpPr>
          <p:spPr>
            <a:xfrm>
              <a:off x="6382440" y="4602600"/>
              <a:ext cx="263520" cy="415440"/>
            </a:xfrm>
            <a:custGeom>
              <a:avLst/>
              <a:gdLst>
                <a:gd name="textAreaLeft" fmla="*/ 0 w 263520"/>
                <a:gd name="textAreaRight" fmla="*/ 264240 w 263520"/>
                <a:gd name="textAreaTop" fmla="*/ 0 h 415440"/>
                <a:gd name="textAreaBottom" fmla="*/ 416160 h 415440"/>
              </a:gdLst>
              <a:ahLst/>
              <a:cxnLst/>
              <a:rect l="textAreaLeft" t="textAreaTop" r="textAreaRight" b="textAreaBottom"/>
              <a:pathLst>
                <a:path w="133" h="216">
                  <a:moveTo>
                    <a:pt x="14" y="154"/>
                  </a:moveTo>
                  <a:lnTo>
                    <a:pt x="17" y="159"/>
                  </a:lnTo>
                  <a:lnTo>
                    <a:pt x="17" y="162"/>
                  </a:lnTo>
                  <a:lnTo>
                    <a:pt x="20" y="174"/>
                  </a:lnTo>
                  <a:lnTo>
                    <a:pt x="23" y="179"/>
                  </a:lnTo>
                  <a:lnTo>
                    <a:pt x="23" y="188"/>
                  </a:lnTo>
                  <a:lnTo>
                    <a:pt x="23" y="202"/>
                  </a:lnTo>
                  <a:lnTo>
                    <a:pt x="25" y="205"/>
                  </a:lnTo>
                  <a:lnTo>
                    <a:pt x="25" y="208"/>
                  </a:lnTo>
                  <a:lnTo>
                    <a:pt x="25" y="211"/>
                  </a:lnTo>
                  <a:lnTo>
                    <a:pt x="25" y="213"/>
                  </a:lnTo>
                  <a:lnTo>
                    <a:pt x="28" y="216"/>
                  </a:lnTo>
                  <a:lnTo>
                    <a:pt x="34" y="213"/>
                  </a:lnTo>
                  <a:lnTo>
                    <a:pt x="37" y="205"/>
                  </a:lnTo>
                  <a:lnTo>
                    <a:pt x="34" y="202"/>
                  </a:lnTo>
                  <a:lnTo>
                    <a:pt x="31" y="202"/>
                  </a:lnTo>
                  <a:lnTo>
                    <a:pt x="34" y="196"/>
                  </a:lnTo>
                  <a:lnTo>
                    <a:pt x="34" y="194"/>
                  </a:lnTo>
                  <a:lnTo>
                    <a:pt x="40" y="191"/>
                  </a:lnTo>
                  <a:lnTo>
                    <a:pt x="45" y="188"/>
                  </a:lnTo>
                  <a:lnTo>
                    <a:pt x="57" y="185"/>
                  </a:lnTo>
                  <a:lnTo>
                    <a:pt x="65" y="179"/>
                  </a:lnTo>
                  <a:lnTo>
                    <a:pt x="68" y="177"/>
                  </a:lnTo>
                  <a:lnTo>
                    <a:pt x="68" y="174"/>
                  </a:lnTo>
                  <a:lnTo>
                    <a:pt x="65" y="177"/>
                  </a:lnTo>
                  <a:lnTo>
                    <a:pt x="65" y="174"/>
                  </a:lnTo>
                  <a:lnTo>
                    <a:pt x="68" y="165"/>
                  </a:lnTo>
                  <a:lnTo>
                    <a:pt x="68" y="151"/>
                  </a:lnTo>
                  <a:lnTo>
                    <a:pt x="68" y="148"/>
                  </a:lnTo>
                  <a:lnTo>
                    <a:pt x="65" y="145"/>
                  </a:lnTo>
                  <a:lnTo>
                    <a:pt x="65" y="142"/>
                  </a:lnTo>
                  <a:lnTo>
                    <a:pt x="65" y="140"/>
                  </a:lnTo>
                  <a:lnTo>
                    <a:pt x="60" y="131"/>
                  </a:lnTo>
                  <a:lnTo>
                    <a:pt x="57" y="128"/>
                  </a:lnTo>
                  <a:lnTo>
                    <a:pt x="60" y="125"/>
                  </a:lnTo>
                  <a:lnTo>
                    <a:pt x="57" y="123"/>
                  </a:lnTo>
                  <a:lnTo>
                    <a:pt x="60" y="123"/>
                  </a:lnTo>
                  <a:lnTo>
                    <a:pt x="57" y="117"/>
                  </a:lnTo>
                  <a:lnTo>
                    <a:pt x="60" y="117"/>
                  </a:lnTo>
                  <a:lnTo>
                    <a:pt x="62" y="117"/>
                  </a:lnTo>
                  <a:lnTo>
                    <a:pt x="74" y="105"/>
                  </a:lnTo>
                  <a:lnTo>
                    <a:pt x="77" y="105"/>
                  </a:lnTo>
                  <a:lnTo>
                    <a:pt x="77" y="103"/>
                  </a:lnTo>
                  <a:lnTo>
                    <a:pt x="79" y="103"/>
                  </a:lnTo>
                  <a:lnTo>
                    <a:pt x="82" y="100"/>
                  </a:lnTo>
                  <a:lnTo>
                    <a:pt x="82" y="97"/>
                  </a:lnTo>
                  <a:lnTo>
                    <a:pt x="85" y="94"/>
                  </a:lnTo>
                  <a:lnTo>
                    <a:pt x="85" y="97"/>
                  </a:lnTo>
                  <a:lnTo>
                    <a:pt x="85" y="94"/>
                  </a:lnTo>
                  <a:lnTo>
                    <a:pt x="88" y="94"/>
                  </a:lnTo>
                  <a:lnTo>
                    <a:pt x="88" y="88"/>
                  </a:lnTo>
                  <a:lnTo>
                    <a:pt x="105" y="83"/>
                  </a:lnTo>
                  <a:lnTo>
                    <a:pt x="105" y="80"/>
                  </a:lnTo>
                  <a:lnTo>
                    <a:pt x="108" y="83"/>
                  </a:lnTo>
                  <a:lnTo>
                    <a:pt x="114" y="80"/>
                  </a:lnTo>
                  <a:lnTo>
                    <a:pt x="114" y="77"/>
                  </a:lnTo>
                  <a:lnTo>
                    <a:pt x="122" y="71"/>
                  </a:lnTo>
                  <a:lnTo>
                    <a:pt x="125" y="69"/>
                  </a:lnTo>
                  <a:lnTo>
                    <a:pt x="128" y="66"/>
                  </a:lnTo>
                  <a:lnTo>
                    <a:pt x="131" y="63"/>
                  </a:lnTo>
                  <a:lnTo>
                    <a:pt x="133" y="60"/>
                  </a:lnTo>
                  <a:lnTo>
                    <a:pt x="133" y="54"/>
                  </a:lnTo>
                  <a:lnTo>
                    <a:pt x="133" y="51"/>
                  </a:lnTo>
                  <a:lnTo>
                    <a:pt x="133" y="49"/>
                  </a:lnTo>
                  <a:lnTo>
                    <a:pt x="133" y="46"/>
                  </a:lnTo>
                  <a:lnTo>
                    <a:pt x="133" y="43"/>
                  </a:lnTo>
                  <a:lnTo>
                    <a:pt x="131" y="43"/>
                  </a:lnTo>
                  <a:lnTo>
                    <a:pt x="133" y="37"/>
                  </a:lnTo>
                  <a:lnTo>
                    <a:pt x="133" y="32"/>
                  </a:lnTo>
                  <a:lnTo>
                    <a:pt x="131" y="26"/>
                  </a:lnTo>
                  <a:lnTo>
                    <a:pt x="133" y="26"/>
                  </a:lnTo>
                  <a:lnTo>
                    <a:pt x="131" y="20"/>
                  </a:lnTo>
                  <a:lnTo>
                    <a:pt x="133" y="17"/>
                  </a:lnTo>
                  <a:lnTo>
                    <a:pt x="131" y="9"/>
                  </a:lnTo>
                  <a:lnTo>
                    <a:pt x="133" y="0"/>
                  </a:lnTo>
                  <a:lnTo>
                    <a:pt x="131" y="0"/>
                  </a:lnTo>
                  <a:lnTo>
                    <a:pt x="128" y="0"/>
                  </a:lnTo>
                  <a:lnTo>
                    <a:pt x="125" y="3"/>
                  </a:lnTo>
                  <a:lnTo>
                    <a:pt x="122" y="3"/>
                  </a:lnTo>
                  <a:lnTo>
                    <a:pt x="116" y="3"/>
                  </a:lnTo>
                  <a:lnTo>
                    <a:pt x="111" y="3"/>
                  </a:lnTo>
                  <a:lnTo>
                    <a:pt x="105" y="6"/>
                  </a:lnTo>
                  <a:lnTo>
                    <a:pt x="102" y="6"/>
                  </a:lnTo>
                  <a:lnTo>
                    <a:pt x="99" y="6"/>
                  </a:lnTo>
                  <a:lnTo>
                    <a:pt x="97" y="9"/>
                  </a:lnTo>
                  <a:lnTo>
                    <a:pt x="94" y="9"/>
                  </a:lnTo>
                  <a:lnTo>
                    <a:pt x="85" y="12"/>
                  </a:lnTo>
                  <a:lnTo>
                    <a:pt x="82" y="12"/>
                  </a:lnTo>
                  <a:lnTo>
                    <a:pt x="77" y="12"/>
                  </a:lnTo>
                  <a:lnTo>
                    <a:pt x="74" y="9"/>
                  </a:lnTo>
                  <a:lnTo>
                    <a:pt x="68" y="9"/>
                  </a:lnTo>
                  <a:lnTo>
                    <a:pt x="65" y="12"/>
                  </a:lnTo>
                  <a:lnTo>
                    <a:pt x="60" y="12"/>
                  </a:lnTo>
                  <a:lnTo>
                    <a:pt x="57" y="12"/>
                  </a:lnTo>
                  <a:lnTo>
                    <a:pt x="57" y="15"/>
                  </a:lnTo>
                  <a:lnTo>
                    <a:pt x="54" y="17"/>
                  </a:lnTo>
                  <a:lnTo>
                    <a:pt x="54" y="20"/>
                  </a:lnTo>
                  <a:lnTo>
                    <a:pt x="54" y="29"/>
                  </a:lnTo>
                  <a:lnTo>
                    <a:pt x="57" y="34"/>
                  </a:lnTo>
                  <a:lnTo>
                    <a:pt x="60" y="37"/>
                  </a:lnTo>
                  <a:lnTo>
                    <a:pt x="74" y="51"/>
                  </a:lnTo>
                  <a:lnTo>
                    <a:pt x="74" y="69"/>
                  </a:lnTo>
                  <a:lnTo>
                    <a:pt x="68" y="71"/>
                  </a:lnTo>
                  <a:lnTo>
                    <a:pt x="65" y="74"/>
                  </a:lnTo>
                  <a:lnTo>
                    <a:pt x="65" y="77"/>
                  </a:lnTo>
                  <a:lnTo>
                    <a:pt x="65" y="83"/>
                  </a:lnTo>
                  <a:lnTo>
                    <a:pt x="62" y="83"/>
                  </a:lnTo>
                  <a:lnTo>
                    <a:pt x="62" y="77"/>
                  </a:lnTo>
                  <a:lnTo>
                    <a:pt x="57" y="77"/>
                  </a:lnTo>
                  <a:lnTo>
                    <a:pt x="54" y="71"/>
                  </a:lnTo>
                  <a:lnTo>
                    <a:pt x="51" y="66"/>
                  </a:lnTo>
                  <a:lnTo>
                    <a:pt x="54" y="66"/>
                  </a:lnTo>
                  <a:lnTo>
                    <a:pt x="54" y="63"/>
                  </a:lnTo>
                  <a:lnTo>
                    <a:pt x="57" y="60"/>
                  </a:lnTo>
                  <a:lnTo>
                    <a:pt x="57" y="54"/>
                  </a:lnTo>
                  <a:lnTo>
                    <a:pt x="51" y="49"/>
                  </a:lnTo>
                  <a:lnTo>
                    <a:pt x="45" y="51"/>
                  </a:lnTo>
                  <a:lnTo>
                    <a:pt x="43" y="51"/>
                  </a:lnTo>
                  <a:lnTo>
                    <a:pt x="43" y="46"/>
                  </a:lnTo>
                  <a:lnTo>
                    <a:pt x="37" y="43"/>
                  </a:lnTo>
                  <a:lnTo>
                    <a:pt x="0" y="57"/>
                  </a:lnTo>
                  <a:lnTo>
                    <a:pt x="3" y="63"/>
                  </a:lnTo>
                  <a:lnTo>
                    <a:pt x="3" y="69"/>
                  </a:lnTo>
                  <a:lnTo>
                    <a:pt x="8" y="71"/>
                  </a:lnTo>
                  <a:lnTo>
                    <a:pt x="11" y="69"/>
                  </a:lnTo>
                  <a:lnTo>
                    <a:pt x="25" y="77"/>
                  </a:lnTo>
                  <a:lnTo>
                    <a:pt x="31" y="77"/>
                  </a:lnTo>
                  <a:lnTo>
                    <a:pt x="34" y="80"/>
                  </a:lnTo>
                  <a:lnTo>
                    <a:pt x="37" y="97"/>
                  </a:lnTo>
                  <a:lnTo>
                    <a:pt x="37" y="100"/>
                  </a:lnTo>
                  <a:lnTo>
                    <a:pt x="34" y="100"/>
                  </a:lnTo>
                  <a:lnTo>
                    <a:pt x="34" y="103"/>
                  </a:lnTo>
                  <a:lnTo>
                    <a:pt x="34" y="105"/>
                  </a:lnTo>
                  <a:lnTo>
                    <a:pt x="31" y="111"/>
                  </a:lnTo>
                  <a:lnTo>
                    <a:pt x="34" y="111"/>
                  </a:lnTo>
                  <a:lnTo>
                    <a:pt x="34" y="114"/>
                  </a:lnTo>
                  <a:lnTo>
                    <a:pt x="34" y="120"/>
                  </a:lnTo>
                  <a:lnTo>
                    <a:pt x="37" y="120"/>
                  </a:lnTo>
                  <a:lnTo>
                    <a:pt x="34" y="123"/>
                  </a:lnTo>
                  <a:lnTo>
                    <a:pt x="34" y="128"/>
                  </a:lnTo>
                  <a:lnTo>
                    <a:pt x="31" y="131"/>
                  </a:lnTo>
                  <a:lnTo>
                    <a:pt x="28" y="137"/>
                  </a:lnTo>
                  <a:lnTo>
                    <a:pt x="28" y="140"/>
                  </a:lnTo>
                  <a:lnTo>
                    <a:pt x="23" y="145"/>
                  </a:lnTo>
                  <a:lnTo>
                    <a:pt x="17" y="151"/>
                  </a:lnTo>
                  <a:lnTo>
                    <a:pt x="14" y="15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0" name="Freeform 3735"/>
            <p:cNvSpPr/>
            <p:nvPr/>
          </p:nvSpPr>
          <p:spPr>
            <a:xfrm>
              <a:off x="6444000" y="4575960"/>
              <a:ext cx="84600" cy="186120"/>
            </a:xfrm>
            <a:custGeom>
              <a:avLst/>
              <a:gdLst>
                <a:gd name="textAreaLeft" fmla="*/ 0 w 84600"/>
                <a:gd name="textAreaRight" fmla="*/ 85320 w 84600"/>
                <a:gd name="textAreaTop" fmla="*/ 0 h 186120"/>
                <a:gd name="textAreaBottom" fmla="*/ 186840 h 186120"/>
              </a:gdLst>
              <a:ahLst/>
              <a:cxnLst/>
              <a:rect l="textAreaLeft" t="textAreaTop" r="textAreaRight" b="textAreaBottom"/>
              <a:pathLst>
                <a:path w="43" h="97">
                  <a:moveTo>
                    <a:pt x="3" y="0"/>
                  </a:moveTo>
                  <a:lnTo>
                    <a:pt x="14" y="3"/>
                  </a:lnTo>
                  <a:lnTo>
                    <a:pt x="17" y="0"/>
                  </a:lnTo>
                  <a:lnTo>
                    <a:pt x="26" y="6"/>
                  </a:lnTo>
                  <a:lnTo>
                    <a:pt x="23" y="11"/>
                  </a:lnTo>
                  <a:lnTo>
                    <a:pt x="26" y="17"/>
                  </a:lnTo>
                  <a:lnTo>
                    <a:pt x="26" y="20"/>
                  </a:lnTo>
                  <a:lnTo>
                    <a:pt x="29" y="23"/>
                  </a:lnTo>
                  <a:lnTo>
                    <a:pt x="29" y="26"/>
                  </a:lnTo>
                  <a:lnTo>
                    <a:pt x="26" y="26"/>
                  </a:lnTo>
                  <a:lnTo>
                    <a:pt x="26" y="29"/>
                  </a:lnTo>
                  <a:lnTo>
                    <a:pt x="23" y="31"/>
                  </a:lnTo>
                  <a:lnTo>
                    <a:pt x="23" y="34"/>
                  </a:lnTo>
                  <a:lnTo>
                    <a:pt x="23" y="43"/>
                  </a:lnTo>
                  <a:lnTo>
                    <a:pt x="26" y="48"/>
                  </a:lnTo>
                  <a:lnTo>
                    <a:pt x="29" y="51"/>
                  </a:lnTo>
                  <a:lnTo>
                    <a:pt x="43" y="65"/>
                  </a:lnTo>
                  <a:lnTo>
                    <a:pt x="43" y="83"/>
                  </a:lnTo>
                  <a:lnTo>
                    <a:pt x="37" y="85"/>
                  </a:lnTo>
                  <a:lnTo>
                    <a:pt x="34" y="88"/>
                  </a:lnTo>
                  <a:lnTo>
                    <a:pt x="34" y="91"/>
                  </a:lnTo>
                  <a:lnTo>
                    <a:pt x="34" y="97"/>
                  </a:lnTo>
                  <a:lnTo>
                    <a:pt x="31" y="97"/>
                  </a:lnTo>
                  <a:lnTo>
                    <a:pt x="31" y="91"/>
                  </a:lnTo>
                  <a:lnTo>
                    <a:pt x="26" y="91"/>
                  </a:lnTo>
                  <a:lnTo>
                    <a:pt x="23" y="85"/>
                  </a:lnTo>
                  <a:lnTo>
                    <a:pt x="20" y="80"/>
                  </a:lnTo>
                  <a:lnTo>
                    <a:pt x="23" y="80"/>
                  </a:lnTo>
                  <a:lnTo>
                    <a:pt x="23" y="77"/>
                  </a:lnTo>
                  <a:lnTo>
                    <a:pt x="26" y="74"/>
                  </a:lnTo>
                  <a:lnTo>
                    <a:pt x="26" y="68"/>
                  </a:lnTo>
                  <a:lnTo>
                    <a:pt x="20" y="63"/>
                  </a:lnTo>
                  <a:lnTo>
                    <a:pt x="14" y="65"/>
                  </a:lnTo>
                  <a:lnTo>
                    <a:pt x="12" y="65"/>
                  </a:lnTo>
                  <a:lnTo>
                    <a:pt x="12" y="60"/>
                  </a:lnTo>
                  <a:lnTo>
                    <a:pt x="6" y="57"/>
                  </a:lnTo>
                  <a:lnTo>
                    <a:pt x="3" y="54"/>
                  </a:lnTo>
                  <a:lnTo>
                    <a:pt x="0" y="48"/>
                  </a:lnTo>
                  <a:lnTo>
                    <a:pt x="3" y="46"/>
                  </a:lnTo>
                  <a:lnTo>
                    <a:pt x="3" y="40"/>
                  </a:lnTo>
                  <a:lnTo>
                    <a:pt x="6" y="40"/>
                  </a:lnTo>
                  <a:lnTo>
                    <a:pt x="9" y="37"/>
                  </a:lnTo>
                  <a:lnTo>
                    <a:pt x="9" y="31"/>
                  </a:lnTo>
                  <a:lnTo>
                    <a:pt x="9" y="26"/>
                  </a:lnTo>
                  <a:lnTo>
                    <a:pt x="14" y="14"/>
                  </a:lnTo>
                  <a:lnTo>
                    <a:pt x="12" y="11"/>
                  </a:lnTo>
                  <a:lnTo>
                    <a:pt x="9" y="9"/>
                  </a:lnTo>
                  <a:lnTo>
                    <a:pt x="9" y="6"/>
                  </a:lnTo>
                  <a:lnTo>
                    <a:pt x="6"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1" name="Freeform 3736"/>
            <p:cNvSpPr/>
            <p:nvPr/>
          </p:nvSpPr>
          <p:spPr>
            <a:xfrm>
              <a:off x="6704280" y="4626000"/>
              <a:ext cx="186120" cy="353880"/>
            </a:xfrm>
            <a:custGeom>
              <a:avLst/>
              <a:gdLst>
                <a:gd name="textAreaLeft" fmla="*/ 0 w 186120"/>
                <a:gd name="textAreaRight" fmla="*/ 186840 w 186120"/>
                <a:gd name="textAreaTop" fmla="*/ 0 h 353880"/>
                <a:gd name="textAreaBottom" fmla="*/ 354600 h 353880"/>
              </a:gdLst>
              <a:ahLst/>
              <a:cxnLst/>
              <a:rect l="textAreaLeft" t="textAreaTop" r="textAreaRight" b="textAreaBottom"/>
              <a:pathLst>
                <a:path w="94" h="184">
                  <a:moveTo>
                    <a:pt x="68" y="20"/>
                  </a:moveTo>
                  <a:lnTo>
                    <a:pt x="68" y="22"/>
                  </a:lnTo>
                  <a:lnTo>
                    <a:pt x="65" y="25"/>
                  </a:lnTo>
                  <a:lnTo>
                    <a:pt x="62" y="25"/>
                  </a:lnTo>
                  <a:lnTo>
                    <a:pt x="62" y="22"/>
                  </a:lnTo>
                  <a:lnTo>
                    <a:pt x="60" y="22"/>
                  </a:lnTo>
                  <a:lnTo>
                    <a:pt x="60" y="25"/>
                  </a:lnTo>
                  <a:lnTo>
                    <a:pt x="62" y="28"/>
                  </a:lnTo>
                  <a:lnTo>
                    <a:pt x="62" y="31"/>
                  </a:lnTo>
                  <a:lnTo>
                    <a:pt x="60" y="34"/>
                  </a:lnTo>
                  <a:lnTo>
                    <a:pt x="62" y="28"/>
                  </a:lnTo>
                  <a:lnTo>
                    <a:pt x="60" y="28"/>
                  </a:lnTo>
                  <a:lnTo>
                    <a:pt x="60" y="31"/>
                  </a:lnTo>
                  <a:lnTo>
                    <a:pt x="57" y="34"/>
                  </a:lnTo>
                  <a:lnTo>
                    <a:pt x="60" y="34"/>
                  </a:lnTo>
                  <a:lnTo>
                    <a:pt x="60" y="37"/>
                  </a:lnTo>
                  <a:lnTo>
                    <a:pt x="57" y="37"/>
                  </a:lnTo>
                  <a:lnTo>
                    <a:pt x="54" y="42"/>
                  </a:lnTo>
                  <a:lnTo>
                    <a:pt x="54" y="39"/>
                  </a:lnTo>
                  <a:lnTo>
                    <a:pt x="54" y="37"/>
                  </a:lnTo>
                  <a:lnTo>
                    <a:pt x="51" y="42"/>
                  </a:lnTo>
                  <a:lnTo>
                    <a:pt x="48" y="42"/>
                  </a:lnTo>
                  <a:lnTo>
                    <a:pt x="48" y="45"/>
                  </a:lnTo>
                  <a:lnTo>
                    <a:pt x="51" y="48"/>
                  </a:lnTo>
                  <a:lnTo>
                    <a:pt x="48" y="48"/>
                  </a:lnTo>
                  <a:lnTo>
                    <a:pt x="48" y="45"/>
                  </a:lnTo>
                  <a:lnTo>
                    <a:pt x="45" y="45"/>
                  </a:lnTo>
                  <a:lnTo>
                    <a:pt x="43" y="45"/>
                  </a:lnTo>
                  <a:lnTo>
                    <a:pt x="43" y="48"/>
                  </a:lnTo>
                  <a:lnTo>
                    <a:pt x="40" y="51"/>
                  </a:lnTo>
                  <a:lnTo>
                    <a:pt x="40" y="54"/>
                  </a:lnTo>
                  <a:lnTo>
                    <a:pt x="43" y="54"/>
                  </a:lnTo>
                  <a:lnTo>
                    <a:pt x="45" y="54"/>
                  </a:lnTo>
                  <a:lnTo>
                    <a:pt x="45" y="57"/>
                  </a:lnTo>
                  <a:lnTo>
                    <a:pt x="43" y="57"/>
                  </a:lnTo>
                  <a:lnTo>
                    <a:pt x="40" y="54"/>
                  </a:lnTo>
                  <a:lnTo>
                    <a:pt x="37" y="54"/>
                  </a:lnTo>
                  <a:lnTo>
                    <a:pt x="37" y="51"/>
                  </a:lnTo>
                  <a:lnTo>
                    <a:pt x="37" y="54"/>
                  </a:lnTo>
                  <a:lnTo>
                    <a:pt x="34" y="51"/>
                  </a:lnTo>
                  <a:lnTo>
                    <a:pt x="31" y="54"/>
                  </a:lnTo>
                  <a:lnTo>
                    <a:pt x="31" y="57"/>
                  </a:lnTo>
                  <a:lnTo>
                    <a:pt x="28" y="54"/>
                  </a:lnTo>
                  <a:lnTo>
                    <a:pt x="28" y="57"/>
                  </a:lnTo>
                  <a:lnTo>
                    <a:pt x="25" y="54"/>
                  </a:lnTo>
                  <a:lnTo>
                    <a:pt x="23" y="57"/>
                  </a:lnTo>
                  <a:lnTo>
                    <a:pt x="17" y="57"/>
                  </a:lnTo>
                  <a:lnTo>
                    <a:pt x="14" y="59"/>
                  </a:lnTo>
                  <a:lnTo>
                    <a:pt x="17" y="62"/>
                  </a:lnTo>
                  <a:lnTo>
                    <a:pt x="14" y="68"/>
                  </a:lnTo>
                  <a:lnTo>
                    <a:pt x="8" y="76"/>
                  </a:lnTo>
                  <a:lnTo>
                    <a:pt x="11" y="79"/>
                  </a:lnTo>
                  <a:lnTo>
                    <a:pt x="11" y="88"/>
                  </a:lnTo>
                  <a:lnTo>
                    <a:pt x="14" y="91"/>
                  </a:lnTo>
                  <a:lnTo>
                    <a:pt x="14" y="96"/>
                  </a:lnTo>
                  <a:lnTo>
                    <a:pt x="17" y="102"/>
                  </a:lnTo>
                  <a:lnTo>
                    <a:pt x="14" y="102"/>
                  </a:lnTo>
                  <a:lnTo>
                    <a:pt x="17" y="105"/>
                  </a:lnTo>
                  <a:lnTo>
                    <a:pt x="11" y="113"/>
                  </a:lnTo>
                  <a:lnTo>
                    <a:pt x="8" y="116"/>
                  </a:lnTo>
                  <a:lnTo>
                    <a:pt x="8" y="122"/>
                  </a:lnTo>
                  <a:lnTo>
                    <a:pt x="8" y="128"/>
                  </a:lnTo>
                  <a:lnTo>
                    <a:pt x="6" y="125"/>
                  </a:lnTo>
                  <a:lnTo>
                    <a:pt x="3" y="128"/>
                  </a:lnTo>
                  <a:lnTo>
                    <a:pt x="3" y="130"/>
                  </a:lnTo>
                  <a:lnTo>
                    <a:pt x="0" y="130"/>
                  </a:lnTo>
                  <a:lnTo>
                    <a:pt x="3" y="133"/>
                  </a:lnTo>
                  <a:lnTo>
                    <a:pt x="0" y="133"/>
                  </a:lnTo>
                  <a:lnTo>
                    <a:pt x="0" y="142"/>
                  </a:lnTo>
                  <a:lnTo>
                    <a:pt x="0" y="147"/>
                  </a:lnTo>
                  <a:lnTo>
                    <a:pt x="3" y="147"/>
                  </a:lnTo>
                  <a:lnTo>
                    <a:pt x="6" y="150"/>
                  </a:lnTo>
                  <a:lnTo>
                    <a:pt x="6" y="153"/>
                  </a:lnTo>
                  <a:lnTo>
                    <a:pt x="6" y="159"/>
                  </a:lnTo>
                  <a:lnTo>
                    <a:pt x="6" y="162"/>
                  </a:lnTo>
                  <a:lnTo>
                    <a:pt x="8" y="167"/>
                  </a:lnTo>
                  <a:lnTo>
                    <a:pt x="8" y="170"/>
                  </a:lnTo>
                  <a:lnTo>
                    <a:pt x="8" y="173"/>
                  </a:lnTo>
                  <a:lnTo>
                    <a:pt x="17" y="179"/>
                  </a:lnTo>
                  <a:lnTo>
                    <a:pt x="20" y="179"/>
                  </a:lnTo>
                  <a:lnTo>
                    <a:pt x="23" y="179"/>
                  </a:lnTo>
                  <a:lnTo>
                    <a:pt x="25" y="184"/>
                  </a:lnTo>
                  <a:lnTo>
                    <a:pt x="28" y="184"/>
                  </a:lnTo>
                  <a:lnTo>
                    <a:pt x="34" y="179"/>
                  </a:lnTo>
                  <a:lnTo>
                    <a:pt x="37" y="179"/>
                  </a:lnTo>
                  <a:lnTo>
                    <a:pt x="43" y="176"/>
                  </a:lnTo>
                  <a:lnTo>
                    <a:pt x="45" y="176"/>
                  </a:lnTo>
                  <a:lnTo>
                    <a:pt x="51" y="173"/>
                  </a:lnTo>
                  <a:lnTo>
                    <a:pt x="54" y="162"/>
                  </a:lnTo>
                  <a:lnTo>
                    <a:pt x="57" y="156"/>
                  </a:lnTo>
                  <a:lnTo>
                    <a:pt x="60" y="147"/>
                  </a:lnTo>
                  <a:lnTo>
                    <a:pt x="62" y="136"/>
                  </a:lnTo>
                  <a:lnTo>
                    <a:pt x="62" y="130"/>
                  </a:lnTo>
                  <a:lnTo>
                    <a:pt x="68" y="119"/>
                  </a:lnTo>
                  <a:lnTo>
                    <a:pt x="68" y="111"/>
                  </a:lnTo>
                  <a:lnTo>
                    <a:pt x="71" y="105"/>
                  </a:lnTo>
                  <a:lnTo>
                    <a:pt x="77" y="88"/>
                  </a:lnTo>
                  <a:lnTo>
                    <a:pt x="79" y="85"/>
                  </a:lnTo>
                  <a:lnTo>
                    <a:pt x="79" y="82"/>
                  </a:lnTo>
                  <a:lnTo>
                    <a:pt x="79" y="76"/>
                  </a:lnTo>
                  <a:lnTo>
                    <a:pt x="79" y="74"/>
                  </a:lnTo>
                  <a:lnTo>
                    <a:pt x="79" y="71"/>
                  </a:lnTo>
                  <a:lnTo>
                    <a:pt x="79" y="68"/>
                  </a:lnTo>
                  <a:lnTo>
                    <a:pt x="82" y="65"/>
                  </a:lnTo>
                  <a:lnTo>
                    <a:pt x="82" y="62"/>
                  </a:lnTo>
                  <a:lnTo>
                    <a:pt x="85" y="59"/>
                  </a:lnTo>
                  <a:lnTo>
                    <a:pt x="85" y="57"/>
                  </a:lnTo>
                  <a:lnTo>
                    <a:pt x="82" y="57"/>
                  </a:lnTo>
                  <a:lnTo>
                    <a:pt x="82" y="54"/>
                  </a:lnTo>
                  <a:lnTo>
                    <a:pt x="82" y="51"/>
                  </a:lnTo>
                  <a:lnTo>
                    <a:pt x="82" y="48"/>
                  </a:lnTo>
                  <a:lnTo>
                    <a:pt x="85" y="48"/>
                  </a:lnTo>
                  <a:lnTo>
                    <a:pt x="85" y="45"/>
                  </a:lnTo>
                  <a:lnTo>
                    <a:pt x="88" y="45"/>
                  </a:lnTo>
                  <a:lnTo>
                    <a:pt x="85" y="48"/>
                  </a:lnTo>
                  <a:lnTo>
                    <a:pt x="88" y="54"/>
                  </a:lnTo>
                  <a:lnTo>
                    <a:pt x="91" y="48"/>
                  </a:lnTo>
                  <a:lnTo>
                    <a:pt x="94" y="45"/>
                  </a:lnTo>
                  <a:lnTo>
                    <a:pt x="91" y="39"/>
                  </a:lnTo>
                  <a:lnTo>
                    <a:pt x="88" y="37"/>
                  </a:lnTo>
                  <a:lnTo>
                    <a:pt x="88" y="34"/>
                  </a:lnTo>
                  <a:lnTo>
                    <a:pt x="91" y="31"/>
                  </a:lnTo>
                  <a:lnTo>
                    <a:pt x="88" y="25"/>
                  </a:lnTo>
                  <a:lnTo>
                    <a:pt x="88" y="22"/>
                  </a:lnTo>
                  <a:lnTo>
                    <a:pt x="85" y="17"/>
                  </a:lnTo>
                  <a:lnTo>
                    <a:pt x="85" y="11"/>
                  </a:lnTo>
                  <a:lnTo>
                    <a:pt x="82" y="8"/>
                  </a:lnTo>
                  <a:lnTo>
                    <a:pt x="79" y="8"/>
                  </a:lnTo>
                  <a:lnTo>
                    <a:pt x="79" y="5"/>
                  </a:lnTo>
                  <a:lnTo>
                    <a:pt x="77" y="5"/>
                  </a:lnTo>
                  <a:lnTo>
                    <a:pt x="77" y="3"/>
                  </a:lnTo>
                  <a:lnTo>
                    <a:pt x="77" y="0"/>
                  </a:lnTo>
                  <a:lnTo>
                    <a:pt x="74" y="5"/>
                  </a:lnTo>
                  <a:lnTo>
                    <a:pt x="77" y="5"/>
                  </a:lnTo>
                  <a:lnTo>
                    <a:pt x="74" y="5"/>
                  </a:lnTo>
                  <a:lnTo>
                    <a:pt x="74" y="8"/>
                  </a:lnTo>
                  <a:lnTo>
                    <a:pt x="71" y="8"/>
                  </a:lnTo>
                  <a:lnTo>
                    <a:pt x="74" y="11"/>
                  </a:lnTo>
                  <a:lnTo>
                    <a:pt x="71" y="17"/>
                  </a:lnTo>
                  <a:lnTo>
                    <a:pt x="71" y="20"/>
                  </a:lnTo>
                  <a:lnTo>
                    <a:pt x="71" y="20"/>
                  </a:lnTo>
                  <a:lnTo>
                    <a:pt x="68"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2" name="Freeform 3737"/>
            <p:cNvSpPr/>
            <p:nvPr/>
          </p:nvSpPr>
          <p:spPr>
            <a:xfrm>
              <a:off x="6827400" y="46587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3" name="Freeform 3738"/>
            <p:cNvSpPr/>
            <p:nvPr/>
          </p:nvSpPr>
          <p:spPr>
            <a:xfrm>
              <a:off x="6873120" y="475128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0"/>
                  </a:move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4" name="Freeform 3739"/>
            <p:cNvSpPr/>
            <p:nvPr/>
          </p:nvSpPr>
          <p:spPr>
            <a:xfrm>
              <a:off x="6873120" y="475128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0"/>
                  </a:move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5" name="Freeform 3740"/>
            <p:cNvSpPr/>
            <p:nvPr/>
          </p:nvSpPr>
          <p:spPr>
            <a:xfrm>
              <a:off x="6720120" y="4614480"/>
              <a:ext cx="1440" cy="16560"/>
            </a:xfrm>
            <a:custGeom>
              <a:avLst/>
              <a:gdLst>
                <a:gd name="textAreaLeft" fmla="*/ 0 w 1440"/>
                <a:gd name="textAreaRight" fmla="*/ 2160 w 1440"/>
                <a:gd name="textAreaTop" fmla="*/ 0 h 16560"/>
                <a:gd name="textAreaBottom" fmla="*/ 17280 h 16560"/>
              </a:gdLst>
              <a:ahLst/>
              <a:cxnLst/>
              <a:rect l="textAreaLeft" t="textAreaTop" r="textAreaRight" b="textAreaBottom"/>
              <a:pathLst>
                <a:path h="9">
                  <a:moveTo>
                    <a:pt x="0" y="0"/>
                  </a:moveTo>
                  <a:lnTo>
                    <a:pt x="0" y="6"/>
                  </a:lnTo>
                  <a:lnTo>
                    <a:pt x="0" y="9"/>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6" name="Freeform 3741"/>
            <p:cNvSpPr/>
            <p:nvPr/>
          </p:nvSpPr>
          <p:spPr>
            <a:xfrm>
              <a:off x="6743880" y="4635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7" name="Freeform 3742"/>
            <p:cNvSpPr/>
            <p:nvPr/>
          </p:nvSpPr>
          <p:spPr>
            <a:xfrm>
              <a:off x="7041960" y="44391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0"/>
                  </a:moveTo>
                  <a:lnTo>
                    <a:pt x="0" y="3"/>
                  </a:lnTo>
                  <a:lnTo>
                    <a:pt x="3" y="6"/>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8" name="Rectangle 3743"/>
            <p:cNvSpPr/>
            <p:nvPr/>
          </p:nvSpPr>
          <p:spPr>
            <a:xfrm>
              <a:off x="7087680" y="45968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69" name="Freeform 3744"/>
            <p:cNvSpPr/>
            <p:nvPr/>
          </p:nvSpPr>
          <p:spPr>
            <a:xfrm>
              <a:off x="7032240" y="485532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8" y="3"/>
                  </a:moveTo>
                  <a:lnTo>
                    <a:pt x="5" y="0"/>
                  </a:lnTo>
                  <a:lnTo>
                    <a:pt x="3" y="0"/>
                  </a:lnTo>
                  <a:lnTo>
                    <a:pt x="0" y="0"/>
                  </a:lnTo>
                  <a:lnTo>
                    <a:pt x="3"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0" name="Freeform 3745"/>
            <p:cNvSpPr/>
            <p:nvPr/>
          </p:nvSpPr>
          <p:spPr>
            <a:xfrm>
              <a:off x="7075800" y="483408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0"/>
                  </a:moveTo>
                  <a:lnTo>
                    <a:pt x="3" y="0"/>
                  </a:lnTo>
                  <a:lnTo>
                    <a:pt x="0" y="3"/>
                  </a:lnTo>
                  <a:lnTo>
                    <a:pt x="3" y="5"/>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1" name="Rectangle 3746"/>
            <p:cNvSpPr/>
            <p:nvPr/>
          </p:nvSpPr>
          <p:spPr>
            <a:xfrm>
              <a:off x="7461360" y="4471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2" name="Freeform 3747"/>
            <p:cNvSpPr/>
            <p:nvPr/>
          </p:nvSpPr>
          <p:spPr>
            <a:xfrm>
              <a:off x="6360480" y="4367880"/>
              <a:ext cx="285480" cy="257400"/>
            </a:xfrm>
            <a:custGeom>
              <a:avLst/>
              <a:gdLst>
                <a:gd name="textAreaLeft" fmla="*/ 0 w 285480"/>
                <a:gd name="textAreaRight" fmla="*/ 286200 w 285480"/>
                <a:gd name="textAreaTop" fmla="*/ 0 h 257400"/>
                <a:gd name="textAreaBottom" fmla="*/ 258120 h 257400"/>
              </a:gdLst>
              <a:ahLst/>
              <a:cxnLst/>
              <a:rect l="textAreaLeft" t="textAreaTop" r="textAreaRight" b="textAreaBottom"/>
              <a:pathLst>
                <a:path w="144" h="134">
                  <a:moveTo>
                    <a:pt x="56" y="0"/>
                  </a:moveTo>
                  <a:lnTo>
                    <a:pt x="62" y="0"/>
                  </a:lnTo>
                  <a:lnTo>
                    <a:pt x="68" y="3"/>
                  </a:lnTo>
                  <a:lnTo>
                    <a:pt x="73" y="9"/>
                  </a:lnTo>
                  <a:lnTo>
                    <a:pt x="82" y="11"/>
                  </a:lnTo>
                  <a:lnTo>
                    <a:pt x="88" y="14"/>
                  </a:lnTo>
                  <a:lnTo>
                    <a:pt x="96" y="20"/>
                  </a:lnTo>
                  <a:lnTo>
                    <a:pt x="105" y="26"/>
                  </a:lnTo>
                  <a:lnTo>
                    <a:pt x="108" y="28"/>
                  </a:lnTo>
                  <a:lnTo>
                    <a:pt x="108" y="34"/>
                  </a:lnTo>
                  <a:lnTo>
                    <a:pt x="113" y="37"/>
                  </a:lnTo>
                  <a:lnTo>
                    <a:pt x="116" y="40"/>
                  </a:lnTo>
                  <a:lnTo>
                    <a:pt x="122" y="46"/>
                  </a:lnTo>
                  <a:lnTo>
                    <a:pt x="125" y="46"/>
                  </a:lnTo>
                  <a:lnTo>
                    <a:pt x="125" y="57"/>
                  </a:lnTo>
                  <a:lnTo>
                    <a:pt x="119" y="65"/>
                  </a:lnTo>
                  <a:lnTo>
                    <a:pt x="122" y="68"/>
                  </a:lnTo>
                  <a:lnTo>
                    <a:pt x="130" y="74"/>
                  </a:lnTo>
                  <a:lnTo>
                    <a:pt x="130" y="77"/>
                  </a:lnTo>
                  <a:lnTo>
                    <a:pt x="127" y="83"/>
                  </a:lnTo>
                  <a:lnTo>
                    <a:pt x="125" y="85"/>
                  </a:lnTo>
                  <a:lnTo>
                    <a:pt x="127" y="85"/>
                  </a:lnTo>
                  <a:lnTo>
                    <a:pt x="127" y="91"/>
                  </a:lnTo>
                  <a:lnTo>
                    <a:pt x="127" y="94"/>
                  </a:lnTo>
                  <a:lnTo>
                    <a:pt x="130" y="100"/>
                  </a:lnTo>
                  <a:lnTo>
                    <a:pt x="127" y="100"/>
                  </a:lnTo>
                  <a:lnTo>
                    <a:pt x="130" y="102"/>
                  </a:lnTo>
                  <a:lnTo>
                    <a:pt x="130" y="108"/>
                  </a:lnTo>
                  <a:lnTo>
                    <a:pt x="133" y="111"/>
                  </a:lnTo>
                  <a:lnTo>
                    <a:pt x="144" y="119"/>
                  </a:lnTo>
                  <a:lnTo>
                    <a:pt x="142" y="122"/>
                  </a:lnTo>
                  <a:lnTo>
                    <a:pt x="139" y="122"/>
                  </a:lnTo>
                  <a:lnTo>
                    <a:pt x="136" y="125"/>
                  </a:lnTo>
                  <a:lnTo>
                    <a:pt x="133" y="125"/>
                  </a:lnTo>
                  <a:lnTo>
                    <a:pt x="127" y="125"/>
                  </a:lnTo>
                  <a:lnTo>
                    <a:pt x="122" y="125"/>
                  </a:lnTo>
                  <a:lnTo>
                    <a:pt x="116" y="128"/>
                  </a:lnTo>
                  <a:lnTo>
                    <a:pt x="113" y="128"/>
                  </a:lnTo>
                  <a:lnTo>
                    <a:pt x="110" y="128"/>
                  </a:lnTo>
                  <a:lnTo>
                    <a:pt x="108" y="131"/>
                  </a:lnTo>
                  <a:lnTo>
                    <a:pt x="105" y="131"/>
                  </a:lnTo>
                  <a:lnTo>
                    <a:pt x="96" y="134"/>
                  </a:lnTo>
                  <a:lnTo>
                    <a:pt x="93" y="134"/>
                  </a:lnTo>
                  <a:lnTo>
                    <a:pt x="88" y="134"/>
                  </a:lnTo>
                  <a:lnTo>
                    <a:pt x="85" y="131"/>
                  </a:lnTo>
                  <a:lnTo>
                    <a:pt x="79" y="131"/>
                  </a:lnTo>
                  <a:lnTo>
                    <a:pt x="76" y="134"/>
                  </a:lnTo>
                  <a:lnTo>
                    <a:pt x="71" y="134"/>
                  </a:lnTo>
                  <a:lnTo>
                    <a:pt x="71" y="131"/>
                  </a:lnTo>
                  <a:lnTo>
                    <a:pt x="68" y="128"/>
                  </a:lnTo>
                  <a:lnTo>
                    <a:pt x="68" y="125"/>
                  </a:lnTo>
                  <a:lnTo>
                    <a:pt x="65" y="119"/>
                  </a:lnTo>
                  <a:lnTo>
                    <a:pt x="68" y="114"/>
                  </a:lnTo>
                  <a:lnTo>
                    <a:pt x="59" y="108"/>
                  </a:lnTo>
                  <a:lnTo>
                    <a:pt x="56" y="111"/>
                  </a:lnTo>
                  <a:lnTo>
                    <a:pt x="45" y="108"/>
                  </a:lnTo>
                  <a:lnTo>
                    <a:pt x="31" y="102"/>
                  </a:lnTo>
                  <a:lnTo>
                    <a:pt x="25" y="100"/>
                  </a:lnTo>
                  <a:lnTo>
                    <a:pt x="22" y="97"/>
                  </a:lnTo>
                  <a:lnTo>
                    <a:pt x="17" y="94"/>
                  </a:lnTo>
                  <a:lnTo>
                    <a:pt x="14" y="85"/>
                  </a:lnTo>
                  <a:lnTo>
                    <a:pt x="11" y="80"/>
                  </a:lnTo>
                  <a:lnTo>
                    <a:pt x="2" y="68"/>
                  </a:lnTo>
                  <a:lnTo>
                    <a:pt x="2" y="65"/>
                  </a:lnTo>
                  <a:lnTo>
                    <a:pt x="0" y="54"/>
                  </a:lnTo>
                  <a:lnTo>
                    <a:pt x="0" y="46"/>
                  </a:lnTo>
                  <a:lnTo>
                    <a:pt x="2" y="46"/>
                  </a:lnTo>
                  <a:lnTo>
                    <a:pt x="8" y="43"/>
                  </a:lnTo>
                  <a:lnTo>
                    <a:pt x="11" y="37"/>
                  </a:lnTo>
                  <a:lnTo>
                    <a:pt x="14" y="34"/>
                  </a:lnTo>
                  <a:lnTo>
                    <a:pt x="17" y="31"/>
                  </a:lnTo>
                  <a:lnTo>
                    <a:pt x="17" y="28"/>
                  </a:lnTo>
                  <a:lnTo>
                    <a:pt x="14" y="26"/>
                  </a:lnTo>
                  <a:lnTo>
                    <a:pt x="11" y="23"/>
                  </a:lnTo>
                  <a:lnTo>
                    <a:pt x="14" y="20"/>
                  </a:lnTo>
                  <a:lnTo>
                    <a:pt x="17" y="17"/>
                  </a:lnTo>
                  <a:lnTo>
                    <a:pt x="14" y="3"/>
                  </a:lnTo>
                  <a:lnTo>
                    <a:pt x="14" y="0"/>
                  </a:lnTo>
                  <a:lnTo>
                    <a:pt x="22" y="0"/>
                  </a:lnTo>
                  <a:lnTo>
                    <a:pt x="36" y="0"/>
                  </a:lnTo>
                  <a:lnTo>
                    <a:pt x="42" y="0"/>
                  </a:lnTo>
                  <a:lnTo>
                    <a:pt x="48" y="0"/>
                  </a:lnTo>
                  <a:lnTo>
                    <a:pt x="56" y="0"/>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3" name="Freeform 3748"/>
            <p:cNvSpPr/>
            <p:nvPr/>
          </p:nvSpPr>
          <p:spPr>
            <a:xfrm>
              <a:off x="6354360" y="4400640"/>
              <a:ext cx="38880" cy="55080"/>
            </a:xfrm>
            <a:custGeom>
              <a:avLst/>
              <a:gdLst>
                <a:gd name="textAreaLeft" fmla="*/ 0 w 38880"/>
                <a:gd name="textAreaRight" fmla="*/ 39600 w 38880"/>
                <a:gd name="textAreaTop" fmla="*/ 0 h 55080"/>
                <a:gd name="textAreaBottom" fmla="*/ 55800 h 55080"/>
              </a:gdLst>
              <a:ahLst/>
              <a:cxnLst/>
              <a:rect l="textAreaLeft" t="textAreaTop" r="textAreaRight" b="textAreaBottom"/>
              <a:pathLst>
                <a:path w="20" h="29">
                  <a:moveTo>
                    <a:pt x="17" y="3"/>
                  </a:moveTo>
                  <a:lnTo>
                    <a:pt x="14" y="3"/>
                  </a:lnTo>
                  <a:lnTo>
                    <a:pt x="11" y="0"/>
                  </a:lnTo>
                  <a:lnTo>
                    <a:pt x="8" y="6"/>
                  </a:lnTo>
                  <a:lnTo>
                    <a:pt x="5" y="9"/>
                  </a:lnTo>
                  <a:lnTo>
                    <a:pt x="3" y="6"/>
                  </a:lnTo>
                  <a:lnTo>
                    <a:pt x="0" y="6"/>
                  </a:lnTo>
                  <a:lnTo>
                    <a:pt x="0" y="9"/>
                  </a:lnTo>
                  <a:lnTo>
                    <a:pt x="3" y="14"/>
                  </a:lnTo>
                  <a:lnTo>
                    <a:pt x="0" y="20"/>
                  </a:lnTo>
                  <a:lnTo>
                    <a:pt x="3" y="29"/>
                  </a:lnTo>
                  <a:lnTo>
                    <a:pt x="5" y="29"/>
                  </a:lnTo>
                  <a:lnTo>
                    <a:pt x="11" y="26"/>
                  </a:lnTo>
                  <a:lnTo>
                    <a:pt x="14" y="20"/>
                  </a:lnTo>
                  <a:lnTo>
                    <a:pt x="17" y="17"/>
                  </a:lnTo>
                  <a:lnTo>
                    <a:pt x="20" y="14"/>
                  </a:lnTo>
                  <a:lnTo>
                    <a:pt x="20" y="11"/>
                  </a:lnTo>
                  <a:lnTo>
                    <a:pt x="17" y="9"/>
                  </a:lnTo>
                  <a:lnTo>
                    <a:pt x="14" y="6"/>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0800" rIns="90000" bIns="10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4" name="Freeform 3749"/>
            <p:cNvSpPr/>
            <p:nvPr/>
          </p:nvSpPr>
          <p:spPr>
            <a:xfrm>
              <a:off x="6348600" y="4373640"/>
              <a:ext cx="45000" cy="43560"/>
            </a:xfrm>
            <a:custGeom>
              <a:avLst/>
              <a:gdLst>
                <a:gd name="textAreaLeft" fmla="*/ 0 w 45000"/>
                <a:gd name="textAreaRight" fmla="*/ 45720 w 45000"/>
                <a:gd name="textAreaTop" fmla="*/ 0 h 43560"/>
                <a:gd name="textAreaBottom" fmla="*/ 44280 h 43560"/>
              </a:gdLst>
              <a:ahLst/>
              <a:cxnLst/>
              <a:rect l="textAreaLeft" t="textAreaTop" r="textAreaRight" b="textAreaBottom"/>
              <a:pathLst>
                <a:path w="23" h="23">
                  <a:moveTo>
                    <a:pt x="8" y="3"/>
                  </a:moveTo>
                  <a:lnTo>
                    <a:pt x="11" y="3"/>
                  </a:lnTo>
                  <a:lnTo>
                    <a:pt x="17" y="0"/>
                  </a:lnTo>
                  <a:lnTo>
                    <a:pt x="20" y="0"/>
                  </a:lnTo>
                  <a:lnTo>
                    <a:pt x="23" y="14"/>
                  </a:lnTo>
                  <a:lnTo>
                    <a:pt x="20" y="17"/>
                  </a:lnTo>
                  <a:lnTo>
                    <a:pt x="17" y="17"/>
                  </a:lnTo>
                  <a:lnTo>
                    <a:pt x="14" y="14"/>
                  </a:lnTo>
                  <a:lnTo>
                    <a:pt x="11" y="20"/>
                  </a:lnTo>
                  <a:lnTo>
                    <a:pt x="8" y="23"/>
                  </a:lnTo>
                  <a:lnTo>
                    <a:pt x="6" y="20"/>
                  </a:lnTo>
                  <a:lnTo>
                    <a:pt x="3" y="20"/>
                  </a:lnTo>
                  <a:lnTo>
                    <a:pt x="3" y="23"/>
                  </a:lnTo>
                  <a:lnTo>
                    <a:pt x="0" y="20"/>
                  </a:lnTo>
                  <a:lnTo>
                    <a:pt x="0" y="14"/>
                  </a:lnTo>
                  <a:lnTo>
                    <a:pt x="3" y="8"/>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5" name="Freeform 3750"/>
            <p:cNvSpPr/>
            <p:nvPr/>
          </p:nvSpPr>
          <p:spPr>
            <a:xfrm>
              <a:off x="6608880" y="4489200"/>
              <a:ext cx="9360" cy="9000"/>
            </a:xfrm>
            <a:custGeom>
              <a:avLst/>
              <a:gdLst>
                <a:gd name="textAreaLeft" fmla="*/ 0 w 9360"/>
                <a:gd name="textAreaRight" fmla="*/ 10080 w 9360"/>
                <a:gd name="textAreaTop" fmla="*/ 0 h 9000"/>
                <a:gd name="textAreaBottom" fmla="*/ 9720 h 9000"/>
              </a:gdLst>
              <a:ahLst/>
              <a:cxnLst/>
              <a:rect l="textAreaLeft" t="textAreaTop" r="textAreaRight" b="textAreaBottom"/>
              <a:pathLst>
                <a:path w="5" h="5">
                  <a:moveTo>
                    <a:pt x="2" y="0"/>
                  </a:moveTo>
                  <a:lnTo>
                    <a:pt x="0" y="0"/>
                  </a:lnTo>
                  <a:lnTo>
                    <a:pt x="0" y="2"/>
                  </a:lnTo>
                  <a:lnTo>
                    <a:pt x="2" y="5"/>
                  </a:lnTo>
                  <a:lnTo>
                    <a:pt x="5" y="5"/>
                  </a:lnTo>
                  <a:lnTo>
                    <a:pt x="5" y="2"/>
                  </a:lnTo>
                  <a:lnTo>
                    <a:pt x="2"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6" name="Freeform 3751"/>
            <p:cNvSpPr/>
            <p:nvPr/>
          </p:nvSpPr>
          <p:spPr>
            <a:xfrm>
              <a:off x="6618600" y="4460040"/>
              <a:ext cx="5400" cy="16560"/>
            </a:xfrm>
            <a:custGeom>
              <a:avLst/>
              <a:gdLst>
                <a:gd name="textAreaLeft" fmla="*/ 0 w 5400"/>
                <a:gd name="textAreaRight" fmla="*/ 6120 w 5400"/>
                <a:gd name="textAreaTop" fmla="*/ 0 h 16560"/>
                <a:gd name="textAreaBottom" fmla="*/ 17280 h 16560"/>
              </a:gdLst>
              <a:ahLst/>
              <a:cxnLst/>
              <a:rect l="textAreaLeft" t="textAreaTop" r="textAreaRight" b="textAreaBottom"/>
              <a:pathLst>
                <a:path w="3" h="9">
                  <a:moveTo>
                    <a:pt x="3" y="0"/>
                  </a:moveTo>
                  <a:lnTo>
                    <a:pt x="3" y="3"/>
                  </a:lnTo>
                  <a:lnTo>
                    <a:pt x="0" y="0"/>
                  </a:lnTo>
                  <a:lnTo>
                    <a:pt x="3" y="6"/>
                  </a:lnTo>
                  <a:lnTo>
                    <a:pt x="3" y="9"/>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7" name="Freeform 3752"/>
            <p:cNvSpPr/>
            <p:nvPr/>
          </p:nvSpPr>
          <p:spPr>
            <a:xfrm>
              <a:off x="6968520" y="4023000"/>
              <a:ext cx="29160" cy="10800"/>
            </a:xfrm>
            <a:custGeom>
              <a:avLst/>
              <a:gdLst>
                <a:gd name="textAreaLeft" fmla="*/ 0 w 29160"/>
                <a:gd name="textAreaRight" fmla="*/ 29880 w 29160"/>
                <a:gd name="textAreaTop" fmla="*/ 0 h 10800"/>
                <a:gd name="textAreaBottom" fmla="*/ 11520 h 10800"/>
              </a:gdLst>
              <a:ahLst/>
              <a:cxnLst/>
              <a:rect l="textAreaLeft" t="textAreaTop" r="textAreaRight" b="textAreaBottom"/>
              <a:pathLst>
                <a:path w="15" h="6">
                  <a:moveTo>
                    <a:pt x="3" y="6"/>
                  </a:moveTo>
                  <a:lnTo>
                    <a:pt x="0" y="6"/>
                  </a:lnTo>
                  <a:lnTo>
                    <a:pt x="3" y="0"/>
                  </a:lnTo>
                  <a:lnTo>
                    <a:pt x="6" y="3"/>
                  </a:lnTo>
                  <a:lnTo>
                    <a:pt x="9" y="3"/>
                  </a:lnTo>
                  <a:lnTo>
                    <a:pt x="9" y="0"/>
                  </a:lnTo>
                  <a:lnTo>
                    <a:pt x="12" y="3"/>
                  </a:lnTo>
                  <a:lnTo>
                    <a:pt x="15" y="3"/>
                  </a:lnTo>
                  <a:lnTo>
                    <a:pt x="12" y="6"/>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8" name="Freeform 3753"/>
            <p:cNvSpPr/>
            <p:nvPr/>
          </p:nvSpPr>
          <p:spPr>
            <a:xfrm>
              <a:off x="9172440" y="2057760"/>
              <a:ext cx="100800" cy="36000"/>
            </a:xfrm>
            <a:custGeom>
              <a:avLst/>
              <a:gdLst>
                <a:gd name="textAreaLeft" fmla="*/ 0 w 100800"/>
                <a:gd name="textAreaRight" fmla="*/ 101520 w 100800"/>
                <a:gd name="textAreaTop" fmla="*/ 0 h 36000"/>
                <a:gd name="textAreaBottom" fmla="*/ 36720 h 36000"/>
              </a:gdLst>
              <a:ahLst/>
              <a:cxnLst/>
              <a:rect l="textAreaLeft" t="textAreaTop" r="textAreaRight" b="textAreaBottom"/>
              <a:pathLst>
                <a:path w="51" h="19">
                  <a:moveTo>
                    <a:pt x="23" y="2"/>
                  </a:moveTo>
                  <a:lnTo>
                    <a:pt x="20" y="2"/>
                  </a:lnTo>
                  <a:lnTo>
                    <a:pt x="17" y="2"/>
                  </a:lnTo>
                  <a:lnTo>
                    <a:pt x="17" y="5"/>
                  </a:lnTo>
                  <a:lnTo>
                    <a:pt x="14" y="8"/>
                  </a:lnTo>
                  <a:lnTo>
                    <a:pt x="14" y="11"/>
                  </a:lnTo>
                  <a:lnTo>
                    <a:pt x="8" y="11"/>
                  </a:lnTo>
                  <a:lnTo>
                    <a:pt x="3" y="14"/>
                  </a:lnTo>
                  <a:lnTo>
                    <a:pt x="0" y="14"/>
                  </a:lnTo>
                  <a:lnTo>
                    <a:pt x="3" y="14"/>
                  </a:lnTo>
                  <a:lnTo>
                    <a:pt x="6" y="14"/>
                  </a:lnTo>
                  <a:lnTo>
                    <a:pt x="14" y="14"/>
                  </a:lnTo>
                  <a:lnTo>
                    <a:pt x="20" y="14"/>
                  </a:lnTo>
                  <a:lnTo>
                    <a:pt x="25" y="17"/>
                  </a:lnTo>
                  <a:lnTo>
                    <a:pt x="28" y="14"/>
                  </a:lnTo>
                  <a:lnTo>
                    <a:pt x="31" y="17"/>
                  </a:lnTo>
                  <a:lnTo>
                    <a:pt x="37" y="17"/>
                  </a:lnTo>
                  <a:lnTo>
                    <a:pt x="40" y="17"/>
                  </a:lnTo>
                  <a:lnTo>
                    <a:pt x="45" y="19"/>
                  </a:lnTo>
                  <a:lnTo>
                    <a:pt x="48" y="17"/>
                  </a:lnTo>
                  <a:lnTo>
                    <a:pt x="48" y="19"/>
                  </a:lnTo>
                  <a:lnTo>
                    <a:pt x="51" y="19"/>
                  </a:lnTo>
                  <a:lnTo>
                    <a:pt x="51" y="17"/>
                  </a:lnTo>
                  <a:lnTo>
                    <a:pt x="48" y="14"/>
                  </a:lnTo>
                  <a:lnTo>
                    <a:pt x="51" y="11"/>
                  </a:lnTo>
                  <a:lnTo>
                    <a:pt x="45" y="8"/>
                  </a:lnTo>
                  <a:lnTo>
                    <a:pt x="43" y="8"/>
                  </a:lnTo>
                  <a:lnTo>
                    <a:pt x="37" y="2"/>
                  </a:lnTo>
                  <a:lnTo>
                    <a:pt x="34" y="2"/>
                  </a:lnTo>
                  <a:lnTo>
                    <a:pt x="31" y="2"/>
                  </a:lnTo>
                  <a:lnTo>
                    <a:pt x="28" y="2"/>
                  </a:lnTo>
                  <a:lnTo>
                    <a:pt x="28" y="0"/>
                  </a:lnTo>
                  <a:lnTo>
                    <a:pt x="2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8280" rIns="90000" bIns="-8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79" name="Freeform 3754"/>
            <p:cNvSpPr/>
            <p:nvPr/>
          </p:nvSpPr>
          <p:spPr>
            <a:xfrm>
              <a:off x="1185480" y="2462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0" name="Freeform 3755"/>
            <p:cNvSpPr/>
            <p:nvPr/>
          </p:nvSpPr>
          <p:spPr>
            <a:xfrm>
              <a:off x="1191600" y="24562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0" y="0"/>
                  </a:lnTo>
                  <a:lnTo>
                    <a:pt x="3"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1" name="Freeform 3756"/>
            <p:cNvSpPr/>
            <p:nvPr/>
          </p:nvSpPr>
          <p:spPr>
            <a:xfrm>
              <a:off x="1038600" y="2429640"/>
              <a:ext cx="33120" cy="5040"/>
            </a:xfrm>
            <a:custGeom>
              <a:avLst/>
              <a:gdLst>
                <a:gd name="textAreaLeft" fmla="*/ 0 w 33120"/>
                <a:gd name="textAreaRight" fmla="*/ 33840 w 33120"/>
                <a:gd name="textAreaTop" fmla="*/ 0 h 5040"/>
                <a:gd name="textAreaBottom" fmla="*/ 5760 h 5040"/>
              </a:gdLst>
              <a:ahLst/>
              <a:cxnLst/>
              <a:rect l="textAreaLeft" t="textAreaTop" r="textAreaRight" b="textAreaBottom"/>
              <a:pathLst>
                <a:path w="17" h="3">
                  <a:moveTo>
                    <a:pt x="0" y="0"/>
                  </a:moveTo>
                  <a:lnTo>
                    <a:pt x="3" y="3"/>
                  </a:lnTo>
                  <a:lnTo>
                    <a:pt x="6" y="3"/>
                  </a:lnTo>
                  <a:lnTo>
                    <a:pt x="14" y="3"/>
                  </a:lnTo>
                  <a:lnTo>
                    <a:pt x="17" y="0"/>
                  </a:lnTo>
                  <a:lnTo>
                    <a:pt x="14" y="3"/>
                  </a:lnTo>
                  <a:lnTo>
                    <a:pt x="6"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2" name="Freeform 3757"/>
            <p:cNvSpPr/>
            <p:nvPr/>
          </p:nvSpPr>
          <p:spPr>
            <a:xfrm>
              <a:off x="10172160" y="2937960"/>
              <a:ext cx="21240" cy="10800"/>
            </a:xfrm>
            <a:custGeom>
              <a:avLst/>
              <a:gdLst>
                <a:gd name="textAreaLeft" fmla="*/ 0 w 21240"/>
                <a:gd name="textAreaRight" fmla="*/ 21960 w 21240"/>
                <a:gd name="textAreaTop" fmla="*/ 0 h 10800"/>
                <a:gd name="textAreaBottom" fmla="*/ 11520 h 10800"/>
              </a:gdLst>
              <a:ahLst/>
              <a:cxnLst/>
              <a:rect l="textAreaLeft" t="textAreaTop" r="textAreaRight" b="textAreaBottom"/>
              <a:pathLst>
                <a:path w="11" h="6">
                  <a:moveTo>
                    <a:pt x="0" y="0"/>
                  </a:moveTo>
                  <a:lnTo>
                    <a:pt x="3" y="0"/>
                  </a:lnTo>
                  <a:lnTo>
                    <a:pt x="3" y="3"/>
                  </a:lnTo>
                  <a:lnTo>
                    <a:pt x="6" y="3"/>
                  </a:lnTo>
                  <a:lnTo>
                    <a:pt x="8" y="6"/>
                  </a:lnTo>
                  <a:lnTo>
                    <a:pt x="11" y="6"/>
                  </a:lnTo>
                  <a:lnTo>
                    <a:pt x="11" y="3"/>
                  </a:lnTo>
                  <a:lnTo>
                    <a:pt x="8"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3" name="Freeform 3758"/>
            <p:cNvSpPr/>
            <p:nvPr/>
          </p:nvSpPr>
          <p:spPr>
            <a:xfrm>
              <a:off x="1019376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3" y="0"/>
                  </a:lnTo>
                  <a:lnTo>
                    <a:pt x="3" y="2"/>
                  </a:lnTo>
                  <a:lnTo>
                    <a:pt x="0" y="2"/>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4" name="Freeform 3759"/>
            <p:cNvSpPr/>
            <p:nvPr/>
          </p:nvSpPr>
          <p:spPr>
            <a:xfrm>
              <a:off x="1016604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5" name="Freeform 3760"/>
            <p:cNvSpPr/>
            <p:nvPr/>
          </p:nvSpPr>
          <p:spPr>
            <a:xfrm>
              <a:off x="10160280" y="2932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6" name="Freeform 3761"/>
            <p:cNvSpPr/>
            <p:nvPr/>
          </p:nvSpPr>
          <p:spPr>
            <a:xfrm>
              <a:off x="10138320" y="292284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0"/>
                  </a:moveTo>
                  <a:lnTo>
                    <a:pt x="3" y="3"/>
                  </a:lnTo>
                  <a:lnTo>
                    <a:pt x="0" y="5"/>
                  </a:lnTo>
                  <a:lnTo>
                    <a:pt x="3" y="5"/>
                  </a:lnTo>
                  <a:lnTo>
                    <a:pt x="6" y="5"/>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7" name="Freeform 3762"/>
            <p:cNvSpPr/>
            <p:nvPr/>
          </p:nvSpPr>
          <p:spPr>
            <a:xfrm>
              <a:off x="10019160" y="2890080"/>
              <a:ext cx="23040" cy="9000"/>
            </a:xfrm>
            <a:custGeom>
              <a:avLst/>
              <a:gdLst>
                <a:gd name="textAreaLeft" fmla="*/ 0 w 23040"/>
                <a:gd name="textAreaRight" fmla="*/ 23760 w 23040"/>
                <a:gd name="textAreaTop" fmla="*/ 0 h 9000"/>
                <a:gd name="textAreaBottom" fmla="*/ 9720 h 9000"/>
              </a:gdLst>
              <a:ahLst/>
              <a:cxnLst/>
              <a:rect l="textAreaLeft" t="textAreaTop" r="textAreaRight" b="textAreaBottom"/>
              <a:pathLst>
                <a:path w="12" h="5">
                  <a:moveTo>
                    <a:pt x="3" y="0"/>
                  </a:moveTo>
                  <a:lnTo>
                    <a:pt x="0" y="0"/>
                  </a:lnTo>
                  <a:lnTo>
                    <a:pt x="0" y="2"/>
                  </a:lnTo>
                  <a:lnTo>
                    <a:pt x="3" y="2"/>
                  </a:lnTo>
                  <a:lnTo>
                    <a:pt x="6" y="5"/>
                  </a:lnTo>
                  <a:lnTo>
                    <a:pt x="6" y="2"/>
                  </a:lnTo>
                  <a:lnTo>
                    <a:pt x="9" y="5"/>
                  </a:lnTo>
                  <a:lnTo>
                    <a:pt x="9" y="2"/>
                  </a:lnTo>
                  <a:lnTo>
                    <a:pt x="12" y="2"/>
                  </a:lnTo>
                  <a:lnTo>
                    <a:pt x="9" y="2"/>
                  </a:lnTo>
                  <a:lnTo>
                    <a:pt x="12" y="0"/>
                  </a:lnTo>
                  <a:lnTo>
                    <a:pt x="9"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8" name="Freeform 3763"/>
            <p:cNvSpPr/>
            <p:nvPr/>
          </p:nvSpPr>
          <p:spPr>
            <a:xfrm>
              <a:off x="10042920" y="29052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2" y="0"/>
                  </a:lnTo>
                  <a:lnTo>
                    <a:pt x="0" y="0"/>
                  </a:lnTo>
                  <a:lnTo>
                    <a:pt x="0" y="3"/>
                  </a:lnTo>
                  <a:lnTo>
                    <a:pt x="2" y="3"/>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89" name="Freeform 3764"/>
            <p:cNvSpPr/>
            <p:nvPr/>
          </p:nvSpPr>
          <p:spPr>
            <a:xfrm>
              <a:off x="10184040" y="292860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0"/>
                  </a:moveTo>
                  <a:lnTo>
                    <a:pt x="2" y="0"/>
                  </a:lnTo>
                  <a:lnTo>
                    <a:pt x="2" y="2"/>
                  </a:ln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0" name="Freeform 3765"/>
            <p:cNvSpPr/>
            <p:nvPr/>
          </p:nvSpPr>
          <p:spPr>
            <a:xfrm>
              <a:off x="1366200" y="239112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0"/>
                  </a:moveTo>
                  <a:lnTo>
                    <a:pt x="6" y="0"/>
                  </a:lnTo>
                  <a:lnTo>
                    <a:pt x="3" y="0"/>
                  </a:lnTo>
                  <a:lnTo>
                    <a:pt x="0" y="3"/>
                  </a:lnTo>
                  <a:lnTo>
                    <a:pt x="3" y="3"/>
                  </a:lnTo>
                  <a:lnTo>
                    <a:pt x="6"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1" name="Freeform 3766"/>
            <p:cNvSpPr/>
            <p:nvPr/>
          </p:nvSpPr>
          <p:spPr>
            <a:xfrm>
              <a:off x="1428120" y="23583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3" y="3"/>
                  </a:lnTo>
                  <a:lnTo>
                    <a:pt x="6" y="3"/>
                  </a:lnTo>
                  <a:lnTo>
                    <a:pt x="6" y="6"/>
                  </a:lnTo>
                  <a:lnTo>
                    <a:pt x="3" y="6"/>
                  </a:lnTo>
                  <a:lnTo>
                    <a:pt x="0" y="6"/>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2" name="Rectangle 3767"/>
            <p:cNvSpPr/>
            <p:nvPr/>
          </p:nvSpPr>
          <p:spPr>
            <a:xfrm>
              <a:off x="2276640" y="284004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3" name="Freeform 3768"/>
            <p:cNvSpPr/>
            <p:nvPr/>
          </p:nvSpPr>
          <p:spPr>
            <a:xfrm>
              <a:off x="2219040" y="2857320"/>
              <a:ext cx="38880" cy="32040"/>
            </a:xfrm>
            <a:custGeom>
              <a:avLst/>
              <a:gdLst>
                <a:gd name="textAreaLeft" fmla="*/ 0 w 38880"/>
                <a:gd name="textAreaRight" fmla="*/ 39600 w 38880"/>
                <a:gd name="textAreaTop" fmla="*/ 0 h 32040"/>
                <a:gd name="textAreaBottom" fmla="*/ 32760 h 32040"/>
              </a:gdLst>
              <a:ahLst/>
              <a:cxnLst/>
              <a:rect l="textAreaLeft" t="textAreaTop" r="textAreaRight" b="textAreaBottom"/>
              <a:pathLst>
                <a:path w="20" h="17">
                  <a:moveTo>
                    <a:pt x="6" y="0"/>
                  </a:moveTo>
                  <a:lnTo>
                    <a:pt x="6" y="2"/>
                  </a:lnTo>
                  <a:lnTo>
                    <a:pt x="9" y="2"/>
                  </a:lnTo>
                  <a:lnTo>
                    <a:pt x="6" y="2"/>
                  </a:lnTo>
                  <a:lnTo>
                    <a:pt x="9" y="2"/>
                  </a:lnTo>
                  <a:lnTo>
                    <a:pt x="9" y="0"/>
                  </a:lnTo>
                  <a:lnTo>
                    <a:pt x="12" y="0"/>
                  </a:lnTo>
                  <a:lnTo>
                    <a:pt x="12" y="5"/>
                  </a:lnTo>
                  <a:lnTo>
                    <a:pt x="9" y="5"/>
                  </a:lnTo>
                  <a:lnTo>
                    <a:pt x="6" y="8"/>
                  </a:lnTo>
                  <a:lnTo>
                    <a:pt x="9" y="8"/>
                  </a:lnTo>
                  <a:lnTo>
                    <a:pt x="12" y="8"/>
                  </a:lnTo>
                  <a:lnTo>
                    <a:pt x="12" y="5"/>
                  </a:lnTo>
                  <a:lnTo>
                    <a:pt x="14" y="2"/>
                  </a:lnTo>
                  <a:lnTo>
                    <a:pt x="17" y="0"/>
                  </a:lnTo>
                  <a:lnTo>
                    <a:pt x="20" y="0"/>
                  </a:lnTo>
                  <a:lnTo>
                    <a:pt x="17" y="2"/>
                  </a:lnTo>
                  <a:lnTo>
                    <a:pt x="17" y="5"/>
                  </a:lnTo>
                  <a:lnTo>
                    <a:pt x="14" y="8"/>
                  </a:lnTo>
                  <a:lnTo>
                    <a:pt x="14" y="11"/>
                  </a:lnTo>
                  <a:lnTo>
                    <a:pt x="14" y="14"/>
                  </a:lnTo>
                  <a:lnTo>
                    <a:pt x="12" y="14"/>
                  </a:lnTo>
                  <a:lnTo>
                    <a:pt x="12" y="17"/>
                  </a:lnTo>
                  <a:lnTo>
                    <a:pt x="12" y="14"/>
                  </a:lnTo>
                  <a:lnTo>
                    <a:pt x="12" y="17"/>
                  </a:lnTo>
                  <a:lnTo>
                    <a:pt x="9" y="17"/>
                  </a:lnTo>
                  <a:lnTo>
                    <a:pt x="9" y="14"/>
                  </a:lnTo>
                  <a:lnTo>
                    <a:pt x="6" y="14"/>
                  </a:lnTo>
                  <a:lnTo>
                    <a:pt x="9" y="14"/>
                  </a:lnTo>
                  <a:lnTo>
                    <a:pt x="6" y="14"/>
                  </a:lnTo>
                  <a:lnTo>
                    <a:pt x="9" y="14"/>
                  </a:lnTo>
                  <a:lnTo>
                    <a:pt x="12" y="14"/>
                  </a:lnTo>
                  <a:lnTo>
                    <a:pt x="9" y="14"/>
                  </a:lnTo>
                  <a:lnTo>
                    <a:pt x="9" y="11"/>
                  </a:lnTo>
                  <a:lnTo>
                    <a:pt x="6" y="11"/>
                  </a:lnTo>
                  <a:lnTo>
                    <a:pt x="3" y="11"/>
                  </a:lnTo>
                  <a:lnTo>
                    <a:pt x="3" y="8"/>
                  </a:lnTo>
                  <a:lnTo>
                    <a:pt x="3" y="5"/>
                  </a:lnTo>
                  <a:lnTo>
                    <a:pt x="0" y="5"/>
                  </a:lnTo>
                  <a:lnTo>
                    <a:pt x="0" y="2"/>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4" name="Freeform 3769"/>
            <p:cNvSpPr/>
            <p:nvPr/>
          </p:nvSpPr>
          <p:spPr>
            <a:xfrm>
              <a:off x="2264760" y="291708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6"/>
                  </a:moveTo>
                  <a:lnTo>
                    <a:pt x="0" y="6"/>
                  </a:lnTo>
                  <a:lnTo>
                    <a:pt x="0" y="3"/>
                  </a:lnTo>
                  <a:lnTo>
                    <a:pt x="0" y="0"/>
                  </a:lnTo>
                  <a:lnTo>
                    <a:pt x="3" y="0"/>
                  </a:lnTo>
                  <a:lnTo>
                    <a:pt x="3" y="3"/>
                  </a:lnTo>
                  <a:lnTo>
                    <a:pt x="0" y="3"/>
                  </a:lnTo>
                  <a:lnTo>
                    <a:pt x="3" y="3"/>
                  </a:lnTo>
                  <a:lnTo>
                    <a:pt x="0"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5" name="Freeform 3770"/>
            <p:cNvSpPr/>
            <p:nvPr/>
          </p:nvSpPr>
          <p:spPr>
            <a:xfrm>
              <a:off x="2236680" y="2884320"/>
              <a:ext cx="33120" cy="37800"/>
            </a:xfrm>
            <a:custGeom>
              <a:avLst/>
              <a:gdLst>
                <a:gd name="textAreaLeft" fmla="*/ 0 w 33120"/>
                <a:gd name="textAreaRight" fmla="*/ 33840 w 33120"/>
                <a:gd name="textAreaTop" fmla="*/ 0 h 37800"/>
                <a:gd name="textAreaBottom" fmla="*/ 38520 h 37800"/>
              </a:gdLst>
              <a:ahLst/>
              <a:cxnLst/>
              <a:rect l="textAreaLeft" t="textAreaTop" r="textAreaRight" b="textAreaBottom"/>
              <a:pathLst>
                <a:path w="17" h="20">
                  <a:moveTo>
                    <a:pt x="8" y="11"/>
                  </a:moveTo>
                  <a:lnTo>
                    <a:pt x="8" y="14"/>
                  </a:lnTo>
                  <a:lnTo>
                    <a:pt x="11" y="14"/>
                  </a:lnTo>
                  <a:lnTo>
                    <a:pt x="8" y="14"/>
                  </a:lnTo>
                  <a:lnTo>
                    <a:pt x="11" y="14"/>
                  </a:lnTo>
                  <a:lnTo>
                    <a:pt x="14" y="14"/>
                  </a:lnTo>
                  <a:lnTo>
                    <a:pt x="11" y="14"/>
                  </a:lnTo>
                  <a:lnTo>
                    <a:pt x="11" y="17"/>
                  </a:lnTo>
                  <a:lnTo>
                    <a:pt x="14" y="14"/>
                  </a:lnTo>
                  <a:lnTo>
                    <a:pt x="17" y="14"/>
                  </a:lnTo>
                  <a:lnTo>
                    <a:pt x="17" y="17"/>
                  </a:lnTo>
                  <a:lnTo>
                    <a:pt x="14" y="17"/>
                  </a:lnTo>
                  <a:lnTo>
                    <a:pt x="14" y="20"/>
                  </a:lnTo>
                  <a:lnTo>
                    <a:pt x="11" y="20"/>
                  </a:lnTo>
                  <a:lnTo>
                    <a:pt x="11" y="17"/>
                  </a:lnTo>
                  <a:lnTo>
                    <a:pt x="11" y="20"/>
                  </a:lnTo>
                  <a:lnTo>
                    <a:pt x="11" y="17"/>
                  </a:lnTo>
                  <a:lnTo>
                    <a:pt x="8" y="17"/>
                  </a:lnTo>
                  <a:lnTo>
                    <a:pt x="8" y="14"/>
                  </a:lnTo>
                  <a:lnTo>
                    <a:pt x="5" y="14"/>
                  </a:lnTo>
                  <a:lnTo>
                    <a:pt x="5" y="11"/>
                  </a:lnTo>
                  <a:lnTo>
                    <a:pt x="3" y="11"/>
                  </a:lnTo>
                  <a:lnTo>
                    <a:pt x="3" y="8"/>
                  </a:lnTo>
                  <a:lnTo>
                    <a:pt x="5" y="8"/>
                  </a:lnTo>
                  <a:lnTo>
                    <a:pt x="3" y="8"/>
                  </a:lnTo>
                  <a:lnTo>
                    <a:pt x="3" y="5"/>
                  </a:lnTo>
                  <a:lnTo>
                    <a:pt x="0" y="5"/>
                  </a:lnTo>
                  <a:lnTo>
                    <a:pt x="3" y="5"/>
                  </a:lnTo>
                  <a:lnTo>
                    <a:pt x="0" y="5"/>
                  </a:lnTo>
                  <a:lnTo>
                    <a:pt x="3" y="3"/>
                  </a:lnTo>
                  <a:lnTo>
                    <a:pt x="5" y="3"/>
                  </a:lnTo>
                  <a:lnTo>
                    <a:pt x="8" y="0"/>
                  </a:lnTo>
                  <a:lnTo>
                    <a:pt x="8" y="3"/>
                  </a:lnTo>
                  <a:lnTo>
                    <a:pt x="11" y="3"/>
                  </a:lnTo>
                  <a:lnTo>
                    <a:pt x="5" y="3"/>
                  </a:lnTo>
                  <a:lnTo>
                    <a:pt x="5" y="5"/>
                  </a:lnTo>
                  <a:lnTo>
                    <a:pt x="8" y="5"/>
                  </a:lnTo>
                  <a:lnTo>
                    <a:pt x="5" y="8"/>
                  </a:lnTo>
                  <a:lnTo>
                    <a:pt x="8" y="8"/>
                  </a:lnTo>
                  <a:lnTo>
                    <a:pt x="5" y="8"/>
                  </a:lnTo>
                  <a:lnTo>
                    <a:pt x="5" y="11"/>
                  </a:lnTo>
                  <a:lnTo>
                    <a:pt x="8"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6" name="Freeform 3771"/>
            <p:cNvSpPr/>
            <p:nvPr/>
          </p:nvSpPr>
          <p:spPr>
            <a:xfrm>
              <a:off x="2252520" y="2899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7" name="Freeform 3772"/>
            <p:cNvSpPr/>
            <p:nvPr/>
          </p:nvSpPr>
          <p:spPr>
            <a:xfrm>
              <a:off x="2280600" y="285732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2"/>
                  </a:moveTo>
                  <a:lnTo>
                    <a:pt x="0" y="2"/>
                  </a:lnTo>
                  <a:lnTo>
                    <a:pt x="0" y="5"/>
                  </a:lnTo>
                  <a:lnTo>
                    <a:pt x="0" y="2"/>
                  </a:lnTo>
                  <a:lnTo>
                    <a:pt x="0" y="2"/>
                  </a:lnTo>
                  <a:lnTo>
                    <a:pt x="3" y="5"/>
                  </a:lnTo>
                  <a:lnTo>
                    <a:pt x="3" y="5"/>
                  </a:lnTo>
                  <a:lnTo>
                    <a:pt x="6" y="5"/>
                  </a:lnTo>
                  <a:lnTo>
                    <a:pt x="6" y="2"/>
                  </a:lnTo>
                  <a:lnTo>
                    <a:pt x="6" y="2"/>
                  </a:lnTo>
                  <a:lnTo>
                    <a:pt x="3"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8" name="Freeform 3773"/>
            <p:cNvSpPr/>
            <p:nvPr/>
          </p:nvSpPr>
          <p:spPr>
            <a:xfrm>
              <a:off x="2292480" y="2866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399" name="Freeform 3774"/>
            <p:cNvSpPr/>
            <p:nvPr/>
          </p:nvSpPr>
          <p:spPr>
            <a:xfrm>
              <a:off x="2286360" y="287244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6" y="3"/>
                  </a:moveTo>
                  <a:lnTo>
                    <a:pt x="3" y="3"/>
                  </a:lnTo>
                  <a:lnTo>
                    <a:pt x="0" y="0"/>
                  </a:lnTo>
                  <a:lnTo>
                    <a:pt x="0" y="3"/>
                  </a:lnTo>
                  <a:lnTo>
                    <a:pt x="3" y="6"/>
                  </a:lnTo>
                  <a:lnTo>
                    <a:pt x="6" y="6"/>
                  </a:lnTo>
                  <a:lnTo>
                    <a:pt x="6" y="9"/>
                  </a:lnTo>
                  <a:lnTo>
                    <a:pt x="9" y="9"/>
                  </a:lnTo>
                  <a:lnTo>
                    <a:pt x="9" y="6"/>
                  </a:lnTo>
                  <a:lnTo>
                    <a:pt x="9"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0" name="Rectangle 3775"/>
            <p:cNvSpPr/>
            <p:nvPr/>
          </p:nvSpPr>
          <p:spPr>
            <a:xfrm>
              <a:off x="2304360" y="289008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1" name="Freeform 3776"/>
            <p:cNvSpPr/>
            <p:nvPr/>
          </p:nvSpPr>
          <p:spPr>
            <a:xfrm>
              <a:off x="2316240" y="289944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2" y="0"/>
                  </a:moveTo>
                  <a:lnTo>
                    <a:pt x="0" y="0"/>
                  </a:lnTo>
                  <a:lnTo>
                    <a:pt x="2" y="3"/>
                  </a:lnTo>
                  <a:lnTo>
                    <a:pt x="2" y="6"/>
                  </a:lnTo>
                  <a:lnTo>
                    <a:pt x="5" y="6"/>
                  </a:lnTo>
                  <a:lnTo>
                    <a:pt x="5" y="3"/>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2" name="Freeform 3777"/>
            <p:cNvSpPr/>
            <p:nvPr/>
          </p:nvSpPr>
          <p:spPr>
            <a:xfrm>
              <a:off x="2316240" y="289008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0"/>
                  </a:moveTo>
                  <a:lnTo>
                    <a:pt x="0" y="2"/>
                  </a:lnTo>
                  <a:lnTo>
                    <a:pt x="2" y="2"/>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3" name="Freeform 3778"/>
            <p:cNvSpPr/>
            <p:nvPr/>
          </p:nvSpPr>
          <p:spPr>
            <a:xfrm>
              <a:off x="2292480" y="2860920"/>
              <a:ext cx="23040" cy="22320"/>
            </a:xfrm>
            <a:custGeom>
              <a:avLst/>
              <a:gdLst>
                <a:gd name="textAreaLeft" fmla="*/ 0 w 23040"/>
                <a:gd name="textAreaRight" fmla="*/ 23760 w 23040"/>
                <a:gd name="textAreaTop" fmla="*/ 0 h 22320"/>
                <a:gd name="textAreaBottom" fmla="*/ 23040 h 22320"/>
              </a:gdLst>
              <a:ahLst/>
              <a:cxnLst/>
              <a:rect l="textAreaLeft" t="textAreaTop" r="textAreaRight" b="textAreaBottom"/>
              <a:pathLst>
                <a:path w="12" h="12">
                  <a:moveTo>
                    <a:pt x="6" y="9"/>
                  </a:moveTo>
                  <a:lnTo>
                    <a:pt x="9" y="12"/>
                  </a:lnTo>
                  <a:lnTo>
                    <a:pt x="6" y="12"/>
                  </a:lnTo>
                  <a:lnTo>
                    <a:pt x="9" y="12"/>
                  </a:lnTo>
                  <a:lnTo>
                    <a:pt x="12" y="12"/>
                  </a:lnTo>
                  <a:lnTo>
                    <a:pt x="12" y="9"/>
                  </a:lnTo>
                  <a:lnTo>
                    <a:pt x="9" y="9"/>
                  </a:lnTo>
                  <a:lnTo>
                    <a:pt x="6" y="6"/>
                  </a:lnTo>
                  <a:lnTo>
                    <a:pt x="3" y="3"/>
                  </a:lnTo>
                  <a:lnTo>
                    <a:pt x="3" y="0"/>
                  </a:lnTo>
                  <a:lnTo>
                    <a:pt x="0" y="0"/>
                  </a:lnTo>
                  <a:lnTo>
                    <a:pt x="0" y="3"/>
                  </a:lnTo>
                  <a:lnTo>
                    <a:pt x="3" y="3"/>
                  </a:lnTo>
                  <a:lnTo>
                    <a:pt x="0" y="6"/>
                  </a:lnTo>
                  <a:lnTo>
                    <a:pt x="3" y="6"/>
                  </a:lnTo>
                  <a:lnTo>
                    <a:pt x="6" y="6"/>
                  </a:lnTo>
                  <a:lnTo>
                    <a:pt x="3" y="6"/>
                  </a:lnTo>
                  <a:lnTo>
                    <a:pt x="3" y="9"/>
                  </a:lnTo>
                  <a:lnTo>
                    <a:pt x="6"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4" name="Freeform 3779"/>
            <p:cNvSpPr/>
            <p:nvPr/>
          </p:nvSpPr>
          <p:spPr>
            <a:xfrm>
              <a:off x="2316240" y="28843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5" name="Freeform 3780"/>
            <p:cNvSpPr/>
            <p:nvPr/>
          </p:nvSpPr>
          <p:spPr>
            <a:xfrm>
              <a:off x="2320200" y="2884320"/>
              <a:ext cx="17280" cy="26280"/>
            </a:xfrm>
            <a:custGeom>
              <a:avLst/>
              <a:gdLst>
                <a:gd name="textAreaLeft" fmla="*/ 0 w 17280"/>
                <a:gd name="textAreaRight" fmla="*/ 18000 w 17280"/>
                <a:gd name="textAreaTop" fmla="*/ 0 h 26280"/>
                <a:gd name="textAreaBottom" fmla="*/ 27000 h 26280"/>
              </a:gdLst>
              <a:ahLst/>
              <a:cxnLst/>
              <a:rect l="textAreaLeft" t="textAreaTop" r="textAreaRight" b="textAreaBottom"/>
              <a:pathLst>
                <a:path w="9" h="14">
                  <a:moveTo>
                    <a:pt x="9" y="5"/>
                  </a:moveTo>
                  <a:lnTo>
                    <a:pt x="6" y="3"/>
                  </a:lnTo>
                  <a:lnTo>
                    <a:pt x="6" y="0"/>
                  </a:lnTo>
                  <a:lnTo>
                    <a:pt x="3" y="0"/>
                  </a:lnTo>
                  <a:lnTo>
                    <a:pt x="0" y="0"/>
                  </a:lnTo>
                  <a:lnTo>
                    <a:pt x="0" y="3"/>
                  </a:lnTo>
                  <a:lnTo>
                    <a:pt x="3" y="3"/>
                  </a:lnTo>
                  <a:lnTo>
                    <a:pt x="3" y="5"/>
                  </a:lnTo>
                  <a:lnTo>
                    <a:pt x="0" y="3"/>
                  </a:lnTo>
                  <a:lnTo>
                    <a:pt x="0" y="5"/>
                  </a:lnTo>
                  <a:lnTo>
                    <a:pt x="0" y="8"/>
                  </a:lnTo>
                  <a:lnTo>
                    <a:pt x="3" y="5"/>
                  </a:lnTo>
                  <a:lnTo>
                    <a:pt x="3" y="8"/>
                  </a:lnTo>
                  <a:lnTo>
                    <a:pt x="3" y="5"/>
                  </a:lnTo>
                  <a:lnTo>
                    <a:pt x="3" y="8"/>
                  </a:lnTo>
                  <a:lnTo>
                    <a:pt x="3" y="11"/>
                  </a:lnTo>
                  <a:lnTo>
                    <a:pt x="6" y="11"/>
                  </a:lnTo>
                  <a:lnTo>
                    <a:pt x="6" y="8"/>
                  </a:lnTo>
                  <a:lnTo>
                    <a:pt x="6" y="11"/>
                  </a:lnTo>
                  <a:lnTo>
                    <a:pt x="6" y="14"/>
                  </a:lnTo>
                  <a:lnTo>
                    <a:pt x="9" y="14"/>
                  </a:lnTo>
                  <a:lnTo>
                    <a:pt x="9" y="8"/>
                  </a:lnTo>
                  <a:lnTo>
                    <a:pt x="9"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6" name="Freeform 3781"/>
            <p:cNvSpPr/>
            <p:nvPr/>
          </p:nvSpPr>
          <p:spPr>
            <a:xfrm>
              <a:off x="2320200" y="28666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6"/>
                  </a:moveTo>
                  <a:lnTo>
                    <a:pt x="0" y="3"/>
                  </a:lnTo>
                  <a:lnTo>
                    <a:pt x="3" y="6"/>
                  </a:lnTo>
                  <a:lnTo>
                    <a:pt x="3" y="3"/>
                  </a:lnTo>
                  <a:lnTo>
                    <a:pt x="6" y="3"/>
                  </a:lnTo>
                  <a:lnTo>
                    <a:pt x="3" y="3"/>
                  </a:lnTo>
                  <a:lnTo>
                    <a:pt x="3" y="0"/>
                  </a:lnTo>
                  <a:lnTo>
                    <a:pt x="3" y="3"/>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7" name="Freeform 3782"/>
            <p:cNvSpPr/>
            <p:nvPr/>
          </p:nvSpPr>
          <p:spPr>
            <a:xfrm>
              <a:off x="2332080" y="291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8" name="Rectangle 3783"/>
            <p:cNvSpPr/>
            <p:nvPr/>
          </p:nvSpPr>
          <p:spPr>
            <a:xfrm>
              <a:off x="2338200" y="29113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09" name="Freeform 3784"/>
            <p:cNvSpPr/>
            <p:nvPr/>
          </p:nvSpPr>
          <p:spPr>
            <a:xfrm>
              <a:off x="2338200" y="2905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0" name="Rectangle 3785"/>
            <p:cNvSpPr/>
            <p:nvPr/>
          </p:nvSpPr>
          <p:spPr>
            <a:xfrm>
              <a:off x="2338200" y="28994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1" name="Freeform 3786"/>
            <p:cNvSpPr/>
            <p:nvPr/>
          </p:nvSpPr>
          <p:spPr>
            <a:xfrm>
              <a:off x="2338200" y="291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2" name="Freeform 3787"/>
            <p:cNvSpPr/>
            <p:nvPr/>
          </p:nvSpPr>
          <p:spPr>
            <a:xfrm>
              <a:off x="2343960" y="291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3" name="Freeform 3788"/>
            <p:cNvSpPr/>
            <p:nvPr/>
          </p:nvSpPr>
          <p:spPr>
            <a:xfrm>
              <a:off x="2350080" y="2911320"/>
              <a:ext cx="15120" cy="16560"/>
            </a:xfrm>
            <a:custGeom>
              <a:avLst/>
              <a:gdLst>
                <a:gd name="textAreaLeft" fmla="*/ 0 w 15120"/>
                <a:gd name="textAreaRight" fmla="*/ 15840 w 15120"/>
                <a:gd name="textAreaTop" fmla="*/ 0 h 16560"/>
                <a:gd name="textAreaBottom" fmla="*/ 17280 h 16560"/>
              </a:gdLst>
              <a:ahLst/>
              <a:cxnLst/>
              <a:rect l="textAreaLeft" t="textAreaTop" r="textAreaRight" b="textAreaBottom"/>
              <a:pathLst>
                <a:path w="8" h="9">
                  <a:moveTo>
                    <a:pt x="5" y="9"/>
                  </a:moveTo>
                  <a:lnTo>
                    <a:pt x="2" y="9"/>
                  </a:lnTo>
                  <a:lnTo>
                    <a:pt x="0" y="9"/>
                  </a:lnTo>
                  <a:lnTo>
                    <a:pt x="2" y="9"/>
                  </a:lnTo>
                  <a:lnTo>
                    <a:pt x="2" y="6"/>
                  </a:lnTo>
                  <a:lnTo>
                    <a:pt x="5" y="3"/>
                  </a:lnTo>
                  <a:lnTo>
                    <a:pt x="8" y="3"/>
                  </a:lnTo>
                  <a:lnTo>
                    <a:pt x="8" y="0"/>
                  </a:lnTo>
                  <a:lnTo>
                    <a:pt x="8" y="3"/>
                  </a:lnTo>
                  <a:lnTo>
                    <a:pt x="8" y="6"/>
                  </a:lnTo>
                  <a:lnTo>
                    <a:pt x="5" y="6"/>
                  </a:lnTo>
                  <a:lnTo>
                    <a:pt x="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4" name="Freeform 3789"/>
            <p:cNvSpPr/>
            <p:nvPr/>
          </p:nvSpPr>
          <p:spPr>
            <a:xfrm>
              <a:off x="234396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2"/>
                  </a:lnTo>
                  <a:lnTo>
                    <a:pt x="3" y="2"/>
                  </a:lnTo>
                  <a:lnTo>
                    <a:pt x="3" y="2"/>
                  </a:lnTo>
                  <a:lnTo>
                    <a:pt x="0"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5" name="Freeform 3790"/>
            <p:cNvSpPr/>
            <p:nvPr/>
          </p:nvSpPr>
          <p:spPr>
            <a:xfrm>
              <a:off x="2350080" y="29170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6" name="Freeform 3791"/>
            <p:cNvSpPr/>
            <p:nvPr/>
          </p:nvSpPr>
          <p:spPr>
            <a:xfrm>
              <a:off x="2343960" y="293796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0"/>
                  </a:moveTo>
                  <a:lnTo>
                    <a:pt x="3" y="0"/>
                  </a:lnTo>
                  <a:lnTo>
                    <a:pt x="3" y="3"/>
                  </a:lnTo>
                  <a:lnTo>
                    <a:pt x="5" y="3"/>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7" name="Freeform 3792"/>
            <p:cNvSpPr/>
            <p:nvPr/>
          </p:nvSpPr>
          <p:spPr>
            <a:xfrm>
              <a:off x="2338200" y="2964960"/>
              <a:ext cx="134280" cy="82080"/>
            </a:xfrm>
            <a:custGeom>
              <a:avLst/>
              <a:gdLst>
                <a:gd name="textAreaLeft" fmla="*/ 0 w 134280"/>
                <a:gd name="textAreaRight" fmla="*/ 135000 w 134280"/>
                <a:gd name="textAreaTop" fmla="*/ 0 h 82080"/>
                <a:gd name="textAreaBottom" fmla="*/ 82800 h 82080"/>
              </a:gdLst>
              <a:ahLst/>
              <a:cxnLst/>
              <a:rect l="textAreaLeft" t="textAreaTop" r="textAreaRight" b="textAreaBottom"/>
              <a:pathLst>
                <a:path w="68" h="43">
                  <a:moveTo>
                    <a:pt x="65" y="37"/>
                  </a:moveTo>
                  <a:lnTo>
                    <a:pt x="68" y="37"/>
                  </a:lnTo>
                  <a:lnTo>
                    <a:pt x="65" y="40"/>
                  </a:lnTo>
                  <a:lnTo>
                    <a:pt x="62" y="40"/>
                  </a:lnTo>
                  <a:lnTo>
                    <a:pt x="62" y="43"/>
                  </a:lnTo>
                  <a:lnTo>
                    <a:pt x="62" y="40"/>
                  </a:lnTo>
                  <a:lnTo>
                    <a:pt x="60" y="40"/>
                  </a:lnTo>
                  <a:lnTo>
                    <a:pt x="54" y="40"/>
                  </a:lnTo>
                  <a:lnTo>
                    <a:pt x="51" y="37"/>
                  </a:lnTo>
                  <a:lnTo>
                    <a:pt x="48" y="37"/>
                  </a:lnTo>
                  <a:lnTo>
                    <a:pt x="48" y="35"/>
                  </a:lnTo>
                  <a:lnTo>
                    <a:pt x="48" y="32"/>
                  </a:lnTo>
                  <a:lnTo>
                    <a:pt x="48" y="35"/>
                  </a:lnTo>
                  <a:lnTo>
                    <a:pt x="45" y="35"/>
                  </a:lnTo>
                  <a:lnTo>
                    <a:pt x="43" y="35"/>
                  </a:lnTo>
                  <a:lnTo>
                    <a:pt x="45" y="32"/>
                  </a:lnTo>
                  <a:lnTo>
                    <a:pt x="48" y="32"/>
                  </a:lnTo>
                  <a:lnTo>
                    <a:pt x="48" y="29"/>
                  </a:lnTo>
                  <a:lnTo>
                    <a:pt x="48" y="32"/>
                  </a:lnTo>
                  <a:lnTo>
                    <a:pt x="45" y="29"/>
                  </a:lnTo>
                  <a:lnTo>
                    <a:pt x="45" y="32"/>
                  </a:lnTo>
                  <a:lnTo>
                    <a:pt x="45" y="29"/>
                  </a:lnTo>
                  <a:lnTo>
                    <a:pt x="43" y="32"/>
                  </a:lnTo>
                  <a:lnTo>
                    <a:pt x="43" y="29"/>
                  </a:lnTo>
                  <a:lnTo>
                    <a:pt x="43" y="32"/>
                  </a:lnTo>
                  <a:lnTo>
                    <a:pt x="40" y="32"/>
                  </a:lnTo>
                  <a:lnTo>
                    <a:pt x="37" y="32"/>
                  </a:lnTo>
                  <a:lnTo>
                    <a:pt x="34" y="29"/>
                  </a:lnTo>
                  <a:lnTo>
                    <a:pt x="37" y="29"/>
                  </a:lnTo>
                  <a:lnTo>
                    <a:pt x="37" y="32"/>
                  </a:lnTo>
                  <a:lnTo>
                    <a:pt x="37" y="29"/>
                  </a:lnTo>
                  <a:lnTo>
                    <a:pt x="40" y="32"/>
                  </a:lnTo>
                  <a:lnTo>
                    <a:pt x="40" y="29"/>
                  </a:lnTo>
                  <a:lnTo>
                    <a:pt x="37" y="29"/>
                  </a:lnTo>
                  <a:lnTo>
                    <a:pt x="37" y="26"/>
                  </a:lnTo>
                  <a:lnTo>
                    <a:pt x="34" y="26"/>
                  </a:lnTo>
                  <a:lnTo>
                    <a:pt x="34" y="23"/>
                  </a:lnTo>
                  <a:lnTo>
                    <a:pt x="34" y="26"/>
                  </a:lnTo>
                  <a:lnTo>
                    <a:pt x="31" y="23"/>
                  </a:lnTo>
                  <a:lnTo>
                    <a:pt x="31" y="26"/>
                  </a:lnTo>
                  <a:lnTo>
                    <a:pt x="28" y="23"/>
                  </a:lnTo>
                  <a:lnTo>
                    <a:pt x="28" y="26"/>
                  </a:lnTo>
                  <a:lnTo>
                    <a:pt x="25" y="23"/>
                  </a:lnTo>
                  <a:lnTo>
                    <a:pt x="28" y="23"/>
                  </a:lnTo>
                  <a:lnTo>
                    <a:pt x="25" y="23"/>
                  </a:lnTo>
                  <a:lnTo>
                    <a:pt x="25" y="20"/>
                  </a:lnTo>
                  <a:lnTo>
                    <a:pt x="28" y="20"/>
                  </a:lnTo>
                  <a:lnTo>
                    <a:pt x="31" y="20"/>
                  </a:lnTo>
                  <a:lnTo>
                    <a:pt x="28" y="20"/>
                  </a:lnTo>
                  <a:lnTo>
                    <a:pt x="25" y="20"/>
                  </a:lnTo>
                  <a:lnTo>
                    <a:pt x="25" y="17"/>
                  </a:lnTo>
                  <a:lnTo>
                    <a:pt x="28" y="17"/>
                  </a:lnTo>
                  <a:lnTo>
                    <a:pt x="25" y="17"/>
                  </a:lnTo>
                  <a:lnTo>
                    <a:pt x="23" y="17"/>
                  </a:lnTo>
                  <a:lnTo>
                    <a:pt x="23" y="15"/>
                  </a:lnTo>
                  <a:lnTo>
                    <a:pt x="20" y="17"/>
                  </a:lnTo>
                  <a:lnTo>
                    <a:pt x="20" y="15"/>
                  </a:lnTo>
                  <a:lnTo>
                    <a:pt x="20" y="17"/>
                  </a:lnTo>
                  <a:lnTo>
                    <a:pt x="17" y="15"/>
                  </a:lnTo>
                  <a:lnTo>
                    <a:pt x="17" y="17"/>
                  </a:lnTo>
                  <a:lnTo>
                    <a:pt x="14" y="15"/>
                  </a:lnTo>
                  <a:lnTo>
                    <a:pt x="17" y="15"/>
                  </a:lnTo>
                  <a:lnTo>
                    <a:pt x="17" y="12"/>
                  </a:lnTo>
                  <a:lnTo>
                    <a:pt x="14" y="12"/>
                  </a:lnTo>
                  <a:lnTo>
                    <a:pt x="14" y="15"/>
                  </a:lnTo>
                  <a:lnTo>
                    <a:pt x="11" y="12"/>
                  </a:lnTo>
                  <a:lnTo>
                    <a:pt x="14" y="12"/>
                  </a:lnTo>
                  <a:lnTo>
                    <a:pt x="11" y="12"/>
                  </a:lnTo>
                  <a:lnTo>
                    <a:pt x="8" y="12"/>
                  </a:lnTo>
                  <a:lnTo>
                    <a:pt x="6" y="12"/>
                  </a:lnTo>
                  <a:lnTo>
                    <a:pt x="8" y="9"/>
                  </a:lnTo>
                  <a:lnTo>
                    <a:pt x="8" y="12"/>
                  </a:lnTo>
                  <a:lnTo>
                    <a:pt x="8" y="9"/>
                  </a:lnTo>
                  <a:lnTo>
                    <a:pt x="6" y="9"/>
                  </a:lnTo>
                  <a:lnTo>
                    <a:pt x="6" y="6"/>
                  </a:lnTo>
                  <a:lnTo>
                    <a:pt x="11" y="6"/>
                  </a:lnTo>
                  <a:lnTo>
                    <a:pt x="11" y="9"/>
                  </a:lnTo>
                  <a:lnTo>
                    <a:pt x="11" y="6"/>
                  </a:lnTo>
                  <a:lnTo>
                    <a:pt x="11" y="3"/>
                  </a:lnTo>
                  <a:lnTo>
                    <a:pt x="6" y="3"/>
                  </a:lnTo>
                  <a:lnTo>
                    <a:pt x="11" y="6"/>
                  </a:lnTo>
                  <a:lnTo>
                    <a:pt x="6" y="6"/>
                  </a:lnTo>
                  <a:lnTo>
                    <a:pt x="8" y="3"/>
                  </a:lnTo>
                  <a:lnTo>
                    <a:pt x="6" y="3"/>
                  </a:lnTo>
                  <a:lnTo>
                    <a:pt x="6" y="6"/>
                  </a:lnTo>
                  <a:lnTo>
                    <a:pt x="3" y="6"/>
                  </a:lnTo>
                  <a:lnTo>
                    <a:pt x="3" y="3"/>
                  </a:lnTo>
                  <a:lnTo>
                    <a:pt x="0" y="3"/>
                  </a:lnTo>
                  <a:lnTo>
                    <a:pt x="3" y="3"/>
                  </a:lnTo>
                  <a:lnTo>
                    <a:pt x="0" y="0"/>
                  </a:lnTo>
                  <a:lnTo>
                    <a:pt x="3" y="0"/>
                  </a:lnTo>
                  <a:lnTo>
                    <a:pt x="6" y="0"/>
                  </a:lnTo>
                  <a:lnTo>
                    <a:pt x="8" y="0"/>
                  </a:lnTo>
                  <a:lnTo>
                    <a:pt x="17" y="3"/>
                  </a:lnTo>
                  <a:lnTo>
                    <a:pt x="25" y="6"/>
                  </a:lnTo>
                  <a:lnTo>
                    <a:pt x="40" y="9"/>
                  </a:lnTo>
                  <a:lnTo>
                    <a:pt x="40" y="12"/>
                  </a:lnTo>
                  <a:lnTo>
                    <a:pt x="43" y="15"/>
                  </a:lnTo>
                  <a:lnTo>
                    <a:pt x="45" y="20"/>
                  </a:lnTo>
                  <a:lnTo>
                    <a:pt x="45" y="23"/>
                  </a:lnTo>
                  <a:lnTo>
                    <a:pt x="48" y="23"/>
                  </a:lnTo>
                  <a:lnTo>
                    <a:pt x="51" y="26"/>
                  </a:lnTo>
                  <a:lnTo>
                    <a:pt x="54" y="26"/>
                  </a:lnTo>
                  <a:lnTo>
                    <a:pt x="57" y="26"/>
                  </a:lnTo>
                  <a:lnTo>
                    <a:pt x="54" y="26"/>
                  </a:lnTo>
                  <a:lnTo>
                    <a:pt x="57" y="26"/>
                  </a:lnTo>
                  <a:lnTo>
                    <a:pt x="60" y="29"/>
                  </a:lnTo>
                  <a:lnTo>
                    <a:pt x="60" y="32"/>
                  </a:lnTo>
                  <a:lnTo>
                    <a:pt x="57" y="29"/>
                  </a:lnTo>
                  <a:lnTo>
                    <a:pt x="60" y="32"/>
                  </a:lnTo>
                  <a:lnTo>
                    <a:pt x="62" y="32"/>
                  </a:lnTo>
                  <a:lnTo>
                    <a:pt x="62" y="35"/>
                  </a:lnTo>
                  <a:lnTo>
                    <a:pt x="60" y="35"/>
                  </a:lnTo>
                  <a:lnTo>
                    <a:pt x="62" y="35"/>
                  </a:lnTo>
                  <a:lnTo>
                    <a:pt x="62" y="37"/>
                  </a:lnTo>
                  <a:lnTo>
                    <a:pt x="62" y="37"/>
                  </a:lnTo>
                  <a:lnTo>
                    <a:pt x="65" y="35"/>
                  </a:lnTo>
                  <a:lnTo>
                    <a:pt x="65" y="3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800" rIns="90000" bIns="37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8" name="Freeform 3793"/>
            <p:cNvSpPr/>
            <p:nvPr/>
          </p:nvSpPr>
          <p:spPr>
            <a:xfrm>
              <a:off x="2377800" y="29977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19" name="Freeform 3794"/>
            <p:cNvSpPr/>
            <p:nvPr/>
          </p:nvSpPr>
          <p:spPr>
            <a:xfrm>
              <a:off x="2372040" y="297072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0" name="Freeform 3795"/>
            <p:cNvSpPr/>
            <p:nvPr/>
          </p:nvSpPr>
          <p:spPr>
            <a:xfrm>
              <a:off x="2433600" y="299772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0"/>
                  </a:moveTo>
                  <a:lnTo>
                    <a:pt x="0" y="3"/>
                  </a:lnTo>
                  <a:lnTo>
                    <a:pt x="3" y="3"/>
                  </a:lnTo>
                  <a:lnTo>
                    <a:pt x="6" y="6"/>
                  </a:lnTo>
                  <a:lnTo>
                    <a:pt x="9" y="6"/>
                  </a:lnTo>
                  <a:lnTo>
                    <a:pt x="9" y="3"/>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1" name="Freeform 3796"/>
            <p:cNvSpPr/>
            <p:nvPr/>
          </p:nvSpPr>
          <p:spPr>
            <a:xfrm>
              <a:off x="2433600" y="300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2" name="Freeform 3797"/>
            <p:cNvSpPr/>
            <p:nvPr/>
          </p:nvSpPr>
          <p:spPr>
            <a:xfrm>
              <a:off x="2383920" y="29649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5" y="3"/>
                  </a:lnTo>
                  <a:lnTo>
                    <a:pt x="2" y="3"/>
                  </a:lnTo>
                  <a:lnTo>
                    <a:pt x="0" y="3"/>
                  </a:lnTo>
                  <a:lnTo>
                    <a:pt x="2"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3" name="Freeform 3798"/>
            <p:cNvSpPr/>
            <p:nvPr/>
          </p:nvSpPr>
          <p:spPr>
            <a:xfrm>
              <a:off x="2383920" y="29707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4" name="Freeform 3799"/>
            <p:cNvSpPr/>
            <p:nvPr/>
          </p:nvSpPr>
          <p:spPr>
            <a:xfrm>
              <a:off x="2399760" y="2976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5" name="Freeform 3800"/>
            <p:cNvSpPr/>
            <p:nvPr/>
          </p:nvSpPr>
          <p:spPr>
            <a:xfrm>
              <a:off x="2405520" y="2976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6" name="Freeform 3801"/>
            <p:cNvSpPr/>
            <p:nvPr/>
          </p:nvSpPr>
          <p:spPr>
            <a:xfrm>
              <a:off x="2433600" y="300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7" name="Rectangle 3802"/>
            <p:cNvSpPr/>
            <p:nvPr/>
          </p:nvSpPr>
          <p:spPr>
            <a:xfrm>
              <a:off x="2461320" y="30268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8" name="Freeform 3803"/>
            <p:cNvSpPr/>
            <p:nvPr/>
          </p:nvSpPr>
          <p:spPr>
            <a:xfrm>
              <a:off x="2461320" y="30211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0" y="3"/>
                  </a:lnTo>
                  <a:lnTo>
                    <a:pt x="3" y="3"/>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29" name="Freeform 3804"/>
            <p:cNvSpPr/>
            <p:nvPr/>
          </p:nvSpPr>
          <p:spPr>
            <a:xfrm>
              <a:off x="2451240" y="3015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0" name="Rectangle 3805"/>
            <p:cNvSpPr/>
            <p:nvPr/>
          </p:nvSpPr>
          <p:spPr>
            <a:xfrm>
              <a:off x="2427480" y="3003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1" name="Freeform 3806"/>
            <p:cNvSpPr/>
            <p:nvPr/>
          </p:nvSpPr>
          <p:spPr>
            <a:xfrm>
              <a:off x="2417760" y="29826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3" y="0"/>
                  </a:lnTo>
                  <a:lnTo>
                    <a:pt x="3" y="3"/>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2" name="Rectangle 3807"/>
            <p:cNvSpPr/>
            <p:nvPr/>
          </p:nvSpPr>
          <p:spPr>
            <a:xfrm>
              <a:off x="2417760" y="2976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3" name="Freeform 3808"/>
            <p:cNvSpPr/>
            <p:nvPr/>
          </p:nvSpPr>
          <p:spPr>
            <a:xfrm>
              <a:off x="2423520" y="29826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4" name="Freeform 3809"/>
            <p:cNvSpPr/>
            <p:nvPr/>
          </p:nvSpPr>
          <p:spPr>
            <a:xfrm>
              <a:off x="2427480" y="298260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0"/>
                  </a:moveTo>
                  <a:lnTo>
                    <a:pt x="0" y="3"/>
                  </a:ln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5" name="Rectangle 3810"/>
            <p:cNvSpPr/>
            <p:nvPr/>
          </p:nvSpPr>
          <p:spPr>
            <a:xfrm>
              <a:off x="2427480" y="29826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6" name="Freeform 3811"/>
            <p:cNvSpPr/>
            <p:nvPr/>
          </p:nvSpPr>
          <p:spPr>
            <a:xfrm>
              <a:off x="2445480" y="29977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7" name="Rectangle 3812"/>
            <p:cNvSpPr/>
            <p:nvPr/>
          </p:nvSpPr>
          <p:spPr>
            <a:xfrm>
              <a:off x="2411640" y="2976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8" name="Freeform 3813"/>
            <p:cNvSpPr/>
            <p:nvPr/>
          </p:nvSpPr>
          <p:spPr>
            <a:xfrm>
              <a:off x="1314720" y="2183040"/>
              <a:ext cx="988920" cy="650520"/>
            </a:xfrm>
            <a:custGeom>
              <a:avLst/>
              <a:gdLst>
                <a:gd name="textAreaLeft" fmla="*/ 0 w 988920"/>
                <a:gd name="textAreaRight" fmla="*/ 989640 w 988920"/>
                <a:gd name="textAreaTop" fmla="*/ 0 h 650520"/>
                <a:gd name="textAreaBottom" fmla="*/ 651240 h 650520"/>
              </a:gdLst>
              <a:ahLst/>
              <a:cxnLst/>
              <a:rect l="textAreaLeft" t="textAreaTop" r="textAreaRight" b="textAreaBottom"/>
              <a:pathLst>
                <a:path w="498" h="338">
                  <a:moveTo>
                    <a:pt x="495" y="327"/>
                  </a:moveTo>
                  <a:lnTo>
                    <a:pt x="495" y="324"/>
                  </a:lnTo>
                  <a:lnTo>
                    <a:pt x="495" y="321"/>
                  </a:lnTo>
                  <a:lnTo>
                    <a:pt x="498" y="315"/>
                  </a:lnTo>
                  <a:lnTo>
                    <a:pt x="495" y="315"/>
                  </a:lnTo>
                  <a:lnTo>
                    <a:pt x="484" y="310"/>
                  </a:lnTo>
                  <a:lnTo>
                    <a:pt x="472" y="301"/>
                  </a:lnTo>
                  <a:lnTo>
                    <a:pt x="472" y="296"/>
                  </a:lnTo>
                  <a:lnTo>
                    <a:pt x="452" y="270"/>
                  </a:lnTo>
                  <a:lnTo>
                    <a:pt x="455" y="270"/>
                  </a:lnTo>
                  <a:lnTo>
                    <a:pt x="444" y="261"/>
                  </a:lnTo>
                  <a:lnTo>
                    <a:pt x="441" y="256"/>
                  </a:lnTo>
                  <a:lnTo>
                    <a:pt x="432" y="253"/>
                  </a:lnTo>
                  <a:lnTo>
                    <a:pt x="432" y="247"/>
                  </a:lnTo>
                  <a:lnTo>
                    <a:pt x="435" y="247"/>
                  </a:lnTo>
                  <a:lnTo>
                    <a:pt x="430" y="247"/>
                  </a:lnTo>
                  <a:lnTo>
                    <a:pt x="421" y="247"/>
                  </a:lnTo>
                  <a:lnTo>
                    <a:pt x="421" y="250"/>
                  </a:lnTo>
                  <a:lnTo>
                    <a:pt x="418" y="253"/>
                  </a:lnTo>
                  <a:lnTo>
                    <a:pt x="415" y="253"/>
                  </a:lnTo>
                  <a:lnTo>
                    <a:pt x="415" y="256"/>
                  </a:lnTo>
                  <a:lnTo>
                    <a:pt x="407" y="256"/>
                  </a:lnTo>
                  <a:lnTo>
                    <a:pt x="404" y="261"/>
                  </a:lnTo>
                  <a:lnTo>
                    <a:pt x="401" y="256"/>
                  </a:lnTo>
                  <a:lnTo>
                    <a:pt x="398" y="253"/>
                  </a:lnTo>
                  <a:lnTo>
                    <a:pt x="390" y="247"/>
                  </a:lnTo>
                  <a:lnTo>
                    <a:pt x="387" y="244"/>
                  </a:lnTo>
                  <a:lnTo>
                    <a:pt x="384" y="242"/>
                  </a:lnTo>
                  <a:lnTo>
                    <a:pt x="381" y="239"/>
                  </a:lnTo>
                  <a:lnTo>
                    <a:pt x="381" y="236"/>
                  </a:lnTo>
                  <a:lnTo>
                    <a:pt x="373" y="233"/>
                  </a:lnTo>
                  <a:lnTo>
                    <a:pt x="370" y="236"/>
                  </a:lnTo>
                  <a:lnTo>
                    <a:pt x="367" y="236"/>
                  </a:lnTo>
                  <a:lnTo>
                    <a:pt x="364" y="233"/>
                  </a:lnTo>
                  <a:lnTo>
                    <a:pt x="361" y="233"/>
                  </a:lnTo>
                  <a:lnTo>
                    <a:pt x="356" y="233"/>
                  </a:lnTo>
                  <a:lnTo>
                    <a:pt x="350" y="230"/>
                  </a:lnTo>
                  <a:lnTo>
                    <a:pt x="350" y="222"/>
                  </a:lnTo>
                  <a:lnTo>
                    <a:pt x="350" y="219"/>
                  </a:lnTo>
                  <a:lnTo>
                    <a:pt x="350" y="210"/>
                  </a:lnTo>
                  <a:lnTo>
                    <a:pt x="353" y="193"/>
                  </a:lnTo>
                  <a:lnTo>
                    <a:pt x="353" y="179"/>
                  </a:lnTo>
                  <a:lnTo>
                    <a:pt x="353" y="165"/>
                  </a:lnTo>
                  <a:lnTo>
                    <a:pt x="353" y="153"/>
                  </a:lnTo>
                  <a:lnTo>
                    <a:pt x="353" y="139"/>
                  </a:lnTo>
                  <a:lnTo>
                    <a:pt x="353" y="119"/>
                  </a:lnTo>
                  <a:lnTo>
                    <a:pt x="353" y="105"/>
                  </a:lnTo>
                  <a:lnTo>
                    <a:pt x="353" y="94"/>
                  </a:lnTo>
                  <a:lnTo>
                    <a:pt x="353" y="82"/>
                  </a:lnTo>
                  <a:lnTo>
                    <a:pt x="353" y="71"/>
                  </a:lnTo>
                  <a:lnTo>
                    <a:pt x="353" y="62"/>
                  </a:lnTo>
                  <a:lnTo>
                    <a:pt x="353" y="51"/>
                  </a:lnTo>
                  <a:lnTo>
                    <a:pt x="353" y="40"/>
                  </a:lnTo>
                  <a:lnTo>
                    <a:pt x="350" y="40"/>
                  </a:lnTo>
                  <a:lnTo>
                    <a:pt x="347" y="40"/>
                  </a:lnTo>
                  <a:lnTo>
                    <a:pt x="350" y="40"/>
                  </a:lnTo>
                  <a:lnTo>
                    <a:pt x="347" y="43"/>
                  </a:lnTo>
                  <a:lnTo>
                    <a:pt x="347" y="40"/>
                  </a:lnTo>
                  <a:lnTo>
                    <a:pt x="339" y="37"/>
                  </a:lnTo>
                  <a:lnTo>
                    <a:pt x="339" y="34"/>
                  </a:lnTo>
                  <a:lnTo>
                    <a:pt x="336" y="34"/>
                  </a:lnTo>
                  <a:lnTo>
                    <a:pt x="333" y="34"/>
                  </a:lnTo>
                  <a:lnTo>
                    <a:pt x="330" y="31"/>
                  </a:lnTo>
                  <a:lnTo>
                    <a:pt x="327" y="31"/>
                  </a:lnTo>
                  <a:lnTo>
                    <a:pt x="324" y="31"/>
                  </a:lnTo>
                  <a:lnTo>
                    <a:pt x="322" y="31"/>
                  </a:lnTo>
                  <a:lnTo>
                    <a:pt x="319" y="31"/>
                  </a:lnTo>
                  <a:lnTo>
                    <a:pt x="322" y="31"/>
                  </a:lnTo>
                  <a:lnTo>
                    <a:pt x="322" y="34"/>
                  </a:lnTo>
                  <a:lnTo>
                    <a:pt x="316" y="31"/>
                  </a:lnTo>
                  <a:lnTo>
                    <a:pt x="313" y="31"/>
                  </a:lnTo>
                  <a:lnTo>
                    <a:pt x="307" y="31"/>
                  </a:lnTo>
                  <a:lnTo>
                    <a:pt x="305" y="31"/>
                  </a:lnTo>
                  <a:lnTo>
                    <a:pt x="299" y="34"/>
                  </a:lnTo>
                  <a:lnTo>
                    <a:pt x="299" y="31"/>
                  </a:lnTo>
                  <a:lnTo>
                    <a:pt x="296" y="34"/>
                  </a:lnTo>
                  <a:lnTo>
                    <a:pt x="293" y="34"/>
                  </a:lnTo>
                  <a:lnTo>
                    <a:pt x="290" y="34"/>
                  </a:lnTo>
                  <a:lnTo>
                    <a:pt x="290" y="31"/>
                  </a:lnTo>
                  <a:lnTo>
                    <a:pt x="293" y="31"/>
                  </a:lnTo>
                  <a:lnTo>
                    <a:pt x="290" y="31"/>
                  </a:lnTo>
                  <a:lnTo>
                    <a:pt x="288" y="31"/>
                  </a:lnTo>
                  <a:lnTo>
                    <a:pt x="285" y="31"/>
                  </a:lnTo>
                  <a:lnTo>
                    <a:pt x="279" y="28"/>
                  </a:lnTo>
                  <a:lnTo>
                    <a:pt x="276" y="28"/>
                  </a:lnTo>
                  <a:lnTo>
                    <a:pt x="279" y="28"/>
                  </a:lnTo>
                  <a:lnTo>
                    <a:pt x="273" y="28"/>
                  </a:lnTo>
                  <a:lnTo>
                    <a:pt x="265" y="28"/>
                  </a:lnTo>
                  <a:lnTo>
                    <a:pt x="259" y="28"/>
                  </a:lnTo>
                  <a:lnTo>
                    <a:pt x="259" y="26"/>
                  </a:lnTo>
                  <a:lnTo>
                    <a:pt x="256" y="26"/>
                  </a:lnTo>
                  <a:lnTo>
                    <a:pt x="253" y="26"/>
                  </a:lnTo>
                  <a:lnTo>
                    <a:pt x="251" y="26"/>
                  </a:lnTo>
                  <a:lnTo>
                    <a:pt x="251" y="23"/>
                  </a:lnTo>
                  <a:lnTo>
                    <a:pt x="245" y="23"/>
                  </a:lnTo>
                  <a:lnTo>
                    <a:pt x="242" y="23"/>
                  </a:lnTo>
                  <a:lnTo>
                    <a:pt x="239" y="20"/>
                  </a:lnTo>
                  <a:lnTo>
                    <a:pt x="234" y="23"/>
                  </a:lnTo>
                  <a:lnTo>
                    <a:pt x="228" y="26"/>
                  </a:lnTo>
                  <a:lnTo>
                    <a:pt x="228" y="23"/>
                  </a:lnTo>
                  <a:lnTo>
                    <a:pt x="231" y="23"/>
                  </a:lnTo>
                  <a:lnTo>
                    <a:pt x="228" y="20"/>
                  </a:lnTo>
                  <a:lnTo>
                    <a:pt x="225" y="20"/>
                  </a:lnTo>
                  <a:lnTo>
                    <a:pt x="222" y="20"/>
                  </a:lnTo>
                  <a:lnTo>
                    <a:pt x="219" y="20"/>
                  </a:lnTo>
                  <a:lnTo>
                    <a:pt x="219" y="26"/>
                  </a:lnTo>
                  <a:lnTo>
                    <a:pt x="216" y="26"/>
                  </a:lnTo>
                  <a:lnTo>
                    <a:pt x="214" y="26"/>
                  </a:lnTo>
                  <a:lnTo>
                    <a:pt x="216" y="26"/>
                  </a:lnTo>
                  <a:lnTo>
                    <a:pt x="216" y="23"/>
                  </a:lnTo>
                  <a:lnTo>
                    <a:pt x="214" y="23"/>
                  </a:lnTo>
                  <a:lnTo>
                    <a:pt x="211" y="23"/>
                  </a:lnTo>
                  <a:lnTo>
                    <a:pt x="208" y="23"/>
                  </a:lnTo>
                  <a:lnTo>
                    <a:pt x="208" y="20"/>
                  </a:lnTo>
                  <a:lnTo>
                    <a:pt x="211" y="20"/>
                  </a:lnTo>
                  <a:lnTo>
                    <a:pt x="214" y="20"/>
                  </a:lnTo>
                  <a:lnTo>
                    <a:pt x="202" y="20"/>
                  </a:lnTo>
                  <a:lnTo>
                    <a:pt x="205" y="17"/>
                  </a:lnTo>
                  <a:lnTo>
                    <a:pt x="208" y="20"/>
                  </a:lnTo>
                  <a:lnTo>
                    <a:pt x="208" y="17"/>
                  </a:lnTo>
                  <a:lnTo>
                    <a:pt x="205" y="17"/>
                  </a:lnTo>
                  <a:lnTo>
                    <a:pt x="202" y="17"/>
                  </a:lnTo>
                  <a:lnTo>
                    <a:pt x="202" y="14"/>
                  </a:lnTo>
                  <a:lnTo>
                    <a:pt x="205" y="14"/>
                  </a:lnTo>
                  <a:lnTo>
                    <a:pt x="205" y="11"/>
                  </a:lnTo>
                  <a:lnTo>
                    <a:pt x="199" y="14"/>
                  </a:lnTo>
                  <a:lnTo>
                    <a:pt x="199" y="11"/>
                  </a:lnTo>
                  <a:lnTo>
                    <a:pt x="197" y="11"/>
                  </a:lnTo>
                  <a:lnTo>
                    <a:pt x="197" y="14"/>
                  </a:lnTo>
                  <a:lnTo>
                    <a:pt x="194" y="11"/>
                  </a:lnTo>
                  <a:lnTo>
                    <a:pt x="191" y="11"/>
                  </a:lnTo>
                  <a:lnTo>
                    <a:pt x="188" y="11"/>
                  </a:lnTo>
                  <a:lnTo>
                    <a:pt x="185" y="11"/>
                  </a:lnTo>
                  <a:lnTo>
                    <a:pt x="182" y="11"/>
                  </a:lnTo>
                  <a:lnTo>
                    <a:pt x="180" y="11"/>
                  </a:lnTo>
                  <a:lnTo>
                    <a:pt x="180" y="14"/>
                  </a:lnTo>
                  <a:lnTo>
                    <a:pt x="177" y="14"/>
                  </a:lnTo>
                  <a:lnTo>
                    <a:pt x="177" y="11"/>
                  </a:lnTo>
                  <a:lnTo>
                    <a:pt x="174" y="11"/>
                  </a:lnTo>
                  <a:lnTo>
                    <a:pt x="171" y="11"/>
                  </a:lnTo>
                  <a:lnTo>
                    <a:pt x="174" y="11"/>
                  </a:lnTo>
                  <a:lnTo>
                    <a:pt x="174" y="8"/>
                  </a:lnTo>
                  <a:lnTo>
                    <a:pt x="171" y="6"/>
                  </a:lnTo>
                  <a:lnTo>
                    <a:pt x="168" y="6"/>
                  </a:lnTo>
                  <a:lnTo>
                    <a:pt x="171" y="6"/>
                  </a:lnTo>
                  <a:lnTo>
                    <a:pt x="168" y="6"/>
                  </a:lnTo>
                  <a:lnTo>
                    <a:pt x="165" y="6"/>
                  </a:lnTo>
                  <a:lnTo>
                    <a:pt x="165" y="8"/>
                  </a:lnTo>
                  <a:lnTo>
                    <a:pt x="162" y="8"/>
                  </a:lnTo>
                  <a:lnTo>
                    <a:pt x="162" y="11"/>
                  </a:lnTo>
                  <a:lnTo>
                    <a:pt x="165" y="11"/>
                  </a:lnTo>
                  <a:lnTo>
                    <a:pt x="162" y="14"/>
                  </a:lnTo>
                  <a:lnTo>
                    <a:pt x="165" y="14"/>
                  </a:lnTo>
                  <a:lnTo>
                    <a:pt x="162" y="17"/>
                  </a:lnTo>
                  <a:lnTo>
                    <a:pt x="162" y="14"/>
                  </a:lnTo>
                  <a:lnTo>
                    <a:pt x="160" y="14"/>
                  </a:lnTo>
                  <a:lnTo>
                    <a:pt x="157" y="14"/>
                  </a:lnTo>
                  <a:lnTo>
                    <a:pt x="160" y="14"/>
                  </a:lnTo>
                  <a:lnTo>
                    <a:pt x="160" y="11"/>
                  </a:lnTo>
                  <a:lnTo>
                    <a:pt x="157" y="14"/>
                  </a:lnTo>
                  <a:lnTo>
                    <a:pt x="154" y="14"/>
                  </a:lnTo>
                  <a:lnTo>
                    <a:pt x="154" y="11"/>
                  </a:lnTo>
                  <a:lnTo>
                    <a:pt x="151" y="14"/>
                  </a:lnTo>
                  <a:lnTo>
                    <a:pt x="148" y="17"/>
                  </a:lnTo>
                  <a:lnTo>
                    <a:pt x="148" y="14"/>
                  </a:lnTo>
                  <a:lnTo>
                    <a:pt x="151" y="11"/>
                  </a:lnTo>
                  <a:lnTo>
                    <a:pt x="148" y="11"/>
                  </a:lnTo>
                  <a:lnTo>
                    <a:pt x="151" y="11"/>
                  </a:lnTo>
                  <a:lnTo>
                    <a:pt x="151" y="8"/>
                  </a:lnTo>
                  <a:lnTo>
                    <a:pt x="154" y="11"/>
                  </a:lnTo>
                  <a:lnTo>
                    <a:pt x="154" y="8"/>
                  </a:lnTo>
                  <a:lnTo>
                    <a:pt x="157" y="8"/>
                  </a:lnTo>
                  <a:lnTo>
                    <a:pt x="160" y="8"/>
                  </a:lnTo>
                  <a:lnTo>
                    <a:pt x="162" y="6"/>
                  </a:lnTo>
                  <a:lnTo>
                    <a:pt x="160" y="6"/>
                  </a:lnTo>
                  <a:lnTo>
                    <a:pt x="157" y="3"/>
                  </a:lnTo>
                  <a:lnTo>
                    <a:pt x="157" y="6"/>
                  </a:lnTo>
                  <a:lnTo>
                    <a:pt x="154" y="6"/>
                  </a:lnTo>
                  <a:lnTo>
                    <a:pt x="154" y="3"/>
                  </a:lnTo>
                  <a:lnTo>
                    <a:pt x="151" y="3"/>
                  </a:lnTo>
                  <a:lnTo>
                    <a:pt x="148" y="3"/>
                  </a:lnTo>
                  <a:lnTo>
                    <a:pt x="148" y="0"/>
                  </a:lnTo>
                  <a:lnTo>
                    <a:pt x="145" y="3"/>
                  </a:lnTo>
                  <a:lnTo>
                    <a:pt x="143" y="3"/>
                  </a:lnTo>
                  <a:lnTo>
                    <a:pt x="143" y="6"/>
                  </a:lnTo>
                  <a:lnTo>
                    <a:pt x="140" y="6"/>
                  </a:lnTo>
                  <a:lnTo>
                    <a:pt x="137" y="8"/>
                  </a:lnTo>
                  <a:lnTo>
                    <a:pt x="131" y="11"/>
                  </a:lnTo>
                  <a:lnTo>
                    <a:pt x="126" y="11"/>
                  </a:lnTo>
                  <a:lnTo>
                    <a:pt x="123" y="14"/>
                  </a:lnTo>
                  <a:lnTo>
                    <a:pt x="120" y="14"/>
                  </a:lnTo>
                  <a:lnTo>
                    <a:pt x="117" y="14"/>
                  </a:lnTo>
                  <a:lnTo>
                    <a:pt x="114" y="11"/>
                  </a:lnTo>
                  <a:lnTo>
                    <a:pt x="114" y="14"/>
                  </a:lnTo>
                  <a:lnTo>
                    <a:pt x="117" y="14"/>
                  </a:lnTo>
                  <a:lnTo>
                    <a:pt x="114" y="14"/>
                  </a:lnTo>
                  <a:lnTo>
                    <a:pt x="117" y="17"/>
                  </a:lnTo>
                  <a:lnTo>
                    <a:pt x="114" y="17"/>
                  </a:lnTo>
                  <a:lnTo>
                    <a:pt x="114" y="14"/>
                  </a:lnTo>
                  <a:lnTo>
                    <a:pt x="111" y="17"/>
                  </a:lnTo>
                  <a:lnTo>
                    <a:pt x="108" y="14"/>
                  </a:lnTo>
                  <a:lnTo>
                    <a:pt x="111" y="14"/>
                  </a:lnTo>
                  <a:lnTo>
                    <a:pt x="111" y="11"/>
                  </a:lnTo>
                  <a:lnTo>
                    <a:pt x="114" y="11"/>
                  </a:lnTo>
                  <a:lnTo>
                    <a:pt x="111" y="11"/>
                  </a:lnTo>
                  <a:lnTo>
                    <a:pt x="117" y="11"/>
                  </a:lnTo>
                  <a:lnTo>
                    <a:pt x="111" y="11"/>
                  </a:lnTo>
                  <a:lnTo>
                    <a:pt x="106" y="14"/>
                  </a:lnTo>
                  <a:lnTo>
                    <a:pt x="106" y="17"/>
                  </a:lnTo>
                  <a:lnTo>
                    <a:pt x="103" y="17"/>
                  </a:lnTo>
                  <a:lnTo>
                    <a:pt x="106" y="17"/>
                  </a:lnTo>
                  <a:lnTo>
                    <a:pt x="108" y="20"/>
                  </a:lnTo>
                  <a:lnTo>
                    <a:pt x="111" y="20"/>
                  </a:lnTo>
                  <a:lnTo>
                    <a:pt x="108" y="23"/>
                  </a:lnTo>
                  <a:lnTo>
                    <a:pt x="106" y="20"/>
                  </a:lnTo>
                  <a:lnTo>
                    <a:pt x="106" y="23"/>
                  </a:lnTo>
                  <a:lnTo>
                    <a:pt x="106" y="26"/>
                  </a:lnTo>
                  <a:lnTo>
                    <a:pt x="106" y="28"/>
                  </a:lnTo>
                  <a:lnTo>
                    <a:pt x="111" y="28"/>
                  </a:lnTo>
                  <a:lnTo>
                    <a:pt x="108" y="28"/>
                  </a:lnTo>
                  <a:lnTo>
                    <a:pt x="106" y="26"/>
                  </a:lnTo>
                  <a:lnTo>
                    <a:pt x="103" y="23"/>
                  </a:lnTo>
                  <a:lnTo>
                    <a:pt x="100" y="26"/>
                  </a:lnTo>
                  <a:lnTo>
                    <a:pt x="103" y="23"/>
                  </a:lnTo>
                  <a:lnTo>
                    <a:pt x="100" y="23"/>
                  </a:lnTo>
                  <a:lnTo>
                    <a:pt x="103" y="23"/>
                  </a:lnTo>
                  <a:lnTo>
                    <a:pt x="106" y="20"/>
                  </a:lnTo>
                  <a:lnTo>
                    <a:pt x="103" y="20"/>
                  </a:lnTo>
                  <a:lnTo>
                    <a:pt x="106" y="17"/>
                  </a:lnTo>
                  <a:lnTo>
                    <a:pt x="103" y="17"/>
                  </a:lnTo>
                  <a:lnTo>
                    <a:pt x="97" y="20"/>
                  </a:lnTo>
                  <a:lnTo>
                    <a:pt x="94" y="23"/>
                  </a:lnTo>
                  <a:lnTo>
                    <a:pt x="91" y="23"/>
                  </a:lnTo>
                  <a:lnTo>
                    <a:pt x="94" y="23"/>
                  </a:lnTo>
                  <a:lnTo>
                    <a:pt x="91" y="26"/>
                  </a:lnTo>
                  <a:lnTo>
                    <a:pt x="86" y="26"/>
                  </a:lnTo>
                  <a:lnTo>
                    <a:pt x="83" y="26"/>
                  </a:lnTo>
                  <a:lnTo>
                    <a:pt x="80" y="28"/>
                  </a:lnTo>
                  <a:lnTo>
                    <a:pt x="77" y="28"/>
                  </a:lnTo>
                  <a:lnTo>
                    <a:pt x="80" y="28"/>
                  </a:lnTo>
                  <a:lnTo>
                    <a:pt x="77" y="28"/>
                  </a:lnTo>
                  <a:lnTo>
                    <a:pt x="74" y="28"/>
                  </a:lnTo>
                  <a:lnTo>
                    <a:pt x="77" y="31"/>
                  </a:lnTo>
                  <a:lnTo>
                    <a:pt x="80" y="34"/>
                  </a:lnTo>
                  <a:lnTo>
                    <a:pt x="77" y="34"/>
                  </a:lnTo>
                  <a:lnTo>
                    <a:pt x="77" y="31"/>
                  </a:lnTo>
                  <a:lnTo>
                    <a:pt x="74" y="31"/>
                  </a:lnTo>
                  <a:lnTo>
                    <a:pt x="72" y="31"/>
                  </a:lnTo>
                  <a:lnTo>
                    <a:pt x="72" y="34"/>
                  </a:lnTo>
                  <a:lnTo>
                    <a:pt x="66" y="34"/>
                  </a:lnTo>
                  <a:lnTo>
                    <a:pt x="66" y="37"/>
                  </a:lnTo>
                  <a:lnTo>
                    <a:pt x="69" y="37"/>
                  </a:lnTo>
                  <a:lnTo>
                    <a:pt x="66" y="37"/>
                  </a:lnTo>
                  <a:lnTo>
                    <a:pt x="66" y="40"/>
                  </a:lnTo>
                  <a:lnTo>
                    <a:pt x="69" y="40"/>
                  </a:lnTo>
                  <a:lnTo>
                    <a:pt x="66" y="43"/>
                  </a:lnTo>
                  <a:lnTo>
                    <a:pt x="63" y="45"/>
                  </a:lnTo>
                  <a:lnTo>
                    <a:pt x="63" y="43"/>
                  </a:lnTo>
                  <a:lnTo>
                    <a:pt x="63" y="40"/>
                  </a:lnTo>
                  <a:lnTo>
                    <a:pt x="63" y="37"/>
                  </a:lnTo>
                  <a:lnTo>
                    <a:pt x="63" y="40"/>
                  </a:lnTo>
                  <a:lnTo>
                    <a:pt x="63" y="48"/>
                  </a:lnTo>
                  <a:lnTo>
                    <a:pt x="60" y="51"/>
                  </a:lnTo>
                  <a:lnTo>
                    <a:pt x="54" y="54"/>
                  </a:lnTo>
                  <a:lnTo>
                    <a:pt x="43" y="57"/>
                  </a:lnTo>
                  <a:lnTo>
                    <a:pt x="32" y="57"/>
                  </a:lnTo>
                  <a:lnTo>
                    <a:pt x="26" y="57"/>
                  </a:lnTo>
                  <a:lnTo>
                    <a:pt x="23" y="57"/>
                  </a:lnTo>
                  <a:lnTo>
                    <a:pt x="23" y="60"/>
                  </a:lnTo>
                  <a:lnTo>
                    <a:pt x="23" y="65"/>
                  </a:lnTo>
                  <a:lnTo>
                    <a:pt x="20" y="68"/>
                  </a:lnTo>
                  <a:lnTo>
                    <a:pt x="18" y="68"/>
                  </a:lnTo>
                  <a:lnTo>
                    <a:pt x="20" y="68"/>
                  </a:lnTo>
                  <a:lnTo>
                    <a:pt x="26" y="71"/>
                  </a:lnTo>
                  <a:lnTo>
                    <a:pt x="29" y="74"/>
                  </a:lnTo>
                  <a:lnTo>
                    <a:pt x="37" y="77"/>
                  </a:lnTo>
                  <a:lnTo>
                    <a:pt x="40" y="80"/>
                  </a:lnTo>
                  <a:lnTo>
                    <a:pt x="43" y="80"/>
                  </a:lnTo>
                  <a:lnTo>
                    <a:pt x="43" y="77"/>
                  </a:lnTo>
                  <a:lnTo>
                    <a:pt x="43" y="80"/>
                  </a:lnTo>
                  <a:lnTo>
                    <a:pt x="40" y="80"/>
                  </a:lnTo>
                  <a:lnTo>
                    <a:pt x="49" y="85"/>
                  </a:lnTo>
                  <a:lnTo>
                    <a:pt x="52" y="85"/>
                  </a:lnTo>
                  <a:lnTo>
                    <a:pt x="54" y="88"/>
                  </a:lnTo>
                  <a:lnTo>
                    <a:pt x="57" y="91"/>
                  </a:lnTo>
                  <a:lnTo>
                    <a:pt x="57" y="94"/>
                  </a:lnTo>
                  <a:lnTo>
                    <a:pt x="57" y="97"/>
                  </a:lnTo>
                  <a:lnTo>
                    <a:pt x="69" y="99"/>
                  </a:lnTo>
                  <a:lnTo>
                    <a:pt x="69" y="97"/>
                  </a:lnTo>
                  <a:lnTo>
                    <a:pt x="72" y="97"/>
                  </a:lnTo>
                  <a:lnTo>
                    <a:pt x="72" y="94"/>
                  </a:lnTo>
                  <a:lnTo>
                    <a:pt x="69" y="94"/>
                  </a:lnTo>
                  <a:lnTo>
                    <a:pt x="66" y="91"/>
                  </a:lnTo>
                  <a:lnTo>
                    <a:pt x="69" y="94"/>
                  </a:lnTo>
                  <a:lnTo>
                    <a:pt x="72" y="94"/>
                  </a:lnTo>
                  <a:lnTo>
                    <a:pt x="74" y="94"/>
                  </a:lnTo>
                  <a:lnTo>
                    <a:pt x="74" y="97"/>
                  </a:lnTo>
                  <a:lnTo>
                    <a:pt x="72" y="97"/>
                  </a:lnTo>
                  <a:lnTo>
                    <a:pt x="72" y="99"/>
                  </a:lnTo>
                  <a:lnTo>
                    <a:pt x="74" y="99"/>
                  </a:lnTo>
                  <a:lnTo>
                    <a:pt x="77" y="99"/>
                  </a:lnTo>
                  <a:lnTo>
                    <a:pt x="80" y="97"/>
                  </a:lnTo>
                  <a:lnTo>
                    <a:pt x="83" y="99"/>
                  </a:lnTo>
                  <a:lnTo>
                    <a:pt x="86" y="99"/>
                  </a:lnTo>
                  <a:lnTo>
                    <a:pt x="83" y="99"/>
                  </a:lnTo>
                  <a:lnTo>
                    <a:pt x="80" y="102"/>
                  </a:lnTo>
                  <a:lnTo>
                    <a:pt x="80" y="105"/>
                  </a:lnTo>
                  <a:lnTo>
                    <a:pt x="83" y="108"/>
                  </a:lnTo>
                  <a:lnTo>
                    <a:pt x="86" y="108"/>
                  </a:lnTo>
                  <a:lnTo>
                    <a:pt x="86" y="105"/>
                  </a:lnTo>
                  <a:lnTo>
                    <a:pt x="89" y="105"/>
                  </a:lnTo>
                  <a:lnTo>
                    <a:pt x="91" y="102"/>
                  </a:lnTo>
                  <a:lnTo>
                    <a:pt x="91" y="99"/>
                  </a:lnTo>
                  <a:lnTo>
                    <a:pt x="89" y="99"/>
                  </a:lnTo>
                  <a:lnTo>
                    <a:pt x="91" y="99"/>
                  </a:lnTo>
                  <a:lnTo>
                    <a:pt x="94" y="99"/>
                  </a:lnTo>
                  <a:lnTo>
                    <a:pt x="97" y="99"/>
                  </a:lnTo>
                  <a:lnTo>
                    <a:pt x="100" y="99"/>
                  </a:lnTo>
                  <a:lnTo>
                    <a:pt x="103" y="99"/>
                  </a:lnTo>
                  <a:lnTo>
                    <a:pt x="106" y="99"/>
                  </a:lnTo>
                  <a:lnTo>
                    <a:pt x="103" y="99"/>
                  </a:lnTo>
                  <a:lnTo>
                    <a:pt x="97" y="102"/>
                  </a:lnTo>
                  <a:lnTo>
                    <a:pt x="94" y="102"/>
                  </a:lnTo>
                  <a:lnTo>
                    <a:pt x="91" y="102"/>
                  </a:lnTo>
                  <a:lnTo>
                    <a:pt x="89" y="105"/>
                  </a:lnTo>
                  <a:lnTo>
                    <a:pt x="89" y="108"/>
                  </a:lnTo>
                  <a:lnTo>
                    <a:pt x="91" y="105"/>
                  </a:lnTo>
                  <a:lnTo>
                    <a:pt x="94" y="105"/>
                  </a:lnTo>
                  <a:lnTo>
                    <a:pt x="97" y="108"/>
                  </a:lnTo>
                  <a:lnTo>
                    <a:pt x="100" y="108"/>
                  </a:lnTo>
                  <a:lnTo>
                    <a:pt x="100" y="105"/>
                  </a:lnTo>
                  <a:lnTo>
                    <a:pt x="103" y="105"/>
                  </a:lnTo>
                  <a:lnTo>
                    <a:pt x="106" y="105"/>
                  </a:lnTo>
                  <a:lnTo>
                    <a:pt x="108" y="105"/>
                  </a:lnTo>
                  <a:lnTo>
                    <a:pt x="108" y="108"/>
                  </a:lnTo>
                  <a:lnTo>
                    <a:pt x="106" y="108"/>
                  </a:lnTo>
                  <a:lnTo>
                    <a:pt x="108" y="108"/>
                  </a:lnTo>
                  <a:lnTo>
                    <a:pt x="111" y="108"/>
                  </a:lnTo>
                  <a:lnTo>
                    <a:pt x="111" y="111"/>
                  </a:lnTo>
                  <a:lnTo>
                    <a:pt x="108" y="111"/>
                  </a:lnTo>
                  <a:lnTo>
                    <a:pt x="106" y="111"/>
                  </a:lnTo>
                  <a:lnTo>
                    <a:pt x="103" y="111"/>
                  </a:lnTo>
                  <a:lnTo>
                    <a:pt x="100" y="111"/>
                  </a:lnTo>
                  <a:lnTo>
                    <a:pt x="97" y="111"/>
                  </a:lnTo>
                  <a:lnTo>
                    <a:pt x="94" y="114"/>
                  </a:lnTo>
                  <a:lnTo>
                    <a:pt x="91" y="111"/>
                  </a:lnTo>
                  <a:lnTo>
                    <a:pt x="89" y="108"/>
                  </a:lnTo>
                  <a:lnTo>
                    <a:pt x="86" y="111"/>
                  </a:lnTo>
                  <a:lnTo>
                    <a:pt x="80" y="108"/>
                  </a:lnTo>
                  <a:lnTo>
                    <a:pt x="77" y="108"/>
                  </a:lnTo>
                  <a:lnTo>
                    <a:pt x="80" y="105"/>
                  </a:lnTo>
                  <a:lnTo>
                    <a:pt x="80" y="102"/>
                  </a:lnTo>
                  <a:lnTo>
                    <a:pt x="77" y="102"/>
                  </a:lnTo>
                  <a:lnTo>
                    <a:pt x="74" y="99"/>
                  </a:lnTo>
                  <a:lnTo>
                    <a:pt x="72" y="99"/>
                  </a:lnTo>
                  <a:lnTo>
                    <a:pt x="72" y="102"/>
                  </a:lnTo>
                  <a:lnTo>
                    <a:pt x="72" y="105"/>
                  </a:lnTo>
                  <a:lnTo>
                    <a:pt x="77" y="105"/>
                  </a:lnTo>
                  <a:lnTo>
                    <a:pt x="77" y="108"/>
                  </a:lnTo>
                  <a:lnTo>
                    <a:pt x="80" y="108"/>
                  </a:lnTo>
                  <a:lnTo>
                    <a:pt x="80" y="111"/>
                  </a:lnTo>
                  <a:lnTo>
                    <a:pt x="80" y="114"/>
                  </a:lnTo>
                  <a:lnTo>
                    <a:pt x="83" y="114"/>
                  </a:lnTo>
                  <a:lnTo>
                    <a:pt x="80" y="114"/>
                  </a:lnTo>
                  <a:lnTo>
                    <a:pt x="83" y="111"/>
                  </a:lnTo>
                  <a:lnTo>
                    <a:pt x="86" y="111"/>
                  </a:lnTo>
                  <a:lnTo>
                    <a:pt x="91" y="114"/>
                  </a:lnTo>
                  <a:lnTo>
                    <a:pt x="91" y="116"/>
                  </a:lnTo>
                  <a:lnTo>
                    <a:pt x="91" y="119"/>
                  </a:lnTo>
                  <a:lnTo>
                    <a:pt x="89" y="119"/>
                  </a:lnTo>
                  <a:lnTo>
                    <a:pt x="89" y="116"/>
                  </a:lnTo>
                  <a:lnTo>
                    <a:pt x="86" y="114"/>
                  </a:lnTo>
                  <a:lnTo>
                    <a:pt x="86" y="116"/>
                  </a:lnTo>
                  <a:lnTo>
                    <a:pt x="83" y="116"/>
                  </a:lnTo>
                  <a:lnTo>
                    <a:pt x="80" y="119"/>
                  </a:lnTo>
                  <a:lnTo>
                    <a:pt x="83" y="119"/>
                  </a:lnTo>
                  <a:lnTo>
                    <a:pt x="80" y="119"/>
                  </a:lnTo>
                  <a:lnTo>
                    <a:pt x="77" y="119"/>
                  </a:lnTo>
                  <a:lnTo>
                    <a:pt x="74" y="119"/>
                  </a:lnTo>
                  <a:lnTo>
                    <a:pt x="69" y="119"/>
                  </a:lnTo>
                  <a:lnTo>
                    <a:pt x="69" y="116"/>
                  </a:lnTo>
                  <a:lnTo>
                    <a:pt x="66" y="119"/>
                  </a:lnTo>
                  <a:lnTo>
                    <a:pt x="60" y="116"/>
                  </a:lnTo>
                  <a:lnTo>
                    <a:pt x="57" y="119"/>
                  </a:lnTo>
                  <a:lnTo>
                    <a:pt x="54" y="116"/>
                  </a:lnTo>
                  <a:lnTo>
                    <a:pt x="52" y="116"/>
                  </a:lnTo>
                  <a:lnTo>
                    <a:pt x="52" y="114"/>
                  </a:lnTo>
                  <a:lnTo>
                    <a:pt x="54" y="114"/>
                  </a:lnTo>
                  <a:lnTo>
                    <a:pt x="54" y="111"/>
                  </a:lnTo>
                  <a:lnTo>
                    <a:pt x="57" y="108"/>
                  </a:lnTo>
                  <a:lnTo>
                    <a:pt x="54" y="108"/>
                  </a:lnTo>
                  <a:lnTo>
                    <a:pt x="57" y="108"/>
                  </a:lnTo>
                  <a:lnTo>
                    <a:pt x="54" y="108"/>
                  </a:lnTo>
                  <a:lnTo>
                    <a:pt x="52" y="108"/>
                  </a:lnTo>
                  <a:lnTo>
                    <a:pt x="46" y="108"/>
                  </a:lnTo>
                  <a:lnTo>
                    <a:pt x="43" y="108"/>
                  </a:lnTo>
                  <a:lnTo>
                    <a:pt x="40" y="111"/>
                  </a:lnTo>
                  <a:lnTo>
                    <a:pt x="37" y="111"/>
                  </a:lnTo>
                  <a:lnTo>
                    <a:pt x="32" y="111"/>
                  </a:lnTo>
                  <a:lnTo>
                    <a:pt x="29" y="114"/>
                  </a:lnTo>
                  <a:lnTo>
                    <a:pt x="32" y="116"/>
                  </a:lnTo>
                  <a:lnTo>
                    <a:pt x="35" y="116"/>
                  </a:lnTo>
                  <a:lnTo>
                    <a:pt x="32" y="116"/>
                  </a:lnTo>
                  <a:lnTo>
                    <a:pt x="32" y="119"/>
                  </a:lnTo>
                  <a:lnTo>
                    <a:pt x="26" y="116"/>
                  </a:lnTo>
                  <a:lnTo>
                    <a:pt x="20" y="119"/>
                  </a:lnTo>
                  <a:lnTo>
                    <a:pt x="18" y="119"/>
                  </a:lnTo>
                  <a:lnTo>
                    <a:pt x="15" y="119"/>
                  </a:lnTo>
                  <a:lnTo>
                    <a:pt x="18" y="122"/>
                  </a:lnTo>
                  <a:lnTo>
                    <a:pt x="12" y="122"/>
                  </a:lnTo>
                  <a:lnTo>
                    <a:pt x="9" y="122"/>
                  </a:lnTo>
                  <a:lnTo>
                    <a:pt x="0" y="125"/>
                  </a:lnTo>
                  <a:lnTo>
                    <a:pt x="0" y="128"/>
                  </a:lnTo>
                  <a:lnTo>
                    <a:pt x="3" y="128"/>
                  </a:lnTo>
                  <a:lnTo>
                    <a:pt x="3" y="131"/>
                  </a:lnTo>
                  <a:lnTo>
                    <a:pt x="9" y="131"/>
                  </a:lnTo>
                  <a:lnTo>
                    <a:pt x="12" y="134"/>
                  </a:lnTo>
                  <a:lnTo>
                    <a:pt x="18" y="134"/>
                  </a:lnTo>
                  <a:lnTo>
                    <a:pt x="20" y="134"/>
                  </a:lnTo>
                  <a:lnTo>
                    <a:pt x="23" y="134"/>
                  </a:lnTo>
                  <a:lnTo>
                    <a:pt x="26" y="136"/>
                  </a:lnTo>
                  <a:lnTo>
                    <a:pt x="29" y="136"/>
                  </a:lnTo>
                  <a:lnTo>
                    <a:pt x="29" y="139"/>
                  </a:lnTo>
                  <a:lnTo>
                    <a:pt x="29" y="136"/>
                  </a:lnTo>
                  <a:lnTo>
                    <a:pt x="29" y="139"/>
                  </a:lnTo>
                  <a:lnTo>
                    <a:pt x="32" y="136"/>
                  </a:lnTo>
                  <a:lnTo>
                    <a:pt x="35" y="136"/>
                  </a:lnTo>
                  <a:lnTo>
                    <a:pt x="32" y="139"/>
                  </a:lnTo>
                  <a:lnTo>
                    <a:pt x="29" y="139"/>
                  </a:lnTo>
                  <a:lnTo>
                    <a:pt x="26" y="136"/>
                  </a:lnTo>
                  <a:lnTo>
                    <a:pt x="23" y="136"/>
                  </a:lnTo>
                  <a:lnTo>
                    <a:pt x="20" y="136"/>
                  </a:lnTo>
                  <a:lnTo>
                    <a:pt x="20" y="139"/>
                  </a:lnTo>
                  <a:lnTo>
                    <a:pt x="18" y="139"/>
                  </a:lnTo>
                  <a:lnTo>
                    <a:pt x="18" y="136"/>
                  </a:lnTo>
                  <a:lnTo>
                    <a:pt x="15" y="136"/>
                  </a:lnTo>
                  <a:lnTo>
                    <a:pt x="18" y="139"/>
                  </a:lnTo>
                  <a:lnTo>
                    <a:pt x="20" y="142"/>
                  </a:lnTo>
                  <a:lnTo>
                    <a:pt x="23" y="145"/>
                  </a:lnTo>
                  <a:lnTo>
                    <a:pt x="20" y="145"/>
                  </a:lnTo>
                  <a:lnTo>
                    <a:pt x="23" y="148"/>
                  </a:lnTo>
                  <a:lnTo>
                    <a:pt x="26" y="151"/>
                  </a:lnTo>
                  <a:lnTo>
                    <a:pt x="35" y="151"/>
                  </a:lnTo>
                  <a:lnTo>
                    <a:pt x="37" y="151"/>
                  </a:lnTo>
                  <a:lnTo>
                    <a:pt x="40" y="153"/>
                  </a:lnTo>
                  <a:lnTo>
                    <a:pt x="46" y="153"/>
                  </a:lnTo>
                  <a:lnTo>
                    <a:pt x="46" y="151"/>
                  </a:lnTo>
                  <a:lnTo>
                    <a:pt x="43" y="151"/>
                  </a:lnTo>
                  <a:lnTo>
                    <a:pt x="46" y="151"/>
                  </a:lnTo>
                  <a:lnTo>
                    <a:pt x="49" y="151"/>
                  </a:lnTo>
                  <a:lnTo>
                    <a:pt x="46" y="151"/>
                  </a:lnTo>
                  <a:lnTo>
                    <a:pt x="49" y="151"/>
                  </a:lnTo>
                  <a:lnTo>
                    <a:pt x="52" y="151"/>
                  </a:lnTo>
                  <a:lnTo>
                    <a:pt x="54" y="151"/>
                  </a:lnTo>
                  <a:lnTo>
                    <a:pt x="60" y="151"/>
                  </a:lnTo>
                  <a:lnTo>
                    <a:pt x="63" y="153"/>
                  </a:lnTo>
                  <a:lnTo>
                    <a:pt x="66" y="151"/>
                  </a:lnTo>
                  <a:lnTo>
                    <a:pt x="63" y="151"/>
                  </a:lnTo>
                  <a:lnTo>
                    <a:pt x="60" y="148"/>
                  </a:lnTo>
                  <a:lnTo>
                    <a:pt x="63" y="148"/>
                  </a:lnTo>
                  <a:lnTo>
                    <a:pt x="66" y="151"/>
                  </a:lnTo>
                  <a:lnTo>
                    <a:pt x="69" y="151"/>
                  </a:lnTo>
                  <a:lnTo>
                    <a:pt x="69" y="156"/>
                  </a:lnTo>
                  <a:lnTo>
                    <a:pt x="72" y="156"/>
                  </a:lnTo>
                  <a:lnTo>
                    <a:pt x="72" y="153"/>
                  </a:lnTo>
                  <a:lnTo>
                    <a:pt x="72" y="151"/>
                  </a:lnTo>
                  <a:lnTo>
                    <a:pt x="77" y="151"/>
                  </a:lnTo>
                  <a:lnTo>
                    <a:pt x="77" y="148"/>
                  </a:lnTo>
                  <a:lnTo>
                    <a:pt x="80" y="148"/>
                  </a:lnTo>
                  <a:lnTo>
                    <a:pt x="83" y="148"/>
                  </a:lnTo>
                  <a:lnTo>
                    <a:pt x="80" y="148"/>
                  </a:lnTo>
                  <a:lnTo>
                    <a:pt x="80" y="145"/>
                  </a:lnTo>
                  <a:lnTo>
                    <a:pt x="83" y="145"/>
                  </a:lnTo>
                  <a:lnTo>
                    <a:pt x="83" y="148"/>
                  </a:lnTo>
                  <a:lnTo>
                    <a:pt x="86" y="148"/>
                  </a:lnTo>
                  <a:lnTo>
                    <a:pt x="89" y="145"/>
                  </a:lnTo>
                  <a:lnTo>
                    <a:pt x="89" y="142"/>
                  </a:lnTo>
                  <a:lnTo>
                    <a:pt x="91" y="145"/>
                  </a:lnTo>
                  <a:lnTo>
                    <a:pt x="91" y="142"/>
                  </a:lnTo>
                  <a:lnTo>
                    <a:pt x="94" y="142"/>
                  </a:lnTo>
                  <a:lnTo>
                    <a:pt x="91" y="145"/>
                  </a:lnTo>
                  <a:lnTo>
                    <a:pt x="94" y="145"/>
                  </a:lnTo>
                  <a:lnTo>
                    <a:pt x="94" y="148"/>
                  </a:lnTo>
                  <a:lnTo>
                    <a:pt x="94" y="151"/>
                  </a:lnTo>
                  <a:lnTo>
                    <a:pt x="91" y="151"/>
                  </a:lnTo>
                  <a:lnTo>
                    <a:pt x="89" y="151"/>
                  </a:lnTo>
                  <a:lnTo>
                    <a:pt x="86" y="151"/>
                  </a:lnTo>
                  <a:lnTo>
                    <a:pt x="83" y="153"/>
                  </a:lnTo>
                  <a:lnTo>
                    <a:pt x="86" y="153"/>
                  </a:lnTo>
                  <a:lnTo>
                    <a:pt x="89" y="153"/>
                  </a:lnTo>
                  <a:lnTo>
                    <a:pt x="89" y="156"/>
                  </a:lnTo>
                  <a:lnTo>
                    <a:pt x="91" y="159"/>
                  </a:lnTo>
                  <a:lnTo>
                    <a:pt x="94" y="162"/>
                  </a:lnTo>
                  <a:lnTo>
                    <a:pt x="94" y="168"/>
                  </a:lnTo>
                  <a:lnTo>
                    <a:pt x="91" y="170"/>
                  </a:lnTo>
                  <a:lnTo>
                    <a:pt x="89" y="173"/>
                  </a:lnTo>
                  <a:lnTo>
                    <a:pt x="80" y="173"/>
                  </a:lnTo>
                  <a:lnTo>
                    <a:pt x="77" y="173"/>
                  </a:lnTo>
                  <a:lnTo>
                    <a:pt x="77" y="170"/>
                  </a:lnTo>
                  <a:lnTo>
                    <a:pt x="74" y="173"/>
                  </a:lnTo>
                  <a:lnTo>
                    <a:pt x="74" y="170"/>
                  </a:lnTo>
                  <a:lnTo>
                    <a:pt x="72" y="170"/>
                  </a:lnTo>
                  <a:lnTo>
                    <a:pt x="72" y="173"/>
                  </a:lnTo>
                  <a:lnTo>
                    <a:pt x="74" y="173"/>
                  </a:lnTo>
                  <a:lnTo>
                    <a:pt x="72" y="176"/>
                  </a:lnTo>
                  <a:lnTo>
                    <a:pt x="69" y="179"/>
                  </a:lnTo>
                  <a:lnTo>
                    <a:pt x="63" y="182"/>
                  </a:lnTo>
                  <a:lnTo>
                    <a:pt x="60" y="182"/>
                  </a:lnTo>
                  <a:lnTo>
                    <a:pt x="57" y="185"/>
                  </a:lnTo>
                  <a:lnTo>
                    <a:pt x="54" y="182"/>
                  </a:lnTo>
                  <a:lnTo>
                    <a:pt x="57" y="182"/>
                  </a:lnTo>
                  <a:lnTo>
                    <a:pt x="57" y="179"/>
                  </a:lnTo>
                  <a:lnTo>
                    <a:pt x="52" y="176"/>
                  </a:lnTo>
                  <a:lnTo>
                    <a:pt x="46" y="179"/>
                  </a:lnTo>
                  <a:lnTo>
                    <a:pt x="46" y="182"/>
                  </a:lnTo>
                  <a:lnTo>
                    <a:pt x="49" y="182"/>
                  </a:lnTo>
                  <a:lnTo>
                    <a:pt x="52" y="182"/>
                  </a:lnTo>
                  <a:lnTo>
                    <a:pt x="52" y="185"/>
                  </a:lnTo>
                  <a:lnTo>
                    <a:pt x="54" y="185"/>
                  </a:lnTo>
                  <a:lnTo>
                    <a:pt x="52" y="182"/>
                  </a:lnTo>
                  <a:lnTo>
                    <a:pt x="54" y="182"/>
                  </a:lnTo>
                  <a:lnTo>
                    <a:pt x="54" y="185"/>
                  </a:lnTo>
                  <a:lnTo>
                    <a:pt x="52" y="185"/>
                  </a:lnTo>
                  <a:lnTo>
                    <a:pt x="54" y="188"/>
                  </a:lnTo>
                  <a:lnTo>
                    <a:pt x="54" y="190"/>
                  </a:lnTo>
                  <a:lnTo>
                    <a:pt x="54" y="193"/>
                  </a:lnTo>
                  <a:lnTo>
                    <a:pt x="57" y="196"/>
                  </a:lnTo>
                  <a:lnTo>
                    <a:pt x="54" y="199"/>
                  </a:lnTo>
                  <a:lnTo>
                    <a:pt x="54" y="196"/>
                  </a:lnTo>
                  <a:lnTo>
                    <a:pt x="54" y="190"/>
                  </a:lnTo>
                  <a:lnTo>
                    <a:pt x="52" y="190"/>
                  </a:lnTo>
                  <a:lnTo>
                    <a:pt x="49" y="190"/>
                  </a:lnTo>
                  <a:lnTo>
                    <a:pt x="49" y="188"/>
                  </a:lnTo>
                  <a:lnTo>
                    <a:pt x="46" y="188"/>
                  </a:lnTo>
                  <a:lnTo>
                    <a:pt x="46" y="190"/>
                  </a:lnTo>
                  <a:lnTo>
                    <a:pt x="43" y="190"/>
                  </a:lnTo>
                  <a:lnTo>
                    <a:pt x="46" y="190"/>
                  </a:lnTo>
                  <a:lnTo>
                    <a:pt x="46" y="193"/>
                  </a:lnTo>
                  <a:lnTo>
                    <a:pt x="49" y="190"/>
                  </a:lnTo>
                  <a:lnTo>
                    <a:pt x="46" y="193"/>
                  </a:lnTo>
                  <a:lnTo>
                    <a:pt x="43" y="193"/>
                  </a:lnTo>
                  <a:lnTo>
                    <a:pt x="43" y="190"/>
                  </a:lnTo>
                  <a:lnTo>
                    <a:pt x="37" y="193"/>
                  </a:lnTo>
                  <a:lnTo>
                    <a:pt x="37" y="196"/>
                  </a:lnTo>
                  <a:lnTo>
                    <a:pt x="32" y="202"/>
                  </a:lnTo>
                  <a:lnTo>
                    <a:pt x="32" y="205"/>
                  </a:lnTo>
                  <a:lnTo>
                    <a:pt x="35" y="205"/>
                  </a:lnTo>
                  <a:lnTo>
                    <a:pt x="32" y="205"/>
                  </a:lnTo>
                  <a:lnTo>
                    <a:pt x="32" y="207"/>
                  </a:lnTo>
                  <a:lnTo>
                    <a:pt x="29" y="205"/>
                  </a:lnTo>
                  <a:lnTo>
                    <a:pt x="26" y="205"/>
                  </a:lnTo>
                  <a:lnTo>
                    <a:pt x="26" y="207"/>
                  </a:lnTo>
                  <a:lnTo>
                    <a:pt x="29" y="207"/>
                  </a:lnTo>
                  <a:lnTo>
                    <a:pt x="32" y="207"/>
                  </a:lnTo>
                  <a:lnTo>
                    <a:pt x="29" y="207"/>
                  </a:lnTo>
                  <a:lnTo>
                    <a:pt x="26" y="210"/>
                  </a:lnTo>
                  <a:lnTo>
                    <a:pt x="26" y="207"/>
                  </a:lnTo>
                  <a:lnTo>
                    <a:pt x="26" y="210"/>
                  </a:lnTo>
                  <a:lnTo>
                    <a:pt x="26" y="213"/>
                  </a:lnTo>
                  <a:lnTo>
                    <a:pt x="29" y="210"/>
                  </a:lnTo>
                  <a:lnTo>
                    <a:pt x="29" y="213"/>
                  </a:lnTo>
                  <a:lnTo>
                    <a:pt x="32" y="216"/>
                  </a:lnTo>
                  <a:lnTo>
                    <a:pt x="37" y="216"/>
                  </a:lnTo>
                  <a:lnTo>
                    <a:pt x="40" y="216"/>
                  </a:lnTo>
                  <a:lnTo>
                    <a:pt x="40" y="213"/>
                  </a:lnTo>
                  <a:lnTo>
                    <a:pt x="40" y="216"/>
                  </a:lnTo>
                  <a:lnTo>
                    <a:pt x="37" y="216"/>
                  </a:lnTo>
                  <a:lnTo>
                    <a:pt x="37" y="219"/>
                  </a:lnTo>
                  <a:lnTo>
                    <a:pt x="40" y="219"/>
                  </a:lnTo>
                  <a:lnTo>
                    <a:pt x="43" y="219"/>
                  </a:lnTo>
                  <a:lnTo>
                    <a:pt x="40" y="222"/>
                  </a:lnTo>
                  <a:lnTo>
                    <a:pt x="37" y="222"/>
                  </a:lnTo>
                  <a:lnTo>
                    <a:pt x="40" y="222"/>
                  </a:lnTo>
                  <a:lnTo>
                    <a:pt x="43" y="222"/>
                  </a:lnTo>
                  <a:lnTo>
                    <a:pt x="46" y="222"/>
                  </a:lnTo>
                  <a:lnTo>
                    <a:pt x="46" y="224"/>
                  </a:lnTo>
                  <a:lnTo>
                    <a:pt x="52" y="224"/>
                  </a:lnTo>
                  <a:lnTo>
                    <a:pt x="52" y="222"/>
                  </a:lnTo>
                  <a:lnTo>
                    <a:pt x="52" y="224"/>
                  </a:lnTo>
                  <a:lnTo>
                    <a:pt x="54" y="224"/>
                  </a:lnTo>
                  <a:lnTo>
                    <a:pt x="54" y="222"/>
                  </a:lnTo>
                  <a:lnTo>
                    <a:pt x="57" y="222"/>
                  </a:lnTo>
                  <a:lnTo>
                    <a:pt x="57" y="224"/>
                  </a:lnTo>
                  <a:lnTo>
                    <a:pt x="54" y="224"/>
                  </a:lnTo>
                  <a:lnTo>
                    <a:pt x="57" y="224"/>
                  </a:lnTo>
                  <a:lnTo>
                    <a:pt x="60" y="224"/>
                  </a:lnTo>
                  <a:lnTo>
                    <a:pt x="60" y="227"/>
                  </a:lnTo>
                  <a:lnTo>
                    <a:pt x="60" y="230"/>
                  </a:lnTo>
                  <a:lnTo>
                    <a:pt x="57" y="230"/>
                  </a:lnTo>
                  <a:lnTo>
                    <a:pt x="54" y="227"/>
                  </a:lnTo>
                  <a:lnTo>
                    <a:pt x="52" y="227"/>
                  </a:lnTo>
                  <a:lnTo>
                    <a:pt x="49" y="230"/>
                  </a:lnTo>
                  <a:lnTo>
                    <a:pt x="46" y="233"/>
                  </a:lnTo>
                  <a:lnTo>
                    <a:pt x="46" y="236"/>
                  </a:lnTo>
                  <a:lnTo>
                    <a:pt x="49" y="239"/>
                  </a:lnTo>
                  <a:lnTo>
                    <a:pt x="52" y="239"/>
                  </a:lnTo>
                  <a:lnTo>
                    <a:pt x="52" y="236"/>
                  </a:lnTo>
                  <a:lnTo>
                    <a:pt x="54" y="236"/>
                  </a:lnTo>
                  <a:lnTo>
                    <a:pt x="54" y="233"/>
                  </a:lnTo>
                  <a:lnTo>
                    <a:pt x="54" y="236"/>
                  </a:lnTo>
                  <a:lnTo>
                    <a:pt x="57" y="233"/>
                  </a:lnTo>
                  <a:lnTo>
                    <a:pt x="60" y="233"/>
                  </a:lnTo>
                  <a:lnTo>
                    <a:pt x="60" y="236"/>
                  </a:lnTo>
                  <a:lnTo>
                    <a:pt x="57" y="236"/>
                  </a:lnTo>
                  <a:lnTo>
                    <a:pt x="60" y="236"/>
                  </a:lnTo>
                  <a:lnTo>
                    <a:pt x="60" y="239"/>
                  </a:lnTo>
                  <a:lnTo>
                    <a:pt x="57" y="239"/>
                  </a:lnTo>
                  <a:lnTo>
                    <a:pt x="54" y="239"/>
                  </a:lnTo>
                  <a:lnTo>
                    <a:pt x="54" y="236"/>
                  </a:lnTo>
                  <a:lnTo>
                    <a:pt x="52" y="236"/>
                  </a:lnTo>
                  <a:lnTo>
                    <a:pt x="52" y="239"/>
                  </a:lnTo>
                  <a:lnTo>
                    <a:pt x="49" y="239"/>
                  </a:lnTo>
                  <a:lnTo>
                    <a:pt x="52" y="242"/>
                  </a:lnTo>
                  <a:lnTo>
                    <a:pt x="49" y="244"/>
                  </a:lnTo>
                  <a:lnTo>
                    <a:pt x="52" y="244"/>
                  </a:lnTo>
                  <a:lnTo>
                    <a:pt x="54" y="244"/>
                  </a:lnTo>
                  <a:lnTo>
                    <a:pt x="63" y="244"/>
                  </a:lnTo>
                  <a:lnTo>
                    <a:pt x="69" y="242"/>
                  </a:lnTo>
                  <a:lnTo>
                    <a:pt x="72" y="242"/>
                  </a:lnTo>
                  <a:lnTo>
                    <a:pt x="72" y="239"/>
                  </a:lnTo>
                  <a:lnTo>
                    <a:pt x="69" y="236"/>
                  </a:lnTo>
                  <a:lnTo>
                    <a:pt x="72" y="236"/>
                  </a:lnTo>
                  <a:lnTo>
                    <a:pt x="72" y="233"/>
                  </a:lnTo>
                  <a:lnTo>
                    <a:pt x="74" y="230"/>
                  </a:lnTo>
                  <a:lnTo>
                    <a:pt x="77" y="227"/>
                  </a:lnTo>
                  <a:lnTo>
                    <a:pt x="80" y="227"/>
                  </a:lnTo>
                  <a:lnTo>
                    <a:pt x="83" y="227"/>
                  </a:lnTo>
                  <a:lnTo>
                    <a:pt x="86" y="224"/>
                  </a:lnTo>
                  <a:lnTo>
                    <a:pt x="83" y="227"/>
                  </a:lnTo>
                  <a:lnTo>
                    <a:pt x="80" y="227"/>
                  </a:lnTo>
                  <a:lnTo>
                    <a:pt x="77" y="230"/>
                  </a:lnTo>
                  <a:lnTo>
                    <a:pt x="77" y="233"/>
                  </a:lnTo>
                  <a:lnTo>
                    <a:pt x="74" y="236"/>
                  </a:lnTo>
                  <a:lnTo>
                    <a:pt x="74" y="239"/>
                  </a:lnTo>
                  <a:lnTo>
                    <a:pt x="74" y="236"/>
                  </a:lnTo>
                  <a:lnTo>
                    <a:pt x="77" y="236"/>
                  </a:lnTo>
                  <a:lnTo>
                    <a:pt x="80" y="236"/>
                  </a:lnTo>
                  <a:lnTo>
                    <a:pt x="77" y="239"/>
                  </a:lnTo>
                  <a:lnTo>
                    <a:pt x="74" y="239"/>
                  </a:lnTo>
                  <a:lnTo>
                    <a:pt x="74" y="242"/>
                  </a:lnTo>
                  <a:lnTo>
                    <a:pt x="77" y="242"/>
                  </a:lnTo>
                  <a:lnTo>
                    <a:pt x="77" y="239"/>
                  </a:lnTo>
                  <a:lnTo>
                    <a:pt x="77" y="242"/>
                  </a:lnTo>
                  <a:lnTo>
                    <a:pt x="80" y="247"/>
                  </a:lnTo>
                  <a:lnTo>
                    <a:pt x="83" y="250"/>
                  </a:lnTo>
                  <a:lnTo>
                    <a:pt x="83" y="253"/>
                  </a:lnTo>
                  <a:lnTo>
                    <a:pt x="77" y="253"/>
                  </a:lnTo>
                  <a:lnTo>
                    <a:pt x="80" y="256"/>
                  </a:lnTo>
                  <a:lnTo>
                    <a:pt x="77" y="256"/>
                  </a:lnTo>
                  <a:lnTo>
                    <a:pt x="77" y="259"/>
                  </a:lnTo>
                  <a:lnTo>
                    <a:pt x="80" y="259"/>
                  </a:lnTo>
                  <a:lnTo>
                    <a:pt x="83" y="259"/>
                  </a:lnTo>
                  <a:lnTo>
                    <a:pt x="80" y="259"/>
                  </a:lnTo>
                  <a:lnTo>
                    <a:pt x="83" y="256"/>
                  </a:lnTo>
                  <a:lnTo>
                    <a:pt x="86" y="259"/>
                  </a:lnTo>
                  <a:lnTo>
                    <a:pt x="83" y="261"/>
                  </a:lnTo>
                  <a:lnTo>
                    <a:pt x="83" y="259"/>
                  </a:lnTo>
                  <a:lnTo>
                    <a:pt x="83" y="261"/>
                  </a:lnTo>
                  <a:lnTo>
                    <a:pt x="83" y="264"/>
                  </a:lnTo>
                  <a:lnTo>
                    <a:pt x="80" y="264"/>
                  </a:lnTo>
                  <a:lnTo>
                    <a:pt x="83" y="264"/>
                  </a:lnTo>
                  <a:lnTo>
                    <a:pt x="80" y="264"/>
                  </a:lnTo>
                  <a:lnTo>
                    <a:pt x="80" y="267"/>
                  </a:lnTo>
                  <a:lnTo>
                    <a:pt x="77" y="267"/>
                  </a:lnTo>
                  <a:lnTo>
                    <a:pt x="80" y="267"/>
                  </a:lnTo>
                  <a:lnTo>
                    <a:pt x="80" y="270"/>
                  </a:lnTo>
                  <a:lnTo>
                    <a:pt x="83" y="270"/>
                  </a:lnTo>
                  <a:lnTo>
                    <a:pt x="83" y="267"/>
                  </a:lnTo>
                  <a:lnTo>
                    <a:pt x="89" y="267"/>
                  </a:lnTo>
                  <a:lnTo>
                    <a:pt x="89" y="264"/>
                  </a:lnTo>
                  <a:lnTo>
                    <a:pt x="94" y="264"/>
                  </a:lnTo>
                  <a:lnTo>
                    <a:pt x="94" y="261"/>
                  </a:lnTo>
                  <a:lnTo>
                    <a:pt x="100" y="259"/>
                  </a:lnTo>
                  <a:lnTo>
                    <a:pt x="103" y="261"/>
                  </a:lnTo>
                  <a:lnTo>
                    <a:pt x="100" y="261"/>
                  </a:lnTo>
                  <a:lnTo>
                    <a:pt x="103" y="261"/>
                  </a:lnTo>
                  <a:lnTo>
                    <a:pt x="103" y="264"/>
                  </a:lnTo>
                  <a:lnTo>
                    <a:pt x="103" y="261"/>
                  </a:lnTo>
                  <a:lnTo>
                    <a:pt x="106" y="264"/>
                  </a:lnTo>
                  <a:lnTo>
                    <a:pt x="108" y="264"/>
                  </a:lnTo>
                  <a:lnTo>
                    <a:pt x="106" y="261"/>
                  </a:lnTo>
                  <a:lnTo>
                    <a:pt x="108" y="261"/>
                  </a:lnTo>
                  <a:lnTo>
                    <a:pt x="111" y="261"/>
                  </a:lnTo>
                  <a:lnTo>
                    <a:pt x="108" y="264"/>
                  </a:lnTo>
                  <a:lnTo>
                    <a:pt x="111" y="264"/>
                  </a:lnTo>
                  <a:lnTo>
                    <a:pt x="117" y="270"/>
                  </a:lnTo>
                  <a:lnTo>
                    <a:pt x="117" y="273"/>
                  </a:lnTo>
                  <a:lnTo>
                    <a:pt x="120" y="273"/>
                  </a:lnTo>
                  <a:lnTo>
                    <a:pt x="120" y="270"/>
                  </a:lnTo>
                  <a:lnTo>
                    <a:pt x="117" y="267"/>
                  </a:lnTo>
                  <a:lnTo>
                    <a:pt x="117" y="264"/>
                  </a:lnTo>
                  <a:lnTo>
                    <a:pt x="120" y="264"/>
                  </a:lnTo>
                  <a:lnTo>
                    <a:pt x="120" y="267"/>
                  </a:lnTo>
                  <a:lnTo>
                    <a:pt x="120" y="261"/>
                  </a:lnTo>
                  <a:lnTo>
                    <a:pt x="123" y="259"/>
                  </a:lnTo>
                  <a:lnTo>
                    <a:pt x="123" y="256"/>
                  </a:lnTo>
                  <a:lnTo>
                    <a:pt x="126" y="259"/>
                  </a:lnTo>
                  <a:lnTo>
                    <a:pt x="131" y="261"/>
                  </a:lnTo>
                  <a:lnTo>
                    <a:pt x="131" y="264"/>
                  </a:lnTo>
                  <a:lnTo>
                    <a:pt x="134" y="261"/>
                  </a:lnTo>
                  <a:lnTo>
                    <a:pt x="131" y="261"/>
                  </a:lnTo>
                  <a:lnTo>
                    <a:pt x="134" y="256"/>
                  </a:lnTo>
                  <a:lnTo>
                    <a:pt x="134" y="261"/>
                  </a:lnTo>
                  <a:lnTo>
                    <a:pt x="131" y="264"/>
                  </a:lnTo>
                  <a:lnTo>
                    <a:pt x="128" y="264"/>
                  </a:lnTo>
                  <a:lnTo>
                    <a:pt x="128" y="261"/>
                  </a:lnTo>
                  <a:lnTo>
                    <a:pt x="126" y="261"/>
                  </a:lnTo>
                  <a:lnTo>
                    <a:pt x="123" y="261"/>
                  </a:lnTo>
                  <a:lnTo>
                    <a:pt x="126" y="261"/>
                  </a:lnTo>
                  <a:lnTo>
                    <a:pt x="123" y="261"/>
                  </a:lnTo>
                  <a:lnTo>
                    <a:pt x="123" y="264"/>
                  </a:lnTo>
                  <a:lnTo>
                    <a:pt x="126" y="267"/>
                  </a:lnTo>
                  <a:lnTo>
                    <a:pt x="128" y="267"/>
                  </a:lnTo>
                  <a:lnTo>
                    <a:pt x="134" y="264"/>
                  </a:lnTo>
                  <a:lnTo>
                    <a:pt x="143" y="264"/>
                  </a:lnTo>
                  <a:lnTo>
                    <a:pt x="140" y="261"/>
                  </a:lnTo>
                  <a:lnTo>
                    <a:pt x="143" y="261"/>
                  </a:lnTo>
                  <a:lnTo>
                    <a:pt x="145" y="261"/>
                  </a:lnTo>
                  <a:lnTo>
                    <a:pt x="145" y="259"/>
                  </a:lnTo>
                  <a:lnTo>
                    <a:pt x="148" y="259"/>
                  </a:lnTo>
                  <a:lnTo>
                    <a:pt x="145" y="259"/>
                  </a:lnTo>
                  <a:lnTo>
                    <a:pt x="145" y="261"/>
                  </a:lnTo>
                  <a:lnTo>
                    <a:pt x="143" y="261"/>
                  </a:lnTo>
                  <a:lnTo>
                    <a:pt x="143" y="264"/>
                  </a:lnTo>
                  <a:lnTo>
                    <a:pt x="143" y="267"/>
                  </a:lnTo>
                  <a:lnTo>
                    <a:pt x="137" y="270"/>
                  </a:lnTo>
                  <a:lnTo>
                    <a:pt x="134" y="273"/>
                  </a:lnTo>
                  <a:lnTo>
                    <a:pt x="137" y="276"/>
                  </a:lnTo>
                  <a:lnTo>
                    <a:pt x="140" y="276"/>
                  </a:lnTo>
                  <a:lnTo>
                    <a:pt x="137" y="276"/>
                  </a:lnTo>
                  <a:lnTo>
                    <a:pt x="134" y="278"/>
                  </a:lnTo>
                  <a:lnTo>
                    <a:pt x="134" y="284"/>
                  </a:lnTo>
                  <a:lnTo>
                    <a:pt x="134" y="287"/>
                  </a:lnTo>
                  <a:lnTo>
                    <a:pt x="137" y="287"/>
                  </a:lnTo>
                  <a:lnTo>
                    <a:pt x="140" y="287"/>
                  </a:lnTo>
                  <a:lnTo>
                    <a:pt x="137" y="287"/>
                  </a:lnTo>
                  <a:lnTo>
                    <a:pt x="137" y="290"/>
                  </a:lnTo>
                  <a:lnTo>
                    <a:pt x="134" y="290"/>
                  </a:lnTo>
                  <a:lnTo>
                    <a:pt x="134" y="287"/>
                  </a:lnTo>
                  <a:lnTo>
                    <a:pt x="128" y="290"/>
                  </a:lnTo>
                  <a:lnTo>
                    <a:pt x="128" y="293"/>
                  </a:lnTo>
                  <a:lnTo>
                    <a:pt x="126" y="293"/>
                  </a:lnTo>
                  <a:lnTo>
                    <a:pt x="120" y="298"/>
                  </a:lnTo>
                  <a:lnTo>
                    <a:pt x="120" y="301"/>
                  </a:lnTo>
                  <a:lnTo>
                    <a:pt x="123" y="301"/>
                  </a:lnTo>
                  <a:lnTo>
                    <a:pt x="126" y="301"/>
                  </a:lnTo>
                  <a:lnTo>
                    <a:pt x="126" y="304"/>
                  </a:lnTo>
                  <a:lnTo>
                    <a:pt x="120" y="301"/>
                  </a:lnTo>
                  <a:lnTo>
                    <a:pt x="117" y="301"/>
                  </a:lnTo>
                  <a:lnTo>
                    <a:pt x="120" y="298"/>
                  </a:lnTo>
                  <a:lnTo>
                    <a:pt x="117" y="298"/>
                  </a:lnTo>
                  <a:lnTo>
                    <a:pt x="114" y="301"/>
                  </a:lnTo>
                  <a:lnTo>
                    <a:pt x="111" y="304"/>
                  </a:lnTo>
                  <a:lnTo>
                    <a:pt x="106" y="307"/>
                  </a:lnTo>
                  <a:lnTo>
                    <a:pt x="103" y="310"/>
                  </a:lnTo>
                  <a:lnTo>
                    <a:pt x="108" y="313"/>
                  </a:lnTo>
                  <a:lnTo>
                    <a:pt x="106" y="313"/>
                  </a:lnTo>
                  <a:lnTo>
                    <a:pt x="103" y="313"/>
                  </a:lnTo>
                  <a:lnTo>
                    <a:pt x="100" y="313"/>
                  </a:lnTo>
                  <a:lnTo>
                    <a:pt x="97" y="313"/>
                  </a:lnTo>
                  <a:lnTo>
                    <a:pt x="100" y="318"/>
                  </a:lnTo>
                  <a:lnTo>
                    <a:pt x="97" y="318"/>
                  </a:lnTo>
                  <a:lnTo>
                    <a:pt x="94" y="318"/>
                  </a:lnTo>
                  <a:lnTo>
                    <a:pt x="91" y="318"/>
                  </a:lnTo>
                  <a:lnTo>
                    <a:pt x="91" y="315"/>
                  </a:lnTo>
                  <a:lnTo>
                    <a:pt x="89" y="315"/>
                  </a:lnTo>
                  <a:lnTo>
                    <a:pt x="86" y="315"/>
                  </a:lnTo>
                  <a:lnTo>
                    <a:pt x="83" y="318"/>
                  </a:lnTo>
                  <a:lnTo>
                    <a:pt x="77" y="321"/>
                  </a:lnTo>
                  <a:lnTo>
                    <a:pt x="72" y="324"/>
                  </a:lnTo>
                  <a:lnTo>
                    <a:pt x="74" y="327"/>
                  </a:lnTo>
                  <a:lnTo>
                    <a:pt x="72" y="327"/>
                  </a:lnTo>
                  <a:lnTo>
                    <a:pt x="69" y="327"/>
                  </a:lnTo>
                  <a:lnTo>
                    <a:pt x="69" y="330"/>
                  </a:lnTo>
                  <a:lnTo>
                    <a:pt x="66" y="330"/>
                  </a:lnTo>
                  <a:lnTo>
                    <a:pt x="66" y="327"/>
                  </a:lnTo>
                  <a:lnTo>
                    <a:pt x="63" y="330"/>
                  </a:lnTo>
                  <a:lnTo>
                    <a:pt x="60" y="330"/>
                  </a:lnTo>
                  <a:lnTo>
                    <a:pt x="63" y="330"/>
                  </a:lnTo>
                  <a:lnTo>
                    <a:pt x="60" y="335"/>
                  </a:lnTo>
                  <a:lnTo>
                    <a:pt x="63" y="335"/>
                  </a:lnTo>
                  <a:lnTo>
                    <a:pt x="66" y="335"/>
                  </a:lnTo>
                  <a:lnTo>
                    <a:pt x="66" y="333"/>
                  </a:lnTo>
                  <a:lnTo>
                    <a:pt x="63" y="333"/>
                  </a:lnTo>
                  <a:lnTo>
                    <a:pt x="63" y="330"/>
                  </a:lnTo>
                  <a:lnTo>
                    <a:pt x="66" y="330"/>
                  </a:lnTo>
                  <a:lnTo>
                    <a:pt x="66" y="333"/>
                  </a:lnTo>
                  <a:lnTo>
                    <a:pt x="69" y="335"/>
                  </a:lnTo>
                  <a:lnTo>
                    <a:pt x="72" y="333"/>
                  </a:lnTo>
                  <a:lnTo>
                    <a:pt x="72" y="330"/>
                  </a:lnTo>
                  <a:lnTo>
                    <a:pt x="74" y="330"/>
                  </a:lnTo>
                  <a:lnTo>
                    <a:pt x="74" y="333"/>
                  </a:lnTo>
                  <a:lnTo>
                    <a:pt x="72" y="333"/>
                  </a:lnTo>
                  <a:lnTo>
                    <a:pt x="74" y="333"/>
                  </a:lnTo>
                  <a:lnTo>
                    <a:pt x="74" y="330"/>
                  </a:lnTo>
                  <a:lnTo>
                    <a:pt x="77" y="330"/>
                  </a:lnTo>
                  <a:lnTo>
                    <a:pt x="77" y="333"/>
                  </a:lnTo>
                  <a:lnTo>
                    <a:pt x="80" y="330"/>
                  </a:lnTo>
                  <a:lnTo>
                    <a:pt x="77" y="330"/>
                  </a:lnTo>
                  <a:lnTo>
                    <a:pt x="80" y="330"/>
                  </a:lnTo>
                  <a:lnTo>
                    <a:pt x="80" y="327"/>
                  </a:lnTo>
                  <a:lnTo>
                    <a:pt x="83" y="327"/>
                  </a:lnTo>
                  <a:lnTo>
                    <a:pt x="83" y="324"/>
                  </a:lnTo>
                  <a:lnTo>
                    <a:pt x="86" y="321"/>
                  </a:lnTo>
                  <a:lnTo>
                    <a:pt x="89" y="324"/>
                  </a:lnTo>
                  <a:lnTo>
                    <a:pt x="86" y="324"/>
                  </a:lnTo>
                  <a:lnTo>
                    <a:pt x="86" y="327"/>
                  </a:lnTo>
                  <a:lnTo>
                    <a:pt x="89" y="327"/>
                  </a:lnTo>
                  <a:lnTo>
                    <a:pt x="91" y="324"/>
                  </a:lnTo>
                  <a:lnTo>
                    <a:pt x="94" y="324"/>
                  </a:lnTo>
                  <a:lnTo>
                    <a:pt x="97" y="327"/>
                  </a:lnTo>
                  <a:lnTo>
                    <a:pt x="97" y="324"/>
                  </a:lnTo>
                  <a:lnTo>
                    <a:pt x="94" y="324"/>
                  </a:lnTo>
                  <a:lnTo>
                    <a:pt x="97" y="324"/>
                  </a:lnTo>
                  <a:lnTo>
                    <a:pt x="97" y="321"/>
                  </a:lnTo>
                  <a:lnTo>
                    <a:pt x="97" y="324"/>
                  </a:lnTo>
                  <a:lnTo>
                    <a:pt x="100" y="321"/>
                  </a:lnTo>
                  <a:lnTo>
                    <a:pt x="103" y="321"/>
                  </a:lnTo>
                  <a:lnTo>
                    <a:pt x="106" y="318"/>
                  </a:lnTo>
                  <a:lnTo>
                    <a:pt x="108" y="318"/>
                  </a:lnTo>
                  <a:lnTo>
                    <a:pt x="108" y="321"/>
                  </a:lnTo>
                  <a:lnTo>
                    <a:pt x="106" y="324"/>
                  </a:lnTo>
                  <a:lnTo>
                    <a:pt x="108" y="324"/>
                  </a:lnTo>
                  <a:lnTo>
                    <a:pt x="111" y="321"/>
                  </a:lnTo>
                  <a:lnTo>
                    <a:pt x="108" y="321"/>
                  </a:lnTo>
                  <a:lnTo>
                    <a:pt x="111" y="318"/>
                  </a:lnTo>
                  <a:lnTo>
                    <a:pt x="111" y="315"/>
                  </a:lnTo>
                  <a:lnTo>
                    <a:pt x="111" y="318"/>
                  </a:lnTo>
                  <a:lnTo>
                    <a:pt x="114" y="318"/>
                  </a:lnTo>
                  <a:lnTo>
                    <a:pt x="117" y="318"/>
                  </a:lnTo>
                  <a:lnTo>
                    <a:pt x="120" y="315"/>
                  </a:lnTo>
                  <a:lnTo>
                    <a:pt x="123" y="315"/>
                  </a:lnTo>
                  <a:lnTo>
                    <a:pt x="120" y="313"/>
                  </a:lnTo>
                  <a:lnTo>
                    <a:pt x="123" y="313"/>
                  </a:lnTo>
                  <a:lnTo>
                    <a:pt x="126" y="313"/>
                  </a:lnTo>
                  <a:lnTo>
                    <a:pt x="123" y="313"/>
                  </a:lnTo>
                  <a:lnTo>
                    <a:pt x="123" y="315"/>
                  </a:lnTo>
                  <a:lnTo>
                    <a:pt x="126" y="315"/>
                  </a:lnTo>
                  <a:lnTo>
                    <a:pt x="126" y="313"/>
                  </a:lnTo>
                  <a:lnTo>
                    <a:pt x="128" y="313"/>
                  </a:lnTo>
                  <a:lnTo>
                    <a:pt x="131" y="313"/>
                  </a:lnTo>
                  <a:lnTo>
                    <a:pt x="128" y="310"/>
                  </a:lnTo>
                  <a:lnTo>
                    <a:pt x="126" y="313"/>
                  </a:lnTo>
                  <a:lnTo>
                    <a:pt x="126" y="310"/>
                  </a:lnTo>
                  <a:lnTo>
                    <a:pt x="126" y="313"/>
                  </a:lnTo>
                  <a:lnTo>
                    <a:pt x="123" y="310"/>
                  </a:lnTo>
                  <a:lnTo>
                    <a:pt x="126" y="310"/>
                  </a:lnTo>
                  <a:lnTo>
                    <a:pt x="123" y="310"/>
                  </a:lnTo>
                  <a:lnTo>
                    <a:pt x="120" y="313"/>
                  </a:lnTo>
                  <a:lnTo>
                    <a:pt x="117" y="310"/>
                  </a:lnTo>
                  <a:lnTo>
                    <a:pt x="120" y="310"/>
                  </a:lnTo>
                  <a:lnTo>
                    <a:pt x="126" y="307"/>
                  </a:lnTo>
                  <a:lnTo>
                    <a:pt x="128" y="307"/>
                  </a:lnTo>
                  <a:lnTo>
                    <a:pt x="131" y="307"/>
                  </a:lnTo>
                  <a:lnTo>
                    <a:pt x="131" y="304"/>
                  </a:lnTo>
                  <a:lnTo>
                    <a:pt x="128" y="307"/>
                  </a:lnTo>
                  <a:lnTo>
                    <a:pt x="128" y="304"/>
                  </a:lnTo>
                  <a:lnTo>
                    <a:pt x="131" y="304"/>
                  </a:lnTo>
                  <a:lnTo>
                    <a:pt x="134" y="304"/>
                  </a:lnTo>
                  <a:lnTo>
                    <a:pt x="137" y="304"/>
                  </a:lnTo>
                  <a:lnTo>
                    <a:pt x="134" y="301"/>
                  </a:lnTo>
                  <a:lnTo>
                    <a:pt x="137" y="301"/>
                  </a:lnTo>
                  <a:lnTo>
                    <a:pt x="137" y="298"/>
                  </a:lnTo>
                  <a:lnTo>
                    <a:pt x="140" y="301"/>
                  </a:lnTo>
                  <a:lnTo>
                    <a:pt x="143" y="298"/>
                  </a:lnTo>
                  <a:lnTo>
                    <a:pt x="145" y="298"/>
                  </a:lnTo>
                  <a:lnTo>
                    <a:pt x="145" y="296"/>
                  </a:lnTo>
                  <a:lnTo>
                    <a:pt x="148" y="298"/>
                  </a:lnTo>
                  <a:lnTo>
                    <a:pt x="148" y="296"/>
                  </a:lnTo>
                  <a:lnTo>
                    <a:pt x="151" y="296"/>
                  </a:lnTo>
                  <a:lnTo>
                    <a:pt x="151" y="293"/>
                  </a:lnTo>
                  <a:lnTo>
                    <a:pt x="151" y="290"/>
                  </a:lnTo>
                  <a:lnTo>
                    <a:pt x="148" y="293"/>
                  </a:lnTo>
                  <a:lnTo>
                    <a:pt x="148" y="290"/>
                  </a:lnTo>
                  <a:lnTo>
                    <a:pt x="154" y="287"/>
                  </a:lnTo>
                  <a:lnTo>
                    <a:pt x="154" y="290"/>
                  </a:lnTo>
                  <a:lnTo>
                    <a:pt x="157" y="287"/>
                  </a:lnTo>
                  <a:lnTo>
                    <a:pt x="160" y="287"/>
                  </a:lnTo>
                  <a:lnTo>
                    <a:pt x="160" y="284"/>
                  </a:lnTo>
                  <a:lnTo>
                    <a:pt x="162" y="281"/>
                  </a:lnTo>
                  <a:lnTo>
                    <a:pt x="162" y="284"/>
                  </a:lnTo>
                  <a:lnTo>
                    <a:pt x="165" y="284"/>
                  </a:lnTo>
                  <a:lnTo>
                    <a:pt x="162" y="284"/>
                  </a:lnTo>
                  <a:lnTo>
                    <a:pt x="165" y="284"/>
                  </a:lnTo>
                  <a:lnTo>
                    <a:pt x="165" y="281"/>
                  </a:lnTo>
                  <a:lnTo>
                    <a:pt x="168" y="281"/>
                  </a:lnTo>
                  <a:lnTo>
                    <a:pt x="168" y="278"/>
                  </a:lnTo>
                  <a:lnTo>
                    <a:pt x="168" y="281"/>
                  </a:lnTo>
                  <a:lnTo>
                    <a:pt x="171" y="278"/>
                  </a:lnTo>
                  <a:lnTo>
                    <a:pt x="174" y="278"/>
                  </a:lnTo>
                  <a:lnTo>
                    <a:pt x="174" y="276"/>
                  </a:lnTo>
                  <a:lnTo>
                    <a:pt x="177" y="276"/>
                  </a:lnTo>
                  <a:lnTo>
                    <a:pt x="177" y="278"/>
                  </a:lnTo>
                  <a:lnTo>
                    <a:pt x="180" y="276"/>
                  </a:lnTo>
                  <a:lnTo>
                    <a:pt x="180" y="273"/>
                  </a:lnTo>
                  <a:lnTo>
                    <a:pt x="180" y="270"/>
                  </a:lnTo>
                  <a:lnTo>
                    <a:pt x="182" y="270"/>
                  </a:lnTo>
                  <a:lnTo>
                    <a:pt x="182" y="267"/>
                  </a:lnTo>
                  <a:lnTo>
                    <a:pt x="185" y="267"/>
                  </a:lnTo>
                  <a:lnTo>
                    <a:pt x="188" y="267"/>
                  </a:lnTo>
                  <a:lnTo>
                    <a:pt x="188" y="264"/>
                  </a:lnTo>
                  <a:lnTo>
                    <a:pt x="191" y="264"/>
                  </a:lnTo>
                  <a:lnTo>
                    <a:pt x="191" y="261"/>
                  </a:lnTo>
                  <a:lnTo>
                    <a:pt x="188" y="261"/>
                  </a:lnTo>
                  <a:lnTo>
                    <a:pt x="185" y="259"/>
                  </a:lnTo>
                  <a:lnTo>
                    <a:pt x="182" y="259"/>
                  </a:lnTo>
                  <a:lnTo>
                    <a:pt x="180" y="259"/>
                  </a:lnTo>
                  <a:lnTo>
                    <a:pt x="180" y="261"/>
                  </a:lnTo>
                  <a:lnTo>
                    <a:pt x="180" y="259"/>
                  </a:lnTo>
                  <a:lnTo>
                    <a:pt x="177" y="259"/>
                  </a:lnTo>
                  <a:lnTo>
                    <a:pt x="180" y="256"/>
                  </a:lnTo>
                  <a:lnTo>
                    <a:pt x="182" y="256"/>
                  </a:lnTo>
                  <a:lnTo>
                    <a:pt x="182" y="253"/>
                  </a:lnTo>
                  <a:lnTo>
                    <a:pt x="180" y="253"/>
                  </a:lnTo>
                  <a:lnTo>
                    <a:pt x="182" y="253"/>
                  </a:lnTo>
                  <a:lnTo>
                    <a:pt x="185" y="253"/>
                  </a:lnTo>
                  <a:lnTo>
                    <a:pt x="185" y="250"/>
                  </a:lnTo>
                  <a:lnTo>
                    <a:pt x="185" y="247"/>
                  </a:lnTo>
                  <a:lnTo>
                    <a:pt x="188" y="247"/>
                  </a:lnTo>
                  <a:lnTo>
                    <a:pt x="188" y="244"/>
                  </a:lnTo>
                  <a:lnTo>
                    <a:pt x="191" y="247"/>
                  </a:lnTo>
                  <a:lnTo>
                    <a:pt x="188" y="247"/>
                  </a:lnTo>
                  <a:lnTo>
                    <a:pt x="188" y="250"/>
                  </a:lnTo>
                  <a:lnTo>
                    <a:pt x="191" y="247"/>
                  </a:lnTo>
                  <a:lnTo>
                    <a:pt x="191" y="250"/>
                  </a:lnTo>
                  <a:lnTo>
                    <a:pt x="194" y="247"/>
                  </a:lnTo>
                  <a:lnTo>
                    <a:pt x="194" y="244"/>
                  </a:lnTo>
                  <a:lnTo>
                    <a:pt x="191" y="244"/>
                  </a:lnTo>
                  <a:lnTo>
                    <a:pt x="194" y="244"/>
                  </a:lnTo>
                  <a:lnTo>
                    <a:pt x="197" y="244"/>
                  </a:lnTo>
                  <a:lnTo>
                    <a:pt x="199" y="242"/>
                  </a:lnTo>
                  <a:lnTo>
                    <a:pt x="199" y="239"/>
                  </a:lnTo>
                  <a:lnTo>
                    <a:pt x="194" y="236"/>
                  </a:lnTo>
                  <a:lnTo>
                    <a:pt x="197" y="236"/>
                  </a:lnTo>
                  <a:lnTo>
                    <a:pt x="199" y="239"/>
                  </a:lnTo>
                  <a:lnTo>
                    <a:pt x="199" y="236"/>
                  </a:lnTo>
                  <a:lnTo>
                    <a:pt x="205" y="233"/>
                  </a:lnTo>
                  <a:lnTo>
                    <a:pt x="202" y="233"/>
                  </a:lnTo>
                  <a:lnTo>
                    <a:pt x="205" y="230"/>
                  </a:lnTo>
                  <a:lnTo>
                    <a:pt x="208" y="227"/>
                  </a:lnTo>
                  <a:lnTo>
                    <a:pt x="211" y="227"/>
                  </a:lnTo>
                  <a:lnTo>
                    <a:pt x="211" y="224"/>
                  </a:lnTo>
                  <a:lnTo>
                    <a:pt x="208" y="224"/>
                  </a:lnTo>
                  <a:lnTo>
                    <a:pt x="211" y="224"/>
                  </a:lnTo>
                  <a:lnTo>
                    <a:pt x="214" y="222"/>
                  </a:lnTo>
                  <a:lnTo>
                    <a:pt x="216" y="222"/>
                  </a:lnTo>
                  <a:lnTo>
                    <a:pt x="219" y="222"/>
                  </a:lnTo>
                  <a:lnTo>
                    <a:pt x="219" y="219"/>
                  </a:lnTo>
                  <a:lnTo>
                    <a:pt x="225" y="219"/>
                  </a:lnTo>
                  <a:lnTo>
                    <a:pt x="225" y="216"/>
                  </a:lnTo>
                  <a:lnTo>
                    <a:pt x="225" y="213"/>
                  </a:lnTo>
                  <a:lnTo>
                    <a:pt x="228" y="213"/>
                  </a:lnTo>
                  <a:lnTo>
                    <a:pt x="228" y="216"/>
                  </a:lnTo>
                  <a:lnTo>
                    <a:pt x="225" y="216"/>
                  </a:lnTo>
                  <a:lnTo>
                    <a:pt x="228" y="219"/>
                  </a:lnTo>
                  <a:lnTo>
                    <a:pt x="231" y="219"/>
                  </a:lnTo>
                  <a:lnTo>
                    <a:pt x="234" y="216"/>
                  </a:lnTo>
                  <a:lnTo>
                    <a:pt x="236" y="213"/>
                  </a:lnTo>
                  <a:lnTo>
                    <a:pt x="239" y="216"/>
                  </a:lnTo>
                  <a:lnTo>
                    <a:pt x="236" y="216"/>
                  </a:lnTo>
                  <a:lnTo>
                    <a:pt x="234" y="219"/>
                  </a:lnTo>
                  <a:lnTo>
                    <a:pt x="231" y="219"/>
                  </a:lnTo>
                  <a:lnTo>
                    <a:pt x="234" y="219"/>
                  </a:lnTo>
                  <a:lnTo>
                    <a:pt x="234" y="222"/>
                  </a:lnTo>
                  <a:lnTo>
                    <a:pt x="236" y="222"/>
                  </a:lnTo>
                  <a:lnTo>
                    <a:pt x="239" y="222"/>
                  </a:lnTo>
                  <a:lnTo>
                    <a:pt x="242" y="224"/>
                  </a:lnTo>
                  <a:lnTo>
                    <a:pt x="236" y="222"/>
                  </a:lnTo>
                  <a:lnTo>
                    <a:pt x="231" y="224"/>
                  </a:lnTo>
                  <a:lnTo>
                    <a:pt x="228" y="222"/>
                  </a:lnTo>
                  <a:lnTo>
                    <a:pt x="225" y="222"/>
                  </a:lnTo>
                  <a:lnTo>
                    <a:pt x="222" y="224"/>
                  </a:lnTo>
                  <a:lnTo>
                    <a:pt x="219" y="227"/>
                  </a:lnTo>
                  <a:lnTo>
                    <a:pt x="216" y="227"/>
                  </a:lnTo>
                  <a:lnTo>
                    <a:pt x="214" y="230"/>
                  </a:lnTo>
                  <a:lnTo>
                    <a:pt x="216" y="230"/>
                  </a:lnTo>
                  <a:lnTo>
                    <a:pt x="216" y="233"/>
                  </a:lnTo>
                  <a:lnTo>
                    <a:pt x="216" y="236"/>
                  </a:lnTo>
                  <a:lnTo>
                    <a:pt x="211" y="242"/>
                  </a:lnTo>
                  <a:lnTo>
                    <a:pt x="211" y="244"/>
                  </a:lnTo>
                  <a:lnTo>
                    <a:pt x="211" y="247"/>
                  </a:lnTo>
                  <a:lnTo>
                    <a:pt x="214" y="247"/>
                  </a:lnTo>
                  <a:lnTo>
                    <a:pt x="219" y="244"/>
                  </a:lnTo>
                  <a:lnTo>
                    <a:pt x="222" y="244"/>
                  </a:lnTo>
                  <a:lnTo>
                    <a:pt x="219" y="247"/>
                  </a:lnTo>
                  <a:lnTo>
                    <a:pt x="216" y="247"/>
                  </a:lnTo>
                  <a:lnTo>
                    <a:pt x="219" y="250"/>
                  </a:lnTo>
                  <a:lnTo>
                    <a:pt x="216" y="250"/>
                  </a:lnTo>
                  <a:lnTo>
                    <a:pt x="214" y="250"/>
                  </a:lnTo>
                  <a:lnTo>
                    <a:pt x="214" y="253"/>
                  </a:lnTo>
                  <a:lnTo>
                    <a:pt x="211" y="253"/>
                  </a:lnTo>
                  <a:lnTo>
                    <a:pt x="208" y="253"/>
                  </a:lnTo>
                  <a:lnTo>
                    <a:pt x="211" y="256"/>
                  </a:lnTo>
                  <a:lnTo>
                    <a:pt x="208" y="256"/>
                  </a:lnTo>
                  <a:lnTo>
                    <a:pt x="211" y="256"/>
                  </a:lnTo>
                  <a:lnTo>
                    <a:pt x="208" y="256"/>
                  </a:lnTo>
                  <a:lnTo>
                    <a:pt x="211" y="259"/>
                  </a:lnTo>
                  <a:lnTo>
                    <a:pt x="211" y="256"/>
                  </a:lnTo>
                  <a:lnTo>
                    <a:pt x="214" y="256"/>
                  </a:lnTo>
                  <a:lnTo>
                    <a:pt x="214" y="259"/>
                  </a:lnTo>
                  <a:lnTo>
                    <a:pt x="214" y="256"/>
                  </a:lnTo>
                  <a:lnTo>
                    <a:pt x="216" y="256"/>
                  </a:lnTo>
                  <a:lnTo>
                    <a:pt x="219" y="256"/>
                  </a:lnTo>
                  <a:lnTo>
                    <a:pt x="222" y="256"/>
                  </a:lnTo>
                  <a:lnTo>
                    <a:pt x="219" y="256"/>
                  </a:lnTo>
                  <a:lnTo>
                    <a:pt x="222" y="256"/>
                  </a:lnTo>
                  <a:lnTo>
                    <a:pt x="222" y="253"/>
                  </a:lnTo>
                  <a:lnTo>
                    <a:pt x="225" y="253"/>
                  </a:lnTo>
                  <a:lnTo>
                    <a:pt x="225" y="250"/>
                  </a:lnTo>
                  <a:lnTo>
                    <a:pt x="225" y="253"/>
                  </a:lnTo>
                  <a:lnTo>
                    <a:pt x="225" y="250"/>
                  </a:lnTo>
                  <a:lnTo>
                    <a:pt x="228" y="250"/>
                  </a:lnTo>
                  <a:lnTo>
                    <a:pt x="228" y="253"/>
                  </a:lnTo>
                  <a:lnTo>
                    <a:pt x="231" y="250"/>
                  </a:lnTo>
                  <a:lnTo>
                    <a:pt x="234" y="247"/>
                  </a:lnTo>
                  <a:lnTo>
                    <a:pt x="236" y="247"/>
                  </a:lnTo>
                  <a:lnTo>
                    <a:pt x="236" y="244"/>
                  </a:lnTo>
                  <a:lnTo>
                    <a:pt x="236" y="247"/>
                  </a:lnTo>
                  <a:lnTo>
                    <a:pt x="239" y="247"/>
                  </a:lnTo>
                  <a:lnTo>
                    <a:pt x="236" y="247"/>
                  </a:lnTo>
                  <a:lnTo>
                    <a:pt x="239" y="247"/>
                  </a:lnTo>
                  <a:lnTo>
                    <a:pt x="239" y="244"/>
                  </a:lnTo>
                  <a:lnTo>
                    <a:pt x="236" y="244"/>
                  </a:lnTo>
                  <a:lnTo>
                    <a:pt x="239" y="244"/>
                  </a:lnTo>
                  <a:lnTo>
                    <a:pt x="239" y="242"/>
                  </a:lnTo>
                  <a:lnTo>
                    <a:pt x="239" y="239"/>
                  </a:lnTo>
                  <a:lnTo>
                    <a:pt x="242" y="242"/>
                  </a:lnTo>
                  <a:lnTo>
                    <a:pt x="239" y="244"/>
                  </a:lnTo>
                  <a:lnTo>
                    <a:pt x="242" y="244"/>
                  </a:lnTo>
                  <a:lnTo>
                    <a:pt x="242" y="242"/>
                  </a:lnTo>
                  <a:lnTo>
                    <a:pt x="245" y="242"/>
                  </a:lnTo>
                  <a:lnTo>
                    <a:pt x="245" y="244"/>
                  </a:lnTo>
                  <a:lnTo>
                    <a:pt x="251" y="242"/>
                  </a:lnTo>
                  <a:lnTo>
                    <a:pt x="251" y="239"/>
                  </a:lnTo>
                  <a:lnTo>
                    <a:pt x="253" y="239"/>
                  </a:lnTo>
                  <a:lnTo>
                    <a:pt x="253" y="236"/>
                  </a:lnTo>
                  <a:lnTo>
                    <a:pt x="251" y="239"/>
                  </a:lnTo>
                  <a:lnTo>
                    <a:pt x="251" y="236"/>
                  </a:lnTo>
                  <a:lnTo>
                    <a:pt x="253" y="236"/>
                  </a:lnTo>
                  <a:lnTo>
                    <a:pt x="256" y="236"/>
                  </a:lnTo>
                  <a:lnTo>
                    <a:pt x="256" y="233"/>
                  </a:lnTo>
                  <a:lnTo>
                    <a:pt x="256" y="230"/>
                  </a:lnTo>
                  <a:lnTo>
                    <a:pt x="253" y="233"/>
                  </a:lnTo>
                  <a:lnTo>
                    <a:pt x="253" y="230"/>
                  </a:lnTo>
                  <a:lnTo>
                    <a:pt x="251" y="233"/>
                  </a:lnTo>
                  <a:lnTo>
                    <a:pt x="253" y="230"/>
                  </a:lnTo>
                  <a:lnTo>
                    <a:pt x="253" y="227"/>
                  </a:lnTo>
                  <a:lnTo>
                    <a:pt x="251" y="227"/>
                  </a:lnTo>
                  <a:lnTo>
                    <a:pt x="248" y="227"/>
                  </a:lnTo>
                  <a:lnTo>
                    <a:pt x="251" y="227"/>
                  </a:lnTo>
                  <a:lnTo>
                    <a:pt x="248" y="227"/>
                  </a:lnTo>
                  <a:lnTo>
                    <a:pt x="251" y="227"/>
                  </a:lnTo>
                  <a:lnTo>
                    <a:pt x="248" y="224"/>
                  </a:lnTo>
                  <a:lnTo>
                    <a:pt x="251" y="224"/>
                  </a:lnTo>
                  <a:lnTo>
                    <a:pt x="253" y="224"/>
                  </a:lnTo>
                  <a:lnTo>
                    <a:pt x="253" y="222"/>
                  </a:lnTo>
                  <a:lnTo>
                    <a:pt x="251" y="222"/>
                  </a:lnTo>
                  <a:lnTo>
                    <a:pt x="253" y="222"/>
                  </a:lnTo>
                  <a:lnTo>
                    <a:pt x="256" y="222"/>
                  </a:lnTo>
                  <a:lnTo>
                    <a:pt x="256" y="219"/>
                  </a:lnTo>
                  <a:lnTo>
                    <a:pt x="259" y="219"/>
                  </a:lnTo>
                  <a:lnTo>
                    <a:pt x="259" y="222"/>
                  </a:lnTo>
                  <a:lnTo>
                    <a:pt x="256" y="222"/>
                  </a:lnTo>
                  <a:lnTo>
                    <a:pt x="256" y="224"/>
                  </a:lnTo>
                  <a:lnTo>
                    <a:pt x="259" y="224"/>
                  </a:lnTo>
                  <a:lnTo>
                    <a:pt x="262" y="224"/>
                  </a:lnTo>
                  <a:lnTo>
                    <a:pt x="259" y="224"/>
                  </a:lnTo>
                  <a:lnTo>
                    <a:pt x="262" y="224"/>
                  </a:lnTo>
                  <a:lnTo>
                    <a:pt x="262" y="222"/>
                  </a:lnTo>
                  <a:lnTo>
                    <a:pt x="259" y="222"/>
                  </a:lnTo>
                  <a:lnTo>
                    <a:pt x="262" y="219"/>
                  </a:lnTo>
                  <a:lnTo>
                    <a:pt x="262" y="222"/>
                  </a:lnTo>
                  <a:lnTo>
                    <a:pt x="265" y="224"/>
                  </a:lnTo>
                  <a:lnTo>
                    <a:pt x="265" y="222"/>
                  </a:lnTo>
                  <a:lnTo>
                    <a:pt x="268" y="222"/>
                  </a:lnTo>
                  <a:lnTo>
                    <a:pt x="270" y="224"/>
                  </a:lnTo>
                  <a:lnTo>
                    <a:pt x="273" y="222"/>
                  </a:lnTo>
                  <a:lnTo>
                    <a:pt x="273" y="219"/>
                  </a:lnTo>
                  <a:lnTo>
                    <a:pt x="276" y="219"/>
                  </a:lnTo>
                  <a:lnTo>
                    <a:pt x="279" y="222"/>
                  </a:lnTo>
                  <a:lnTo>
                    <a:pt x="276" y="222"/>
                  </a:lnTo>
                  <a:lnTo>
                    <a:pt x="273" y="222"/>
                  </a:lnTo>
                  <a:lnTo>
                    <a:pt x="276" y="224"/>
                  </a:lnTo>
                  <a:lnTo>
                    <a:pt x="273" y="224"/>
                  </a:lnTo>
                  <a:lnTo>
                    <a:pt x="276" y="227"/>
                  </a:lnTo>
                  <a:lnTo>
                    <a:pt x="276" y="224"/>
                  </a:lnTo>
                  <a:lnTo>
                    <a:pt x="279" y="224"/>
                  </a:lnTo>
                  <a:lnTo>
                    <a:pt x="282" y="224"/>
                  </a:lnTo>
                  <a:lnTo>
                    <a:pt x="279" y="227"/>
                  </a:lnTo>
                  <a:lnTo>
                    <a:pt x="276" y="227"/>
                  </a:lnTo>
                  <a:lnTo>
                    <a:pt x="273" y="227"/>
                  </a:lnTo>
                  <a:lnTo>
                    <a:pt x="276" y="227"/>
                  </a:lnTo>
                  <a:lnTo>
                    <a:pt x="276" y="230"/>
                  </a:lnTo>
                  <a:lnTo>
                    <a:pt x="279" y="227"/>
                  </a:lnTo>
                  <a:lnTo>
                    <a:pt x="282" y="227"/>
                  </a:lnTo>
                  <a:lnTo>
                    <a:pt x="279" y="227"/>
                  </a:lnTo>
                  <a:lnTo>
                    <a:pt x="279" y="230"/>
                  </a:lnTo>
                  <a:lnTo>
                    <a:pt x="282" y="227"/>
                  </a:lnTo>
                  <a:lnTo>
                    <a:pt x="282" y="230"/>
                  </a:lnTo>
                  <a:lnTo>
                    <a:pt x="285" y="227"/>
                  </a:lnTo>
                  <a:lnTo>
                    <a:pt x="285" y="230"/>
                  </a:lnTo>
                  <a:lnTo>
                    <a:pt x="288" y="227"/>
                  </a:lnTo>
                  <a:lnTo>
                    <a:pt x="288" y="230"/>
                  </a:lnTo>
                  <a:lnTo>
                    <a:pt x="285" y="230"/>
                  </a:lnTo>
                  <a:lnTo>
                    <a:pt x="285" y="233"/>
                  </a:lnTo>
                  <a:lnTo>
                    <a:pt x="288" y="233"/>
                  </a:lnTo>
                  <a:lnTo>
                    <a:pt x="290" y="233"/>
                  </a:lnTo>
                  <a:lnTo>
                    <a:pt x="293" y="236"/>
                  </a:lnTo>
                  <a:lnTo>
                    <a:pt x="293" y="233"/>
                  </a:lnTo>
                  <a:lnTo>
                    <a:pt x="296" y="233"/>
                  </a:lnTo>
                  <a:lnTo>
                    <a:pt x="296" y="230"/>
                  </a:lnTo>
                  <a:lnTo>
                    <a:pt x="299" y="227"/>
                  </a:lnTo>
                  <a:lnTo>
                    <a:pt x="296" y="230"/>
                  </a:lnTo>
                  <a:lnTo>
                    <a:pt x="299" y="230"/>
                  </a:lnTo>
                  <a:lnTo>
                    <a:pt x="296" y="233"/>
                  </a:lnTo>
                  <a:lnTo>
                    <a:pt x="296" y="236"/>
                  </a:lnTo>
                  <a:lnTo>
                    <a:pt x="299" y="236"/>
                  </a:lnTo>
                  <a:lnTo>
                    <a:pt x="299" y="239"/>
                  </a:lnTo>
                  <a:lnTo>
                    <a:pt x="302" y="239"/>
                  </a:lnTo>
                  <a:lnTo>
                    <a:pt x="305" y="239"/>
                  </a:lnTo>
                  <a:lnTo>
                    <a:pt x="305" y="236"/>
                  </a:lnTo>
                  <a:lnTo>
                    <a:pt x="307" y="236"/>
                  </a:lnTo>
                  <a:lnTo>
                    <a:pt x="305" y="239"/>
                  </a:lnTo>
                  <a:lnTo>
                    <a:pt x="307" y="242"/>
                  </a:lnTo>
                  <a:lnTo>
                    <a:pt x="305" y="242"/>
                  </a:lnTo>
                  <a:lnTo>
                    <a:pt x="307" y="242"/>
                  </a:lnTo>
                  <a:lnTo>
                    <a:pt x="310" y="242"/>
                  </a:lnTo>
                  <a:lnTo>
                    <a:pt x="322" y="242"/>
                  </a:lnTo>
                  <a:lnTo>
                    <a:pt x="324" y="242"/>
                  </a:lnTo>
                  <a:lnTo>
                    <a:pt x="327" y="242"/>
                  </a:lnTo>
                  <a:lnTo>
                    <a:pt x="330" y="242"/>
                  </a:lnTo>
                  <a:lnTo>
                    <a:pt x="333" y="242"/>
                  </a:lnTo>
                  <a:lnTo>
                    <a:pt x="336" y="242"/>
                  </a:lnTo>
                  <a:lnTo>
                    <a:pt x="339" y="242"/>
                  </a:lnTo>
                  <a:lnTo>
                    <a:pt x="342" y="244"/>
                  </a:lnTo>
                  <a:lnTo>
                    <a:pt x="347" y="242"/>
                  </a:lnTo>
                  <a:lnTo>
                    <a:pt x="347" y="244"/>
                  </a:lnTo>
                  <a:lnTo>
                    <a:pt x="344" y="244"/>
                  </a:lnTo>
                  <a:lnTo>
                    <a:pt x="350" y="247"/>
                  </a:lnTo>
                  <a:lnTo>
                    <a:pt x="353" y="247"/>
                  </a:lnTo>
                  <a:lnTo>
                    <a:pt x="364" y="247"/>
                  </a:lnTo>
                  <a:lnTo>
                    <a:pt x="367" y="247"/>
                  </a:lnTo>
                  <a:lnTo>
                    <a:pt x="370" y="244"/>
                  </a:lnTo>
                  <a:lnTo>
                    <a:pt x="373" y="242"/>
                  </a:lnTo>
                  <a:lnTo>
                    <a:pt x="376" y="242"/>
                  </a:lnTo>
                  <a:lnTo>
                    <a:pt x="376" y="244"/>
                  </a:lnTo>
                  <a:lnTo>
                    <a:pt x="378" y="244"/>
                  </a:lnTo>
                  <a:lnTo>
                    <a:pt x="381" y="244"/>
                  </a:lnTo>
                  <a:lnTo>
                    <a:pt x="381" y="247"/>
                  </a:lnTo>
                  <a:lnTo>
                    <a:pt x="378" y="244"/>
                  </a:lnTo>
                  <a:lnTo>
                    <a:pt x="376" y="247"/>
                  </a:lnTo>
                  <a:lnTo>
                    <a:pt x="378" y="250"/>
                  </a:lnTo>
                  <a:lnTo>
                    <a:pt x="376" y="250"/>
                  </a:lnTo>
                  <a:lnTo>
                    <a:pt x="376" y="247"/>
                  </a:lnTo>
                  <a:lnTo>
                    <a:pt x="376" y="244"/>
                  </a:lnTo>
                  <a:lnTo>
                    <a:pt x="373" y="242"/>
                  </a:lnTo>
                  <a:lnTo>
                    <a:pt x="373" y="244"/>
                  </a:lnTo>
                  <a:lnTo>
                    <a:pt x="373" y="247"/>
                  </a:lnTo>
                  <a:lnTo>
                    <a:pt x="373" y="250"/>
                  </a:lnTo>
                  <a:lnTo>
                    <a:pt x="370" y="250"/>
                  </a:lnTo>
                  <a:lnTo>
                    <a:pt x="370" y="253"/>
                  </a:lnTo>
                  <a:lnTo>
                    <a:pt x="373" y="253"/>
                  </a:lnTo>
                  <a:lnTo>
                    <a:pt x="376" y="253"/>
                  </a:lnTo>
                  <a:lnTo>
                    <a:pt x="381" y="256"/>
                  </a:lnTo>
                  <a:lnTo>
                    <a:pt x="384" y="259"/>
                  </a:lnTo>
                  <a:lnTo>
                    <a:pt x="387" y="259"/>
                  </a:lnTo>
                  <a:lnTo>
                    <a:pt x="390" y="256"/>
                  </a:lnTo>
                  <a:lnTo>
                    <a:pt x="390" y="253"/>
                  </a:lnTo>
                  <a:lnTo>
                    <a:pt x="393" y="253"/>
                  </a:lnTo>
                  <a:lnTo>
                    <a:pt x="396" y="250"/>
                  </a:lnTo>
                  <a:lnTo>
                    <a:pt x="396" y="253"/>
                  </a:lnTo>
                  <a:lnTo>
                    <a:pt x="393" y="253"/>
                  </a:lnTo>
                  <a:lnTo>
                    <a:pt x="393" y="256"/>
                  </a:lnTo>
                  <a:lnTo>
                    <a:pt x="393" y="259"/>
                  </a:lnTo>
                  <a:lnTo>
                    <a:pt x="390" y="259"/>
                  </a:lnTo>
                  <a:lnTo>
                    <a:pt x="387" y="259"/>
                  </a:lnTo>
                  <a:lnTo>
                    <a:pt x="390" y="261"/>
                  </a:lnTo>
                  <a:lnTo>
                    <a:pt x="396" y="264"/>
                  </a:lnTo>
                  <a:lnTo>
                    <a:pt x="393" y="264"/>
                  </a:lnTo>
                  <a:lnTo>
                    <a:pt x="396" y="267"/>
                  </a:lnTo>
                  <a:lnTo>
                    <a:pt x="398" y="267"/>
                  </a:lnTo>
                  <a:lnTo>
                    <a:pt x="404" y="273"/>
                  </a:lnTo>
                  <a:lnTo>
                    <a:pt x="407" y="273"/>
                  </a:lnTo>
                  <a:lnTo>
                    <a:pt x="410" y="276"/>
                  </a:lnTo>
                  <a:lnTo>
                    <a:pt x="413" y="276"/>
                  </a:lnTo>
                  <a:lnTo>
                    <a:pt x="413" y="273"/>
                  </a:lnTo>
                  <a:lnTo>
                    <a:pt x="415" y="273"/>
                  </a:lnTo>
                  <a:lnTo>
                    <a:pt x="413" y="273"/>
                  </a:lnTo>
                  <a:lnTo>
                    <a:pt x="415" y="273"/>
                  </a:lnTo>
                  <a:lnTo>
                    <a:pt x="418" y="273"/>
                  </a:lnTo>
                  <a:lnTo>
                    <a:pt x="418" y="270"/>
                  </a:lnTo>
                  <a:lnTo>
                    <a:pt x="415" y="270"/>
                  </a:lnTo>
                  <a:lnTo>
                    <a:pt x="415" y="267"/>
                  </a:lnTo>
                  <a:lnTo>
                    <a:pt x="413" y="270"/>
                  </a:lnTo>
                  <a:lnTo>
                    <a:pt x="413" y="267"/>
                  </a:lnTo>
                  <a:lnTo>
                    <a:pt x="410" y="264"/>
                  </a:lnTo>
                  <a:lnTo>
                    <a:pt x="407" y="264"/>
                  </a:lnTo>
                  <a:lnTo>
                    <a:pt x="404" y="264"/>
                  </a:lnTo>
                  <a:lnTo>
                    <a:pt x="407" y="261"/>
                  </a:lnTo>
                  <a:lnTo>
                    <a:pt x="410" y="261"/>
                  </a:lnTo>
                  <a:lnTo>
                    <a:pt x="413" y="261"/>
                  </a:lnTo>
                  <a:lnTo>
                    <a:pt x="413" y="264"/>
                  </a:lnTo>
                  <a:lnTo>
                    <a:pt x="415" y="264"/>
                  </a:lnTo>
                  <a:lnTo>
                    <a:pt x="418" y="264"/>
                  </a:lnTo>
                  <a:lnTo>
                    <a:pt x="415" y="261"/>
                  </a:lnTo>
                  <a:lnTo>
                    <a:pt x="418" y="264"/>
                  </a:lnTo>
                  <a:lnTo>
                    <a:pt x="421" y="264"/>
                  </a:lnTo>
                  <a:lnTo>
                    <a:pt x="418" y="264"/>
                  </a:lnTo>
                  <a:lnTo>
                    <a:pt x="418" y="267"/>
                  </a:lnTo>
                  <a:lnTo>
                    <a:pt x="421" y="267"/>
                  </a:lnTo>
                  <a:lnTo>
                    <a:pt x="421" y="270"/>
                  </a:lnTo>
                  <a:lnTo>
                    <a:pt x="421" y="273"/>
                  </a:lnTo>
                  <a:lnTo>
                    <a:pt x="424" y="273"/>
                  </a:lnTo>
                  <a:lnTo>
                    <a:pt x="424" y="270"/>
                  </a:lnTo>
                  <a:lnTo>
                    <a:pt x="427" y="270"/>
                  </a:lnTo>
                  <a:lnTo>
                    <a:pt x="427" y="273"/>
                  </a:lnTo>
                  <a:lnTo>
                    <a:pt x="427" y="276"/>
                  </a:lnTo>
                  <a:lnTo>
                    <a:pt x="430" y="276"/>
                  </a:lnTo>
                  <a:lnTo>
                    <a:pt x="430" y="273"/>
                  </a:lnTo>
                  <a:lnTo>
                    <a:pt x="430" y="270"/>
                  </a:lnTo>
                  <a:lnTo>
                    <a:pt x="427" y="270"/>
                  </a:lnTo>
                  <a:lnTo>
                    <a:pt x="430" y="267"/>
                  </a:lnTo>
                  <a:lnTo>
                    <a:pt x="427" y="264"/>
                  </a:lnTo>
                  <a:lnTo>
                    <a:pt x="427" y="259"/>
                  </a:lnTo>
                  <a:lnTo>
                    <a:pt x="424" y="259"/>
                  </a:lnTo>
                  <a:lnTo>
                    <a:pt x="421" y="256"/>
                  </a:lnTo>
                  <a:lnTo>
                    <a:pt x="427" y="259"/>
                  </a:lnTo>
                  <a:lnTo>
                    <a:pt x="427" y="256"/>
                  </a:lnTo>
                  <a:lnTo>
                    <a:pt x="424" y="256"/>
                  </a:lnTo>
                  <a:lnTo>
                    <a:pt x="427" y="256"/>
                  </a:lnTo>
                  <a:lnTo>
                    <a:pt x="427" y="253"/>
                  </a:lnTo>
                  <a:lnTo>
                    <a:pt x="427" y="256"/>
                  </a:lnTo>
                  <a:lnTo>
                    <a:pt x="430" y="259"/>
                  </a:lnTo>
                  <a:lnTo>
                    <a:pt x="430" y="261"/>
                  </a:lnTo>
                  <a:lnTo>
                    <a:pt x="430" y="264"/>
                  </a:lnTo>
                  <a:lnTo>
                    <a:pt x="432" y="264"/>
                  </a:lnTo>
                  <a:lnTo>
                    <a:pt x="432" y="267"/>
                  </a:lnTo>
                  <a:lnTo>
                    <a:pt x="435" y="270"/>
                  </a:lnTo>
                  <a:lnTo>
                    <a:pt x="435" y="273"/>
                  </a:lnTo>
                  <a:lnTo>
                    <a:pt x="438" y="273"/>
                  </a:lnTo>
                  <a:lnTo>
                    <a:pt x="441" y="276"/>
                  </a:lnTo>
                  <a:lnTo>
                    <a:pt x="444" y="276"/>
                  </a:lnTo>
                  <a:lnTo>
                    <a:pt x="444" y="273"/>
                  </a:lnTo>
                  <a:lnTo>
                    <a:pt x="444" y="276"/>
                  </a:lnTo>
                  <a:lnTo>
                    <a:pt x="444" y="278"/>
                  </a:lnTo>
                  <a:lnTo>
                    <a:pt x="447" y="278"/>
                  </a:lnTo>
                  <a:lnTo>
                    <a:pt x="447" y="276"/>
                  </a:lnTo>
                  <a:lnTo>
                    <a:pt x="450" y="276"/>
                  </a:lnTo>
                  <a:lnTo>
                    <a:pt x="447" y="278"/>
                  </a:lnTo>
                  <a:lnTo>
                    <a:pt x="450" y="278"/>
                  </a:lnTo>
                  <a:lnTo>
                    <a:pt x="452" y="276"/>
                  </a:lnTo>
                  <a:lnTo>
                    <a:pt x="452" y="278"/>
                  </a:lnTo>
                  <a:lnTo>
                    <a:pt x="450" y="278"/>
                  </a:lnTo>
                  <a:lnTo>
                    <a:pt x="450" y="281"/>
                  </a:lnTo>
                  <a:lnTo>
                    <a:pt x="450" y="278"/>
                  </a:lnTo>
                  <a:lnTo>
                    <a:pt x="447" y="281"/>
                  </a:lnTo>
                  <a:lnTo>
                    <a:pt x="450" y="281"/>
                  </a:lnTo>
                  <a:lnTo>
                    <a:pt x="447" y="281"/>
                  </a:lnTo>
                  <a:lnTo>
                    <a:pt x="450" y="284"/>
                  </a:lnTo>
                  <a:lnTo>
                    <a:pt x="450" y="281"/>
                  </a:lnTo>
                  <a:lnTo>
                    <a:pt x="452" y="281"/>
                  </a:lnTo>
                  <a:lnTo>
                    <a:pt x="455" y="281"/>
                  </a:lnTo>
                  <a:lnTo>
                    <a:pt x="458" y="281"/>
                  </a:lnTo>
                  <a:lnTo>
                    <a:pt x="455" y="281"/>
                  </a:lnTo>
                  <a:lnTo>
                    <a:pt x="455" y="284"/>
                  </a:lnTo>
                  <a:lnTo>
                    <a:pt x="455" y="281"/>
                  </a:lnTo>
                  <a:lnTo>
                    <a:pt x="452" y="281"/>
                  </a:lnTo>
                  <a:lnTo>
                    <a:pt x="450" y="281"/>
                  </a:lnTo>
                  <a:lnTo>
                    <a:pt x="450" y="284"/>
                  </a:lnTo>
                  <a:lnTo>
                    <a:pt x="452" y="284"/>
                  </a:lnTo>
                  <a:lnTo>
                    <a:pt x="455" y="287"/>
                  </a:lnTo>
                  <a:lnTo>
                    <a:pt x="452" y="284"/>
                  </a:lnTo>
                  <a:lnTo>
                    <a:pt x="450" y="287"/>
                  </a:lnTo>
                  <a:lnTo>
                    <a:pt x="452" y="290"/>
                  </a:lnTo>
                  <a:lnTo>
                    <a:pt x="452" y="293"/>
                  </a:lnTo>
                  <a:lnTo>
                    <a:pt x="455" y="293"/>
                  </a:lnTo>
                  <a:lnTo>
                    <a:pt x="452" y="293"/>
                  </a:lnTo>
                  <a:lnTo>
                    <a:pt x="452" y="296"/>
                  </a:lnTo>
                  <a:lnTo>
                    <a:pt x="452" y="293"/>
                  </a:lnTo>
                  <a:lnTo>
                    <a:pt x="450" y="293"/>
                  </a:lnTo>
                  <a:lnTo>
                    <a:pt x="452" y="296"/>
                  </a:lnTo>
                  <a:lnTo>
                    <a:pt x="450" y="296"/>
                  </a:lnTo>
                  <a:lnTo>
                    <a:pt x="452" y="296"/>
                  </a:lnTo>
                  <a:lnTo>
                    <a:pt x="455" y="296"/>
                  </a:lnTo>
                  <a:lnTo>
                    <a:pt x="458" y="296"/>
                  </a:lnTo>
                  <a:lnTo>
                    <a:pt x="458" y="298"/>
                  </a:lnTo>
                  <a:lnTo>
                    <a:pt x="458" y="296"/>
                  </a:lnTo>
                  <a:lnTo>
                    <a:pt x="461" y="296"/>
                  </a:lnTo>
                  <a:lnTo>
                    <a:pt x="461" y="298"/>
                  </a:lnTo>
                  <a:lnTo>
                    <a:pt x="458" y="298"/>
                  </a:lnTo>
                  <a:lnTo>
                    <a:pt x="461" y="301"/>
                  </a:lnTo>
                  <a:lnTo>
                    <a:pt x="464" y="304"/>
                  </a:lnTo>
                  <a:lnTo>
                    <a:pt x="464" y="301"/>
                  </a:lnTo>
                  <a:lnTo>
                    <a:pt x="464" y="304"/>
                  </a:lnTo>
                  <a:lnTo>
                    <a:pt x="467" y="304"/>
                  </a:lnTo>
                  <a:lnTo>
                    <a:pt x="469" y="304"/>
                  </a:lnTo>
                  <a:lnTo>
                    <a:pt x="467" y="304"/>
                  </a:lnTo>
                  <a:lnTo>
                    <a:pt x="467" y="307"/>
                  </a:lnTo>
                  <a:lnTo>
                    <a:pt x="469" y="307"/>
                  </a:lnTo>
                  <a:lnTo>
                    <a:pt x="469" y="310"/>
                  </a:lnTo>
                  <a:lnTo>
                    <a:pt x="472" y="313"/>
                  </a:lnTo>
                  <a:lnTo>
                    <a:pt x="475" y="313"/>
                  </a:lnTo>
                  <a:lnTo>
                    <a:pt x="472" y="313"/>
                  </a:lnTo>
                  <a:lnTo>
                    <a:pt x="469" y="315"/>
                  </a:lnTo>
                  <a:lnTo>
                    <a:pt x="469" y="318"/>
                  </a:lnTo>
                  <a:lnTo>
                    <a:pt x="469" y="321"/>
                  </a:lnTo>
                  <a:lnTo>
                    <a:pt x="467" y="321"/>
                  </a:lnTo>
                  <a:lnTo>
                    <a:pt x="467" y="324"/>
                  </a:lnTo>
                  <a:lnTo>
                    <a:pt x="469" y="324"/>
                  </a:lnTo>
                  <a:lnTo>
                    <a:pt x="469" y="321"/>
                  </a:lnTo>
                  <a:lnTo>
                    <a:pt x="469" y="324"/>
                  </a:lnTo>
                  <a:lnTo>
                    <a:pt x="472" y="324"/>
                  </a:lnTo>
                  <a:lnTo>
                    <a:pt x="472" y="321"/>
                  </a:lnTo>
                  <a:lnTo>
                    <a:pt x="472" y="318"/>
                  </a:lnTo>
                  <a:lnTo>
                    <a:pt x="475" y="318"/>
                  </a:lnTo>
                  <a:lnTo>
                    <a:pt x="475" y="315"/>
                  </a:lnTo>
                  <a:lnTo>
                    <a:pt x="481" y="315"/>
                  </a:lnTo>
                  <a:lnTo>
                    <a:pt x="484" y="313"/>
                  </a:lnTo>
                  <a:lnTo>
                    <a:pt x="484" y="315"/>
                  </a:lnTo>
                  <a:lnTo>
                    <a:pt x="481" y="315"/>
                  </a:lnTo>
                  <a:lnTo>
                    <a:pt x="484" y="321"/>
                  </a:lnTo>
                  <a:lnTo>
                    <a:pt x="486" y="321"/>
                  </a:lnTo>
                  <a:lnTo>
                    <a:pt x="484" y="321"/>
                  </a:lnTo>
                  <a:lnTo>
                    <a:pt x="486" y="324"/>
                  </a:lnTo>
                  <a:lnTo>
                    <a:pt x="484" y="327"/>
                  </a:lnTo>
                  <a:lnTo>
                    <a:pt x="486" y="327"/>
                  </a:lnTo>
                  <a:lnTo>
                    <a:pt x="484" y="330"/>
                  </a:lnTo>
                  <a:lnTo>
                    <a:pt x="484" y="333"/>
                  </a:lnTo>
                  <a:lnTo>
                    <a:pt x="486" y="333"/>
                  </a:lnTo>
                  <a:lnTo>
                    <a:pt x="489" y="330"/>
                  </a:lnTo>
                  <a:lnTo>
                    <a:pt x="489" y="333"/>
                  </a:lnTo>
                  <a:lnTo>
                    <a:pt x="486" y="333"/>
                  </a:lnTo>
                  <a:lnTo>
                    <a:pt x="484" y="333"/>
                  </a:lnTo>
                  <a:lnTo>
                    <a:pt x="484" y="335"/>
                  </a:lnTo>
                  <a:lnTo>
                    <a:pt x="484" y="338"/>
                  </a:lnTo>
                  <a:lnTo>
                    <a:pt x="486" y="338"/>
                  </a:lnTo>
                  <a:lnTo>
                    <a:pt x="486" y="335"/>
                  </a:lnTo>
                  <a:lnTo>
                    <a:pt x="486" y="338"/>
                  </a:lnTo>
                  <a:lnTo>
                    <a:pt x="486" y="335"/>
                  </a:lnTo>
                  <a:lnTo>
                    <a:pt x="489" y="338"/>
                  </a:lnTo>
                  <a:lnTo>
                    <a:pt x="489" y="335"/>
                  </a:lnTo>
                  <a:lnTo>
                    <a:pt x="492" y="335"/>
                  </a:lnTo>
                  <a:lnTo>
                    <a:pt x="492" y="333"/>
                  </a:lnTo>
                  <a:lnTo>
                    <a:pt x="495" y="333"/>
                  </a:lnTo>
                  <a:lnTo>
                    <a:pt x="495" y="330"/>
                  </a:lnTo>
                  <a:lnTo>
                    <a:pt x="495" y="32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39" name="Freeform 3814"/>
            <p:cNvSpPr/>
            <p:nvPr/>
          </p:nvSpPr>
          <p:spPr>
            <a:xfrm>
              <a:off x="2286360" y="2828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6" y="0"/>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0" name="Freeform 3815"/>
            <p:cNvSpPr/>
            <p:nvPr/>
          </p:nvSpPr>
          <p:spPr>
            <a:xfrm>
              <a:off x="1823400" y="2614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1" name="Freeform 3816"/>
            <p:cNvSpPr/>
            <p:nvPr/>
          </p:nvSpPr>
          <p:spPr>
            <a:xfrm>
              <a:off x="1292760" y="2872440"/>
              <a:ext cx="33120" cy="20520"/>
            </a:xfrm>
            <a:custGeom>
              <a:avLst/>
              <a:gdLst>
                <a:gd name="textAreaLeft" fmla="*/ 0 w 33120"/>
                <a:gd name="textAreaRight" fmla="*/ 33840 w 33120"/>
                <a:gd name="textAreaTop" fmla="*/ 0 h 20520"/>
                <a:gd name="textAreaBottom" fmla="*/ 21240 h 20520"/>
              </a:gdLst>
              <a:ahLst/>
              <a:cxnLst/>
              <a:rect l="textAreaLeft" t="textAreaTop" r="textAreaRight" b="textAreaBottom"/>
              <a:pathLst>
                <a:path w="17" h="11">
                  <a:moveTo>
                    <a:pt x="0" y="11"/>
                  </a:moveTo>
                  <a:lnTo>
                    <a:pt x="3" y="11"/>
                  </a:lnTo>
                  <a:lnTo>
                    <a:pt x="6" y="11"/>
                  </a:lnTo>
                  <a:lnTo>
                    <a:pt x="6" y="9"/>
                  </a:lnTo>
                  <a:lnTo>
                    <a:pt x="9" y="9"/>
                  </a:lnTo>
                  <a:lnTo>
                    <a:pt x="9" y="6"/>
                  </a:lnTo>
                  <a:lnTo>
                    <a:pt x="11" y="6"/>
                  </a:lnTo>
                  <a:lnTo>
                    <a:pt x="14" y="3"/>
                  </a:lnTo>
                  <a:lnTo>
                    <a:pt x="17" y="3"/>
                  </a:lnTo>
                  <a:lnTo>
                    <a:pt x="17" y="0"/>
                  </a:lnTo>
                  <a:lnTo>
                    <a:pt x="14" y="0"/>
                  </a:lnTo>
                  <a:lnTo>
                    <a:pt x="11" y="0"/>
                  </a:lnTo>
                  <a:lnTo>
                    <a:pt x="9" y="0"/>
                  </a:lnTo>
                  <a:lnTo>
                    <a:pt x="9" y="3"/>
                  </a:lnTo>
                  <a:lnTo>
                    <a:pt x="9" y="6"/>
                  </a:lnTo>
                  <a:lnTo>
                    <a:pt x="6" y="6"/>
                  </a:lnTo>
                  <a:lnTo>
                    <a:pt x="3" y="6"/>
                  </a:lnTo>
                  <a:lnTo>
                    <a:pt x="3" y="9"/>
                  </a:lnTo>
                  <a:lnTo>
                    <a:pt x="3" y="11"/>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2" name="Freeform 3817"/>
            <p:cNvSpPr/>
            <p:nvPr/>
          </p:nvSpPr>
          <p:spPr>
            <a:xfrm>
              <a:off x="1632600" y="2789640"/>
              <a:ext cx="3240" cy="10800"/>
            </a:xfrm>
            <a:custGeom>
              <a:avLst/>
              <a:gdLst>
                <a:gd name="textAreaLeft" fmla="*/ 0 w 3240"/>
                <a:gd name="textAreaRight" fmla="*/ 3960 w 3240"/>
                <a:gd name="textAreaTop" fmla="*/ 0 h 10800"/>
                <a:gd name="textAreaBottom" fmla="*/ 11520 h 10800"/>
              </a:gdLst>
              <a:ahLst/>
              <a:cxnLst/>
              <a:rect l="textAreaLeft" t="textAreaTop" r="textAreaRight" b="textAreaBottom"/>
              <a:pathLst>
                <a:path w="2" h="6">
                  <a:moveTo>
                    <a:pt x="2" y="3"/>
                  </a:moveTo>
                  <a:lnTo>
                    <a:pt x="2" y="6"/>
                  </a:lnTo>
                  <a:lnTo>
                    <a:pt x="0" y="6"/>
                  </a:lnTo>
                  <a:lnTo>
                    <a:pt x="0" y="3"/>
                  </a:lnTo>
                  <a:lnTo>
                    <a:pt x="0" y="0"/>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3" name="Freeform 3818"/>
            <p:cNvSpPr/>
            <p:nvPr/>
          </p:nvSpPr>
          <p:spPr>
            <a:xfrm>
              <a:off x="1654560" y="27684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0" y="3"/>
                  </a:lnTo>
                  <a:lnTo>
                    <a:pt x="0" y="6"/>
                  </a:lnTo>
                  <a:lnTo>
                    <a:pt x="0" y="3"/>
                  </a:lnTo>
                  <a:lnTo>
                    <a:pt x="0" y="3"/>
                  </a:lnTo>
                  <a:lnTo>
                    <a:pt x="3" y="0"/>
                  </a:lnTo>
                  <a:lnTo>
                    <a:pt x="6"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4" name="Freeform 3819"/>
            <p:cNvSpPr/>
            <p:nvPr/>
          </p:nvSpPr>
          <p:spPr>
            <a:xfrm>
              <a:off x="1666440" y="2768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5" name="Freeform 3820"/>
            <p:cNvSpPr/>
            <p:nvPr/>
          </p:nvSpPr>
          <p:spPr>
            <a:xfrm>
              <a:off x="1672200" y="2768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2" y="3"/>
                  </a:lnTo>
                  <a:lnTo>
                    <a:pt x="2"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6" name="Freeform 3821"/>
            <p:cNvSpPr/>
            <p:nvPr/>
          </p:nvSpPr>
          <p:spPr>
            <a:xfrm>
              <a:off x="1654560" y="2718360"/>
              <a:ext cx="66960" cy="43560"/>
            </a:xfrm>
            <a:custGeom>
              <a:avLst/>
              <a:gdLst>
                <a:gd name="textAreaLeft" fmla="*/ 0 w 66960"/>
                <a:gd name="textAreaRight" fmla="*/ 67680 w 66960"/>
                <a:gd name="textAreaTop" fmla="*/ 0 h 43560"/>
                <a:gd name="textAreaBottom" fmla="*/ 44280 h 43560"/>
              </a:gdLst>
              <a:ahLst/>
              <a:cxnLst/>
              <a:rect l="textAreaLeft" t="textAreaTop" r="textAreaRight" b="textAreaBottom"/>
              <a:pathLst>
                <a:path w="34" h="23">
                  <a:moveTo>
                    <a:pt x="9" y="18"/>
                  </a:moveTo>
                  <a:lnTo>
                    <a:pt x="9" y="20"/>
                  </a:lnTo>
                  <a:lnTo>
                    <a:pt x="9" y="23"/>
                  </a:lnTo>
                  <a:lnTo>
                    <a:pt x="6" y="23"/>
                  </a:lnTo>
                  <a:lnTo>
                    <a:pt x="9" y="23"/>
                  </a:lnTo>
                  <a:lnTo>
                    <a:pt x="6" y="23"/>
                  </a:lnTo>
                  <a:lnTo>
                    <a:pt x="6" y="20"/>
                  </a:lnTo>
                  <a:lnTo>
                    <a:pt x="3" y="20"/>
                  </a:lnTo>
                  <a:lnTo>
                    <a:pt x="3" y="18"/>
                  </a:lnTo>
                  <a:lnTo>
                    <a:pt x="3" y="15"/>
                  </a:lnTo>
                  <a:lnTo>
                    <a:pt x="0" y="15"/>
                  </a:lnTo>
                  <a:lnTo>
                    <a:pt x="0" y="12"/>
                  </a:lnTo>
                  <a:lnTo>
                    <a:pt x="3" y="9"/>
                  </a:lnTo>
                  <a:lnTo>
                    <a:pt x="6" y="9"/>
                  </a:lnTo>
                  <a:lnTo>
                    <a:pt x="9" y="6"/>
                  </a:lnTo>
                  <a:lnTo>
                    <a:pt x="11" y="9"/>
                  </a:lnTo>
                  <a:lnTo>
                    <a:pt x="9" y="12"/>
                  </a:lnTo>
                  <a:lnTo>
                    <a:pt x="11" y="12"/>
                  </a:lnTo>
                  <a:lnTo>
                    <a:pt x="11" y="15"/>
                  </a:lnTo>
                  <a:lnTo>
                    <a:pt x="14" y="15"/>
                  </a:lnTo>
                  <a:lnTo>
                    <a:pt x="11" y="12"/>
                  </a:lnTo>
                  <a:lnTo>
                    <a:pt x="14" y="12"/>
                  </a:lnTo>
                  <a:lnTo>
                    <a:pt x="11" y="12"/>
                  </a:lnTo>
                  <a:lnTo>
                    <a:pt x="11" y="9"/>
                  </a:lnTo>
                  <a:lnTo>
                    <a:pt x="14" y="12"/>
                  </a:lnTo>
                  <a:lnTo>
                    <a:pt x="14" y="9"/>
                  </a:lnTo>
                  <a:lnTo>
                    <a:pt x="11" y="9"/>
                  </a:lnTo>
                  <a:lnTo>
                    <a:pt x="14" y="6"/>
                  </a:lnTo>
                  <a:lnTo>
                    <a:pt x="14" y="9"/>
                  </a:lnTo>
                  <a:lnTo>
                    <a:pt x="14" y="6"/>
                  </a:lnTo>
                  <a:lnTo>
                    <a:pt x="11" y="6"/>
                  </a:lnTo>
                  <a:lnTo>
                    <a:pt x="11" y="3"/>
                  </a:lnTo>
                  <a:lnTo>
                    <a:pt x="14" y="3"/>
                  </a:lnTo>
                  <a:lnTo>
                    <a:pt x="17" y="3"/>
                  </a:lnTo>
                  <a:lnTo>
                    <a:pt x="17" y="6"/>
                  </a:lnTo>
                  <a:lnTo>
                    <a:pt x="17" y="3"/>
                  </a:lnTo>
                  <a:lnTo>
                    <a:pt x="20" y="3"/>
                  </a:lnTo>
                  <a:lnTo>
                    <a:pt x="20" y="6"/>
                  </a:lnTo>
                  <a:lnTo>
                    <a:pt x="20" y="3"/>
                  </a:lnTo>
                  <a:lnTo>
                    <a:pt x="17" y="3"/>
                  </a:lnTo>
                  <a:lnTo>
                    <a:pt x="14" y="3"/>
                  </a:lnTo>
                  <a:lnTo>
                    <a:pt x="17" y="0"/>
                  </a:lnTo>
                  <a:lnTo>
                    <a:pt x="20" y="3"/>
                  </a:lnTo>
                  <a:lnTo>
                    <a:pt x="20" y="6"/>
                  </a:lnTo>
                  <a:lnTo>
                    <a:pt x="20" y="3"/>
                  </a:lnTo>
                  <a:lnTo>
                    <a:pt x="20" y="0"/>
                  </a:lnTo>
                  <a:lnTo>
                    <a:pt x="20" y="3"/>
                  </a:lnTo>
                  <a:lnTo>
                    <a:pt x="23" y="0"/>
                  </a:lnTo>
                  <a:lnTo>
                    <a:pt x="23" y="3"/>
                  </a:lnTo>
                  <a:lnTo>
                    <a:pt x="26" y="3"/>
                  </a:lnTo>
                  <a:lnTo>
                    <a:pt x="23" y="6"/>
                  </a:lnTo>
                  <a:lnTo>
                    <a:pt x="26" y="6"/>
                  </a:lnTo>
                  <a:lnTo>
                    <a:pt x="26" y="3"/>
                  </a:lnTo>
                  <a:lnTo>
                    <a:pt x="28" y="3"/>
                  </a:lnTo>
                  <a:lnTo>
                    <a:pt x="31" y="3"/>
                  </a:lnTo>
                  <a:lnTo>
                    <a:pt x="31" y="6"/>
                  </a:lnTo>
                  <a:lnTo>
                    <a:pt x="28" y="6"/>
                  </a:lnTo>
                  <a:lnTo>
                    <a:pt x="28" y="9"/>
                  </a:lnTo>
                  <a:lnTo>
                    <a:pt x="31" y="9"/>
                  </a:lnTo>
                  <a:lnTo>
                    <a:pt x="34" y="9"/>
                  </a:lnTo>
                  <a:lnTo>
                    <a:pt x="31" y="12"/>
                  </a:lnTo>
                  <a:lnTo>
                    <a:pt x="28" y="12"/>
                  </a:lnTo>
                  <a:lnTo>
                    <a:pt x="31" y="12"/>
                  </a:lnTo>
                  <a:lnTo>
                    <a:pt x="28" y="12"/>
                  </a:lnTo>
                  <a:lnTo>
                    <a:pt x="28" y="9"/>
                  </a:lnTo>
                  <a:lnTo>
                    <a:pt x="26" y="9"/>
                  </a:lnTo>
                  <a:lnTo>
                    <a:pt x="26" y="12"/>
                  </a:lnTo>
                  <a:lnTo>
                    <a:pt x="23" y="12"/>
                  </a:lnTo>
                  <a:lnTo>
                    <a:pt x="26" y="12"/>
                  </a:lnTo>
                  <a:lnTo>
                    <a:pt x="28" y="12"/>
                  </a:lnTo>
                  <a:lnTo>
                    <a:pt x="26" y="12"/>
                  </a:lnTo>
                  <a:lnTo>
                    <a:pt x="28" y="12"/>
                  </a:lnTo>
                  <a:lnTo>
                    <a:pt x="28" y="15"/>
                  </a:lnTo>
                  <a:lnTo>
                    <a:pt x="26" y="15"/>
                  </a:lnTo>
                  <a:lnTo>
                    <a:pt x="23" y="15"/>
                  </a:lnTo>
                  <a:lnTo>
                    <a:pt x="23" y="12"/>
                  </a:lnTo>
                  <a:lnTo>
                    <a:pt x="20" y="15"/>
                  </a:lnTo>
                  <a:lnTo>
                    <a:pt x="23" y="15"/>
                  </a:lnTo>
                  <a:lnTo>
                    <a:pt x="20" y="15"/>
                  </a:lnTo>
                  <a:lnTo>
                    <a:pt x="17" y="15"/>
                  </a:lnTo>
                  <a:lnTo>
                    <a:pt x="17" y="18"/>
                  </a:lnTo>
                  <a:lnTo>
                    <a:pt x="14" y="18"/>
                  </a:lnTo>
                  <a:lnTo>
                    <a:pt x="17" y="18"/>
                  </a:lnTo>
                  <a:lnTo>
                    <a:pt x="14" y="20"/>
                  </a:lnTo>
                  <a:lnTo>
                    <a:pt x="11" y="23"/>
                  </a:lnTo>
                  <a:lnTo>
                    <a:pt x="9" y="23"/>
                  </a:lnTo>
                  <a:lnTo>
                    <a:pt x="11" y="20"/>
                  </a:lnTo>
                  <a:lnTo>
                    <a:pt x="14" y="20"/>
                  </a:lnTo>
                  <a:lnTo>
                    <a:pt x="11" y="20"/>
                  </a:lnTo>
                  <a:lnTo>
                    <a:pt x="11" y="18"/>
                  </a:lnTo>
                  <a:lnTo>
                    <a:pt x="14" y="18"/>
                  </a:lnTo>
                  <a:lnTo>
                    <a:pt x="11" y="18"/>
                  </a:lnTo>
                  <a:lnTo>
                    <a:pt x="11" y="18"/>
                  </a:lnTo>
                  <a:lnTo>
                    <a:pt x="9" y="1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7" name="Freeform 3822"/>
            <p:cNvSpPr/>
            <p:nvPr/>
          </p:nvSpPr>
          <p:spPr>
            <a:xfrm>
              <a:off x="1688400" y="274752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9" y="0"/>
                  </a:moveTo>
                  <a:lnTo>
                    <a:pt x="6" y="3"/>
                  </a:lnTo>
                  <a:lnTo>
                    <a:pt x="3" y="3"/>
                  </a:lnTo>
                  <a:lnTo>
                    <a:pt x="0" y="3"/>
                  </a:lnTo>
                  <a:lnTo>
                    <a:pt x="3" y="3"/>
                  </a:lnTo>
                  <a:lnTo>
                    <a:pt x="0" y="3"/>
                  </a:lnTo>
                  <a:lnTo>
                    <a:pt x="0" y="5"/>
                  </a:lnTo>
                  <a:lnTo>
                    <a:pt x="3" y="5"/>
                  </a:lnTo>
                  <a:lnTo>
                    <a:pt x="3" y="3"/>
                  </a:lnTo>
                  <a:lnTo>
                    <a:pt x="6"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8" name="Freeform 3823"/>
            <p:cNvSpPr/>
            <p:nvPr/>
          </p:nvSpPr>
          <p:spPr>
            <a:xfrm>
              <a:off x="1688400" y="271476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3" y="2"/>
                  </a:lnTo>
                  <a:lnTo>
                    <a:pt x="0" y="2"/>
                  </a:lnTo>
                  <a:lnTo>
                    <a:pt x="3" y="0"/>
                  </a:lnTo>
                  <a:lnTo>
                    <a:pt x="3" y="2"/>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49" name="Freeform 3824"/>
            <p:cNvSpPr/>
            <p:nvPr/>
          </p:nvSpPr>
          <p:spPr>
            <a:xfrm>
              <a:off x="1700280" y="2718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0" name="Freeform 3825"/>
            <p:cNvSpPr/>
            <p:nvPr/>
          </p:nvSpPr>
          <p:spPr>
            <a:xfrm>
              <a:off x="1694160" y="2703240"/>
              <a:ext cx="33120" cy="14760"/>
            </a:xfrm>
            <a:custGeom>
              <a:avLst/>
              <a:gdLst>
                <a:gd name="textAreaLeft" fmla="*/ 0 w 33120"/>
                <a:gd name="textAreaRight" fmla="*/ 33840 w 33120"/>
                <a:gd name="textAreaTop" fmla="*/ 0 h 14760"/>
                <a:gd name="textAreaBottom" fmla="*/ 15480 h 14760"/>
              </a:gdLst>
              <a:ahLst/>
              <a:cxnLst/>
              <a:rect l="textAreaLeft" t="textAreaTop" r="textAreaRight" b="textAreaBottom"/>
              <a:pathLst>
                <a:path w="17" h="8">
                  <a:moveTo>
                    <a:pt x="6" y="8"/>
                  </a:moveTo>
                  <a:lnTo>
                    <a:pt x="3" y="8"/>
                  </a:lnTo>
                  <a:lnTo>
                    <a:pt x="3" y="6"/>
                  </a:lnTo>
                  <a:lnTo>
                    <a:pt x="0" y="6"/>
                  </a:lnTo>
                  <a:lnTo>
                    <a:pt x="3" y="6"/>
                  </a:lnTo>
                  <a:lnTo>
                    <a:pt x="6" y="6"/>
                  </a:lnTo>
                  <a:lnTo>
                    <a:pt x="3" y="6"/>
                  </a:lnTo>
                  <a:lnTo>
                    <a:pt x="3" y="3"/>
                  </a:lnTo>
                  <a:lnTo>
                    <a:pt x="6" y="3"/>
                  </a:lnTo>
                  <a:lnTo>
                    <a:pt x="6" y="0"/>
                  </a:lnTo>
                  <a:lnTo>
                    <a:pt x="6" y="3"/>
                  </a:lnTo>
                  <a:lnTo>
                    <a:pt x="8" y="3"/>
                  </a:lnTo>
                  <a:lnTo>
                    <a:pt x="8" y="0"/>
                  </a:lnTo>
                  <a:lnTo>
                    <a:pt x="8" y="3"/>
                  </a:lnTo>
                  <a:lnTo>
                    <a:pt x="11" y="3"/>
                  </a:lnTo>
                  <a:lnTo>
                    <a:pt x="14" y="3"/>
                  </a:lnTo>
                  <a:lnTo>
                    <a:pt x="14" y="6"/>
                  </a:lnTo>
                  <a:lnTo>
                    <a:pt x="17" y="3"/>
                  </a:lnTo>
                  <a:lnTo>
                    <a:pt x="17" y="6"/>
                  </a:lnTo>
                  <a:lnTo>
                    <a:pt x="14" y="6"/>
                  </a:lnTo>
                  <a:lnTo>
                    <a:pt x="11" y="6"/>
                  </a:lnTo>
                  <a:lnTo>
                    <a:pt x="11" y="8"/>
                  </a:lnTo>
                  <a:lnTo>
                    <a:pt x="8" y="8"/>
                  </a:lnTo>
                  <a:lnTo>
                    <a:pt x="8" y="6"/>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1" name="Freeform 3826"/>
            <p:cNvSpPr/>
            <p:nvPr/>
          </p:nvSpPr>
          <p:spPr>
            <a:xfrm>
              <a:off x="1706040" y="26971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2" y="3"/>
                  </a:moveTo>
                  <a:lnTo>
                    <a:pt x="5" y="3"/>
                  </a:lnTo>
                  <a:lnTo>
                    <a:pt x="5" y="0"/>
                  </a:lnTo>
                  <a:lnTo>
                    <a:pt x="2"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2" name="Freeform 3827"/>
            <p:cNvSpPr/>
            <p:nvPr/>
          </p:nvSpPr>
          <p:spPr>
            <a:xfrm>
              <a:off x="1682280" y="2670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3" name="Freeform 3828"/>
            <p:cNvSpPr/>
            <p:nvPr/>
          </p:nvSpPr>
          <p:spPr>
            <a:xfrm>
              <a:off x="171612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4" name="Freeform 3829"/>
            <p:cNvSpPr/>
            <p:nvPr/>
          </p:nvSpPr>
          <p:spPr>
            <a:xfrm>
              <a:off x="181728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5" name="Freeform 3830"/>
            <p:cNvSpPr/>
            <p:nvPr/>
          </p:nvSpPr>
          <p:spPr>
            <a:xfrm>
              <a:off x="182340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6" name="Freeform 3831"/>
            <p:cNvSpPr/>
            <p:nvPr/>
          </p:nvSpPr>
          <p:spPr>
            <a:xfrm>
              <a:off x="181728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7" name="Freeform 3832"/>
            <p:cNvSpPr/>
            <p:nvPr/>
          </p:nvSpPr>
          <p:spPr>
            <a:xfrm>
              <a:off x="182340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8" name="Freeform 3833"/>
            <p:cNvSpPr/>
            <p:nvPr/>
          </p:nvSpPr>
          <p:spPr>
            <a:xfrm>
              <a:off x="1829520" y="2637720"/>
              <a:ext cx="21240" cy="20520"/>
            </a:xfrm>
            <a:custGeom>
              <a:avLst/>
              <a:gdLst>
                <a:gd name="textAreaLeft" fmla="*/ 0 w 21240"/>
                <a:gd name="textAreaRight" fmla="*/ 21960 w 21240"/>
                <a:gd name="textAreaTop" fmla="*/ 0 h 20520"/>
                <a:gd name="textAreaBottom" fmla="*/ 21240 h 20520"/>
              </a:gdLst>
              <a:ahLst/>
              <a:cxnLst/>
              <a:rect l="textAreaLeft" t="textAreaTop" r="textAreaRight" b="textAreaBottom"/>
              <a:pathLst>
                <a:path w="11" h="11">
                  <a:moveTo>
                    <a:pt x="0" y="8"/>
                  </a:moveTo>
                  <a:lnTo>
                    <a:pt x="0" y="11"/>
                  </a:lnTo>
                  <a:lnTo>
                    <a:pt x="3" y="8"/>
                  </a:lnTo>
                  <a:lnTo>
                    <a:pt x="6" y="8"/>
                  </a:lnTo>
                  <a:lnTo>
                    <a:pt x="3" y="6"/>
                  </a:lnTo>
                  <a:lnTo>
                    <a:pt x="6" y="6"/>
                  </a:lnTo>
                  <a:lnTo>
                    <a:pt x="6" y="3"/>
                  </a:lnTo>
                  <a:lnTo>
                    <a:pt x="11" y="0"/>
                  </a:lnTo>
                  <a:lnTo>
                    <a:pt x="9" y="0"/>
                  </a:lnTo>
                  <a:lnTo>
                    <a:pt x="6" y="0"/>
                  </a:lnTo>
                  <a:lnTo>
                    <a:pt x="9" y="0"/>
                  </a:lnTo>
                  <a:lnTo>
                    <a:pt x="6" y="3"/>
                  </a:lnTo>
                  <a:lnTo>
                    <a:pt x="3" y="6"/>
                  </a:lnTo>
                  <a:lnTo>
                    <a:pt x="0" y="6"/>
                  </a:lnTo>
                  <a:lnTo>
                    <a:pt x="0" y="6"/>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59" name="Freeform 3834"/>
            <p:cNvSpPr/>
            <p:nvPr/>
          </p:nvSpPr>
          <p:spPr>
            <a:xfrm>
              <a:off x="1829520" y="26319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3"/>
                  </a:moveTo>
                  <a:lnTo>
                    <a:pt x="0" y="0"/>
                  </a:lnTo>
                  <a:lnTo>
                    <a:pt x="3" y="0"/>
                  </a:lnTo>
                  <a:lnTo>
                    <a:pt x="3" y="3"/>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0" name="Freeform 3835"/>
            <p:cNvSpPr/>
            <p:nvPr/>
          </p:nvSpPr>
          <p:spPr>
            <a:xfrm>
              <a:off x="1869120" y="26258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1" name="Freeform 3836"/>
            <p:cNvSpPr/>
            <p:nvPr/>
          </p:nvSpPr>
          <p:spPr>
            <a:xfrm>
              <a:off x="2129400" y="27183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3" y="6"/>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2" name="Freeform 3837"/>
            <p:cNvSpPr/>
            <p:nvPr/>
          </p:nvSpPr>
          <p:spPr>
            <a:xfrm>
              <a:off x="2135520" y="2714760"/>
              <a:ext cx="37080" cy="26280"/>
            </a:xfrm>
            <a:custGeom>
              <a:avLst/>
              <a:gdLst>
                <a:gd name="textAreaLeft" fmla="*/ 0 w 37080"/>
                <a:gd name="textAreaRight" fmla="*/ 37800 w 37080"/>
                <a:gd name="textAreaTop" fmla="*/ 0 h 26280"/>
                <a:gd name="textAreaBottom" fmla="*/ 27000 h 26280"/>
              </a:gdLst>
              <a:ahLst/>
              <a:cxnLst/>
              <a:rect l="textAreaLeft" t="textAreaTop" r="textAreaRight" b="textAreaBottom"/>
              <a:pathLst>
                <a:path w="19" h="14">
                  <a:moveTo>
                    <a:pt x="8" y="14"/>
                  </a:moveTo>
                  <a:lnTo>
                    <a:pt x="5" y="14"/>
                  </a:lnTo>
                  <a:lnTo>
                    <a:pt x="8" y="11"/>
                  </a:lnTo>
                  <a:lnTo>
                    <a:pt x="5" y="11"/>
                  </a:lnTo>
                  <a:lnTo>
                    <a:pt x="2" y="8"/>
                  </a:lnTo>
                  <a:lnTo>
                    <a:pt x="2" y="5"/>
                  </a:lnTo>
                  <a:lnTo>
                    <a:pt x="5" y="5"/>
                  </a:lnTo>
                  <a:lnTo>
                    <a:pt x="0" y="2"/>
                  </a:lnTo>
                  <a:lnTo>
                    <a:pt x="0" y="0"/>
                  </a:lnTo>
                  <a:lnTo>
                    <a:pt x="2" y="2"/>
                  </a:lnTo>
                  <a:lnTo>
                    <a:pt x="2" y="0"/>
                  </a:lnTo>
                  <a:lnTo>
                    <a:pt x="5" y="0"/>
                  </a:lnTo>
                  <a:lnTo>
                    <a:pt x="8" y="0"/>
                  </a:lnTo>
                  <a:lnTo>
                    <a:pt x="11" y="0"/>
                  </a:lnTo>
                  <a:lnTo>
                    <a:pt x="11" y="2"/>
                  </a:lnTo>
                  <a:lnTo>
                    <a:pt x="11" y="5"/>
                  </a:lnTo>
                  <a:lnTo>
                    <a:pt x="14" y="2"/>
                  </a:lnTo>
                  <a:lnTo>
                    <a:pt x="14" y="0"/>
                  </a:lnTo>
                  <a:lnTo>
                    <a:pt x="17" y="2"/>
                  </a:lnTo>
                  <a:lnTo>
                    <a:pt x="19" y="2"/>
                  </a:lnTo>
                  <a:lnTo>
                    <a:pt x="19" y="5"/>
                  </a:lnTo>
                  <a:lnTo>
                    <a:pt x="17" y="5"/>
                  </a:lnTo>
                  <a:lnTo>
                    <a:pt x="19" y="5"/>
                  </a:lnTo>
                  <a:lnTo>
                    <a:pt x="17" y="8"/>
                  </a:lnTo>
                  <a:lnTo>
                    <a:pt x="14" y="8"/>
                  </a:lnTo>
                  <a:lnTo>
                    <a:pt x="11" y="5"/>
                  </a:lnTo>
                  <a:lnTo>
                    <a:pt x="11" y="8"/>
                  </a:lnTo>
                  <a:lnTo>
                    <a:pt x="14" y="8"/>
                  </a:lnTo>
                  <a:lnTo>
                    <a:pt x="17" y="8"/>
                  </a:lnTo>
                  <a:lnTo>
                    <a:pt x="19" y="8"/>
                  </a:lnTo>
                  <a:lnTo>
                    <a:pt x="19" y="11"/>
                  </a:lnTo>
                  <a:lnTo>
                    <a:pt x="17" y="11"/>
                  </a:lnTo>
                  <a:lnTo>
                    <a:pt x="19" y="14"/>
                  </a:lnTo>
                  <a:lnTo>
                    <a:pt x="11" y="11"/>
                  </a:lnTo>
                  <a:lnTo>
                    <a:pt x="8" y="8"/>
                  </a:lnTo>
                  <a:lnTo>
                    <a:pt x="11" y="8"/>
                  </a:lnTo>
                  <a:lnTo>
                    <a:pt x="11" y="11"/>
                  </a:lnTo>
                  <a:lnTo>
                    <a:pt x="11" y="14"/>
                  </a:lnTo>
                  <a:lnTo>
                    <a:pt x="8"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3" name="Freeform 3838"/>
            <p:cNvSpPr/>
            <p:nvPr/>
          </p:nvSpPr>
          <p:spPr>
            <a:xfrm>
              <a:off x="2151360" y="274752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0"/>
                  </a:moveTo>
                  <a:lnTo>
                    <a:pt x="3" y="0"/>
                  </a:lnTo>
                  <a:lnTo>
                    <a:pt x="3" y="3"/>
                  </a:lnTo>
                  <a:lnTo>
                    <a:pt x="0" y="5"/>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4" name="Freeform 3839"/>
            <p:cNvSpPr/>
            <p:nvPr/>
          </p:nvSpPr>
          <p:spPr>
            <a:xfrm>
              <a:off x="2151360" y="2736000"/>
              <a:ext cx="27000" cy="49320"/>
            </a:xfrm>
            <a:custGeom>
              <a:avLst/>
              <a:gdLst>
                <a:gd name="textAreaLeft" fmla="*/ 0 w 27000"/>
                <a:gd name="textAreaRight" fmla="*/ 27720 w 27000"/>
                <a:gd name="textAreaTop" fmla="*/ 0 h 49320"/>
                <a:gd name="textAreaBottom" fmla="*/ 50040 h 49320"/>
              </a:gdLst>
              <a:ahLst/>
              <a:cxnLst/>
              <a:rect l="textAreaLeft" t="textAreaTop" r="textAreaRight" b="textAreaBottom"/>
              <a:pathLst>
                <a:path w="14" h="26">
                  <a:moveTo>
                    <a:pt x="6" y="14"/>
                  </a:moveTo>
                  <a:lnTo>
                    <a:pt x="6" y="11"/>
                  </a:lnTo>
                  <a:lnTo>
                    <a:pt x="9" y="11"/>
                  </a:lnTo>
                  <a:lnTo>
                    <a:pt x="9" y="9"/>
                  </a:lnTo>
                  <a:lnTo>
                    <a:pt x="6" y="9"/>
                  </a:lnTo>
                  <a:lnTo>
                    <a:pt x="6" y="6"/>
                  </a:lnTo>
                  <a:lnTo>
                    <a:pt x="3" y="6"/>
                  </a:lnTo>
                  <a:lnTo>
                    <a:pt x="6" y="6"/>
                  </a:lnTo>
                  <a:lnTo>
                    <a:pt x="3" y="6"/>
                  </a:lnTo>
                  <a:lnTo>
                    <a:pt x="0" y="6"/>
                  </a:lnTo>
                  <a:lnTo>
                    <a:pt x="3" y="3"/>
                  </a:lnTo>
                  <a:lnTo>
                    <a:pt x="3" y="6"/>
                  </a:lnTo>
                  <a:lnTo>
                    <a:pt x="3" y="3"/>
                  </a:lnTo>
                  <a:lnTo>
                    <a:pt x="3" y="0"/>
                  </a:lnTo>
                  <a:lnTo>
                    <a:pt x="6" y="0"/>
                  </a:lnTo>
                  <a:lnTo>
                    <a:pt x="6" y="3"/>
                  </a:lnTo>
                  <a:lnTo>
                    <a:pt x="11" y="6"/>
                  </a:lnTo>
                  <a:lnTo>
                    <a:pt x="9" y="6"/>
                  </a:lnTo>
                  <a:lnTo>
                    <a:pt x="11" y="6"/>
                  </a:lnTo>
                  <a:lnTo>
                    <a:pt x="14" y="9"/>
                  </a:lnTo>
                  <a:lnTo>
                    <a:pt x="11" y="9"/>
                  </a:lnTo>
                  <a:lnTo>
                    <a:pt x="11" y="11"/>
                  </a:lnTo>
                  <a:lnTo>
                    <a:pt x="14" y="11"/>
                  </a:lnTo>
                  <a:lnTo>
                    <a:pt x="14" y="14"/>
                  </a:lnTo>
                  <a:lnTo>
                    <a:pt x="14" y="11"/>
                  </a:lnTo>
                  <a:lnTo>
                    <a:pt x="14" y="14"/>
                  </a:lnTo>
                  <a:lnTo>
                    <a:pt x="14" y="17"/>
                  </a:lnTo>
                  <a:lnTo>
                    <a:pt x="14" y="20"/>
                  </a:lnTo>
                  <a:lnTo>
                    <a:pt x="14" y="23"/>
                  </a:lnTo>
                  <a:lnTo>
                    <a:pt x="14" y="26"/>
                  </a:lnTo>
                  <a:lnTo>
                    <a:pt x="11" y="26"/>
                  </a:lnTo>
                  <a:lnTo>
                    <a:pt x="11" y="23"/>
                  </a:lnTo>
                  <a:lnTo>
                    <a:pt x="11" y="20"/>
                  </a:lnTo>
                  <a:lnTo>
                    <a:pt x="11" y="17"/>
                  </a:lnTo>
                  <a:lnTo>
                    <a:pt x="11" y="14"/>
                  </a:lnTo>
                  <a:lnTo>
                    <a:pt x="11" y="17"/>
                  </a:lnTo>
                  <a:lnTo>
                    <a:pt x="11" y="14"/>
                  </a:lnTo>
                  <a:lnTo>
                    <a:pt x="9" y="17"/>
                  </a:lnTo>
                  <a:lnTo>
                    <a:pt x="9" y="14"/>
                  </a:lnTo>
                  <a:lnTo>
                    <a:pt x="9" y="17"/>
                  </a:lnTo>
                  <a:lnTo>
                    <a:pt x="9" y="14"/>
                  </a:lnTo>
                  <a:lnTo>
                    <a:pt x="9" y="14"/>
                  </a:lnTo>
                  <a:lnTo>
                    <a:pt x="6"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5040" rIns="90000" bIns="5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5" name="Freeform 3840"/>
            <p:cNvSpPr/>
            <p:nvPr/>
          </p:nvSpPr>
          <p:spPr>
            <a:xfrm>
              <a:off x="2169360" y="2709000"/>
              <a:ext cx="33120" cy="47520"/>
            </a:xfrm>
            <a:custGeom>
              <a:avLst/>
              <a:gdLst>
                <a:gd name="textAreaLeft" fmla="*/ 0 w 33120"/>
                <a:gd name="textAreaRight" fmla="*/ 33840 w 33120"/>
                <a:gd name="textAreaTop" fmla="*/ 0 h 47520"/>
                <a:gd name="textAreaBottom" fmla="*/ 48240 h 47520"/>
              </a:gdLst>
              <a:ahLst/>
              <a:cxnLst/>
              <a:rect l="textAreaLeft" t="textAreaTop" r="textAreaRight" b="textAreaBottom"/>
              <a:pathLst>
                <a:path w="17" h="25">
                  <a:moveTo>
                    <a:pt x="8" y="3"/>
                  </a:moveTo>
                  <a:lnTo>
                    <a:pt x="5" y="3"/>
                  </a:lnTo>
                  <a:lnTo>
                    <a:pt x="2" y="0"/>
                  </a:lnTo>
                  <a:lnTo>
                    <a:pt x="0" y="0"/>
                  </a:lnTo>
                  <a:lnTo>
                    <a:pt x="2" y="3"/>
                  </a:lnTo>
                  <a:lnTo>
                    <a:pt x="2" y="5"/>
                  </a:lnTo>
                  <a:lnTo>
                    <a:pt x="2" y="3"/>
                  </a:lnTo>
                  <a:lnTo>
                    <a:pt x="5" y="5"/>
                  </a:lnTo>
                  <a:lnTo>
                    <a:pt x="5" y="8"/>
                  </a:lnTo>
                  <a:lnTo>
                    <a:pt x="8" y="11"/>
                  </a:lnTo>
                  <a:lnTo>
                    <a:pt x="8" y="14"/>
                  </a:lnTo>
                  <a:lnTo>
                    <a:pt x="11" y="14"/>
                  </a:lnTo>
                  <a:lnTo>
                    <a:pt x="11" y="17"/>
                  </a:lnTo>
                  <a:lnTo>
                    <a:pt x="8" y="17"/>
                  </a:lnTo>
                  <a:lnTo>
                    <a:pt x="11" y="17"/>
                  </a:lnTo>
                  <a:lnTo>
                    <a:pt x="11" y="20"/>
                  </a:lnTo>
                  <a:lnTo>
                    <a:pt x="8" y="17"/>
                  </a:lnTo>
                  <a:lnTo>
                    <a:pt x="8" y="20"/>
                  </a:lnTo>
                  <a:lnTo>
                    <a:pt x="5" y="23"/>
                  </a:lnTo>
                  <a:lnTo>
                    <a:pt x="5" y="25"/>
                  </a:lnTo>
                  <a:lnTo>
                    <a:pt x="8" y="25"/>
                  </a:lnTo>
                  <a:lnTo>
                    <a:pt x="11" y="25"/>
                  </a:lnTo>
                  <a:lnTo>
                    <a:pt x="8" y="23"/>
                  </a:lnTo>
                  <a:lnTo>
                    <a:pt x="11" y="20"/>
                  </a:lnTo>
                  <a:lnTo>
                    <a:pt x="11" y="23"/>
                  </a:lnTo>
                  <a:lnTo>
                    <a:pt x="11" y="20"/>
                  </a:lnTo>
                  <a:lnTo>
                    <a:pt x="11" y="17"/>
                  </a:lnTo>
                  <a:lnTo>
                    <a:pt x="11" y="20"/>
                  </a:lnTo>
                  <a:lnTo>
                    <a:pt x="14" y="20"/>
                  </a:lnTo>
                  <a:lnTo>
                    <a:pt x="14" y="17"/>
                  </a:lnTo>
                  <a:lnTo>
                    <a:pt x="17" y="14"/>
                  </a:lnTo>
                  <a:lnTo>
                    <a:pt x="14" y="14"/>
                  </a:lnTo>
                  <a:lnTo>
                    <a:pt x="14" y="11"/>
                  </a:lnTo>
                  <a:lnTo>
                    <a:pt x="11" y="8"/>
                  </a:lnTo>
                  <a:lnTo>
                    <a:pt x="11" y="5"/>
                  </a:lnTo>
                  <a:lnTo>
                    <a:pt x="11" y="8"/>
                  </a:lnTo>
                  <a:lnTo>
                    <a:pt x="14" y="8"/>
                  </a:lnTo>
                  <a:lnTo>
                    <a:pt x="14" y="11"/>
                  </a:lnTo>
                  <a:lnTo>
                    <a:pt x="17" y="11"/>
                  </a:lnTo>
                  <a:lnTo>
                    <a:pt x="17" y="14"/>
                  </a:lnTo>
                  <a:lnTo>
                    <a:pt x="17" y="11"/>
                  </a:lnTo>
                  <a:lnTo>
                    <a:pt x="14" y="11"/>
                  </a:lnTo>
                  <a:lnTo>
                    <a:pt x="14" y="8"/>
                  </a:lnTo>
                  <a:lnTo>
                    <a:pt x="11"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240" rIns="90000" bIns="3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6" name="Freeform 3841"/>
            <p:cNvSpPr/>
            <p:nvPr/>
          </p:nvSpPr>
          <p:spPr>
            <a:xfrm>
              <a:off x="2179080" y="2709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7" name="Freeform 3842"/>
            <p:cNvSpPr/>
            <p:nvPr/>
          </p:nvSpPr>
          <p:spPr>
            <a:xfrm>
              <a:off x="2197080" y="2753280"/>
              <a:ext cx="27000" cy="26280"/>
            </a:xfrm>
            <a:custGeom>
              <a:avLst/>
              <a:gdLst>
                <a:gd name="textAreaLeft" fmla="*/ 0 w 27000"/>
                <a:gd name="textAreaRight" fmla="*/ 27720 w 27000"/>
                <a:gd name="textAreaTop" fmla="*/ 0 h 26280"/>
                <a:gd name="textAreaBottom" fmla="*/ 27000 h 26280"/>
              </a:gdLst>
              <a:ahLst/>
              <a:cxnLst/>
              <a:rect l="textAreaLeft" t="textAreaTop" r="textAreaRight" b="textAreaBottom"/>
              <a:pathLst>
                <a:path w="14" h="14">
                  <a:moveTo>
                    <a:pt x="0" y="2"/>
                  </a:moveTo>
                  <a:lnTo>
                    <a:pt x="0" y="0"/>
                  </a:lnTo>
                  <a:lnTo>
                    <a:pt x="6" y="0"/>
                  </a:lnTo>
                  <a:lnTo>
                    <a:pt x="6" y="2"/>
                  </a:lnTo>
                  <a:lnTo>
                    <a:pt x="11" y="2"/>
                  </a:lnTo>
                  <a:lnTo>
                    <a:pt x="14" y="2"/>
                  </a:lnTo>
                  <a:lnTo>
                    <a:pt x="14" y="5"/>
                  </a:lnTo>
                  <a:lnTo>
                    <a:pt x="14" y="8"/>
                  </a:lnTo>
                  <a:lnTo>
                    <a:pt x="11" y="8"/>
                  </a:lnTo>
                  <a:lnTo>
                    <a:pt x="11" y="5"/>
                  </a:lnTo>
                  <a:lnTo>
                    <a:pt x="8" y="5"/>
                  </a:lnTo>
                  <a:lnTo>
                    <a:pt x="8" y="8"/>
                  </a:lnTo>
                  <a:lnTo>
                    <a:pt x="11" y="11"/>
                  </a:lnTo>
                  <a:lnTo>
                    <a:pt x="8" y="11"/>
                  </a:lnTo>
                  <a:lnTo>
                    <a:pt x="6" y="14"/>
                  </a:lnTo>
                  <a:lnTo>
                    <a:pt x="6" y="11"/>
                  </a:lnTo>
                  <a:lnTo>
                    <a:pt x="6" y="8"/>
                  </a:lnTo>
                  <a:lnTo>
                    <a:pt x="6" y="5"/>
                  </a:lnTo>
                  <a:lnTo>
                    <a:pt x="3" y="5"/>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8" name="Freeform 3843"/>
            <p:cNvSpPr/>
            <p:nvPr/>
          </p:nvSpPr>
          <p:spPr>
            <a:xfrm>
              <a:off x="2185200" y="2756880"/>
              <a:ext cx="23040" cy="32040"/>
            </a:xfrm>
            <a:custGeom>
              <a:avLst/>
              <a:gdLst>
                <a:gd name="textAreaLeft" fmla="*/ 0 w 23040"/>
                <a:gd name="textAreaRight" fmla="*/ 23760 w 23040"/>
                <a:gd name="textAreaTop" fmla="*/ 0 h 32040"/>
                <a:gd name="textAreaBottom" fmla="*/ 32760 h 32040"/>
              </a:gdLst>
              <a:ahLst/>
              <a:cxnLst/>
              <a:rect l="textAreaLeft" t="textAreaTop" r="textAreaRight" b="textAreaBottom"/>
              <a:pathLst>
                <a:path w="12" h="17">
                  <a:moveTo>
                    <a:pt x="6" y="6"/>
                  </a:moveTo>
                  <a:lnTo>
                    <a:pt x="9" y="6"/>
                  </a:lnTo>
                  <a:lnTo>
                    <a:pt x="9" y="3"/>
                  </a:lnTo>
                  <a:lnTo>
                    <a:pt x="12" y="3"/>
                  </a:lnTo>
                  <a:lnTo>
                    <a:pt x="9" y="6"/>
                  </a:lnTo>
                  <a:lnTo>
                    <a:pt x="9" y="9"/>
                  </a:lnTo>
                  <a:lnTo>
                    <a:pt x="9" y="6"/>
                  </a:lnTo>
                  <a:lnTo>
                    <a:pt x="9" y="9"/>
                  </a:lnTo>
                  <a:lnTo>
                    <a:pt x="6" y="9"/>
                  </a:lnTo>
                  <a:lnTo>
                    <a:pt x="9" y="9"/>
                  </a:lnTo>
                  <a:lnTo>
                    <a:pt x="9" y="12"/>
                  </a:lnTo>
                  <a:lnTo>
                    <a:pt x="9" y="15"/>
                  </a:lnTo>
                  <a:lnTo>
                    <a:pt x="9" y="12"/>
                  </a:lnTo>
                  <a:lnTo>
                    <a:pt x="6" y="15"/>
                  </a:lnTo>
                  <a:lnTo>
                    <a:pt x="9" y="15"/>
                  </a:lnTo>
                  <a:lnTo>
                    <a:pt x="6" y="17"/>
                  </a:lnTo>
                  <a:lnTo>
                    <a:pt x="6" y="15"/>
                  </a:lnTo>
                  <a:lnTo>
                    <a:pt x="6" y="12"/>
                  </a:lnTo>
                  <a:lnTo>
                    <a:pt x="6" y="15"/>
                  </a:lnTo>
                  <a:lnTo>
                    <a:pt x="3" y="15"/>
                  </a:lnTo>
                  <a:lnTo>
                    <a:pt x="3" y="12"/>
                  </a:lnTo>
                  <a:lnTo>
                    <a:pt x="6" y="12"/>
                  </a:lnTo>
                  <a:lnTo>
                    <a:pt x="6" y="9"/>
                  </a:lnTo>
                  <a:lnTo>
                    <a:pt x="3" y="9"/>
                  </a:lnTo>
                  <a:lnTo>
                    <a:pt x="3" y="6"/>
                  </a:lnTo>
                  <a:lnTo>
                    <a:pt x="0" y="3"/>
                  </a:lnTo>
                  <a:lnTo>
                    <a:pt x="3" y="3"/>
                  </a:lnTo>
                  <a:lnTo>
                    <a:pt x="6" y="3"/>
                  </a:lnTo>
                  <a:lnTo>
                    <a:pt x="3" y="0"/>
                  </a:lnTo>
                  <a:lnTo>
                    <a:pt x="6" y="3"/>
                  </a:lnTo>
                  <a:lnTo>
                    <a:pt x="6"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69" name="Freeform 3844"/>
            <p:cNvSpPr/>
            <p:nvPr/>
          </p:nvSpPr>
          <p:spPr>
            <a:xfrm>
              <a:off x="2208960" y="2780280"/>
              <a:ext cx="42840" cy="53280"/>
            </a:xfrm>
            <a:custGeom>
              <a:avLst/>
              <a:gdLst>
                <a:gd name="textAreaLeft" fmla="*/ 0 w 42840"/>
                <a:gd name="textAreaRight" fmla="*/ 43560 w 42840"/>
                <a:gd name="textAreaTop" fmla="*/ 0 h 53280"/>
                <a:gd name="textAreaBottom" fmla="*/ 54000 h 53280"/>
              </a:gdLst>
              <a:ahLst/>
              <a:cxnLst/>
              <a:rect l="textAreaLeft" t="textAreaTop" r="textAreaRight" b="textAreaBottom"/>
              <a:pathLst>
                <a:path w="22" h="28">
                  <a:moveTo>
                    <a:pt x="2" y="3"/>
                  </a:moveTo>
                  <a:lnTo>
                    <a:pt x="0" y="5"/>
                  </a:lnTo>
                  <a:lnTo>
                    <a:pt x="0" y="3"/>
                  </a:lnTo>
                  <a:lnTo>
                    <a:pt x="0" y="0"/>
                  </a:lnTo>
                  <a:lnTo>
                    <a:pt x="2" y="0"/>
                  </a:lnTo>
                  <a:lnTo>
                    <a:pt x="2" y="0"/>
                  </a:lnTo>
                  <a:lnTo>
                    <a:pt x="5" y="3"/>
                  </a:lnTo>
                  <a:lnTo>
                    <a:pt x="5" y="0"/>
                  </a:lnTo>
                  <a:lnTo>
                    <a:pt x="8" y="3"/>
                  </a:lnTo>
                  <a:lnTo>
                    <a:pt x="5" y="5"/>
                  </a:lnTo>
                  <a:lnTo>
                    <a:pt x="8" y="5"/>
                  </a:lnTo>
                  <a:lnTo>
                    <a:pt x="11" y="5"/>
                  </a:lnTo>
                  <a:lnTo>
                    <a:pt x="14" y="11"/>
                  </a:lnTo>
                  <a:lnTo>
                    <a:pt x="14" y="14"/>
                  </a:lnTo>
                  <a:lnTo>
                    <a:pt x="17" y="14"/>
                  </a:lnTo>
                  <a:lnTo>
                    <a:pt x="17" y="17"/>
                  </a:lnTo>
                  <a:lnTo>
                    <a:pt x="14" y="17"/>
                  </a:lnTo>
                  <a:lnTo>
                    <a:pt x="14" y="14"/>
                  </a:lnTo>
                  <a:lnTo>
                    <a:pt x="11" y="17"/>
                  </a:lnTo>
                  <a:lnTo>
                    <a:pt x="14" y="17"/>
                  </a:lnTo>
                  <a:lnTo>
                    <a:pt x="14" y="20"/>
                  </a:lnTo>
                  <a:lnTo>
                    <a:pt x="14" y="17"/>
                  </a:lnTo>
                  <a:lnTo>
                    <a:pt x="17" y="17"/>
                  </a:lnTo>
                  <a:lnTo>
                    <a:pt x="19" y="20"/>
                  </a:lnTo>
                  <a:lnTo>
                    <a:pt x="17" y="20"/>
                  </a:lnTo>
                  <a:lnTo>
                    <a:pt x="17" y="23"/>
                  </a:lnTo>
                  <a:lnTo>
                    <a:pt x="17" y="20"/>
                  </a:lnTo>
                  <a:lnTo>
                    <a:pt x="17" y="23"/>
                  </a:lnTo>
                  <a:lnTo>
                    <a:pt x="19" y="23"/>
                  </a:lnTo>
                  <a:lnTo>
                    <a:pt x="19" y="20"/>
                  </a:lnTo>
                  <a:lnTo>
                    <a:pt x="19" y="23"/>
                  </a:lnTo>
                  <a:lnTo>
                    <a:pt x="17" y="23"/>
                  </a:lnTo>
                  <a:lnTo>
                    <a:pt x="17" y="25"/>
                  </a:lnTo>
                  <a:lnTo>
                    <a:pt x="19" y="25"/>
                  </a:lnTo>
                  <a:lnTo>
                    <a:pt x="22" y="28"/>
                  </a:lnTo>
                  <a:lnTo>
                    <a:pt x="19" y="28"/>
                  </a:lnTo>
                  <a:lnTo>
                    <a:pt x="17" y="28"/>
                  </a:lnTo>
                  <a:lnTo>
                    <a:pt x="17" y="25"/>
                  </a:lnTo>
                  <a:lnTo>
                    <a:pt x="14" y="25"/>
                  </a:lnTo>
                  <a:lnTo>
                    <a:pt x="14" y="23"/>
                  </a:lnTo>
                  <a:lnTo>
                    <a:pt x="11" y="23"/>
                  </a:lnTo>
                  <a:lnTo>
                    <a:pt x="11" y="20"/>
                  </a:lnTo>
                  <a:lnTo>
                    <a:pt x="8" y="20"/>
                  </a:lnTo>
                  <a:lnTo>
                    <a:pt x="5" y="20"/>
                  </a:lnTo>
                  <a:lnTo>
                    <a:pt x="5" y="17"/>
                  </a:lnTo>
                  <a:lnTo>
                    <a:pt x="8" y="17"/>
                  </a:lnTo>
                  <a:lnTo>
                    <a:pt x="5" y="17"/>
                  </a:lnTo>
                  <a:lnTo>
                    <a:pt x="5" y="14"/>
                  </a:lnTo>
                  <a:lnTo>
                    <a:pt x="8" y="14"/>
                  </a:lnTo>
                  <a:lnTo>
                    <a:pt x="8" y="17"/>
                  </a:lnTo>
                  <a:lnTo>
                    <a:pt x="8" y="14"/>
                  </a:lnTo>
                  <a:lnTo>
                    <a:pt x="5" y="11"/>
                  </a:lnTo>
                  <a:lnTo>
                    <a:pt x="5" y="14"/>
                  </a:lnTo>
                  <a:lnTo>
                    <a:pt x="2" y="14"/>
                  </a:lnTo>
                  <a:lnTo>
                    <a:pt x="2" y="11"/>
                  </a:lnTo>
                  <a:lnTo>
                    <a:pt x="5" y="11"/>
                  </a:lnTo>
                  <a:lnTo>
                    <a:pt x="5" y="8"/>
                  </a:lnTo>
                  <a:lnTo>
                    <a:pt x="2" y="8"/>
                  </a:lnTo>
                  <a:lnTo>
                    <a:pt x="5" y="5"/>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000" rIns="90000" bIns="9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0" name="Freeform 3845"/>
            <p:cNvSpPr/>
            <p:nvPr/>
          </p:nvSpPr>
          <p:spPr>
            <a:xfrm>
              <a:off x="2202840" y="27896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3" y="0"/>
                  </a:lnTo>
                  <a:lnTo>
                    <a:pt x="0" y="0"/>
                  </a:lnTo>
                  <a:lnTo>
                    <a:pt x="0" y="3"/>
                  </a:lnTo>
                  <a:lnTo>
                    <a:pt x="3" y="3"/>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1" name="Freeform 3846"/>
            <p:cNvSpPr/>
            <p:nvPr/>
          </p:nvSpPr>
          <p:spPr>
            <a:xfrm>
              <a:off x="2208960" y="27954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3"/>
                  </a:moveTo>
                  <a:lnTo>
                    <a:pt x="0" y="3"/>
                  </a:lnTo>
                  <a:lnTo>
                    <a:pt x="0"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2" name="Freeform 3847"/>
            <p:cNvSpPr/>
            <p:nvPr/>
          </p:nvSpPr>
          <p:spPr>
            <a:xfrm>
              <a:off x="2219040" y="276264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3"/>
                  </a:moveTo>
                  <a:lnTo>
                    <a:pt x="3" y="3"/>
                  </a:lnTo>
                  <a:lnTo>
                    <a:pt x="3" y="0"/>
                  </a:lnTo>
                  <a:lnTo>
                    <a:pt x="9" y="3"/>
                  </a:lnTo>
                  <a:lnTo>
                    <a:pt x="9" y="6"/>
                  </a:lnTo>
                  <a:lnTo>
                    <a:pt x="6" y="6"/>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3" name="Freeform 3848"/>
            <p:cNvSpPr/>
            <p:nvPr/>
          </p:nvSpPr>
          <p:spPr>
            <a:xfrm>
              <a:off x="2219040" y="27802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6" y="0"/>
                  </a:lnTo>
                  <a:lnTo>
                    <a:pt x="6"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4" name="Freeform 3849"/>
            <p:cNvSpPr/>
            <p:nvPr/>
          </p:nvSpPr>
          <p:spPr>
            <a:xfrm>
              <a:off x="2230920" y="278028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0"/>
                  </a:moveTo>
                  <a:lnTo>
                    <a:pt x="0" y="3"/>
                  </a:lnTo>
                  <a:lnTo>
                    <a:pt x="3" y="3"/>
                  </a:lnTo>
                  <a:lnTo>
                    <a:pt x="3" y="5"/>
                  </a:lnTo>
                  <a:lnTo>
                    <a:pt x="6" y="5"/>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5" name="Freeform 3850"/>
            <p:cNvSpPr/>
            <p:nvPr/>
          </p:nvSpPr>
          <p:spPr>
            <a:xfrm>
              <a:off x="2236680" y="27802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3" y="0"/>
                  </a:lnTo>
                  <a:lnTo>
                    <a:pt x="5"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6" name="Freeform 3851"/>
            <p:cNvSpPr/>
            <p:nvPr/>
          </p:nvSpPr>
          <p:spPr>
            <a:xfrm>
              <a:off x="2219040" y="281880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5"/>
                  </a:moveTo>
                  <a:lnTo>
                    <a:pt x="0" y="3"/>
                  </a:lnTo>
                  <a:lnTo>
                    <a:pt x="3" y="3"/>
                  </a:lnTo>
                  <a:lnTo>
                    <a:pt x="0" y="0"/>
                  </a:lnTo>
                  <a:lnTo>
                    <a:pt x="0" y="3"/>
                  </a:lnTo>
                  <a:lnTo>
                    <a:pt x="0" y="5"/>
                  </a:lnTo>
                  <a:lnTo>
                    <a:pt x="0" y="5"/>
                  </a:lnTo>
                  <a:lnTo>
                    <a:pt x="3" y="8"/>
                  </a:lnTo>
                  <a:lnTo>
                    <a:pt x="6" y="8"/>
                  </a:lnTo>
                  <a:lnTo>
                    <a:pt x="6" y="5"/>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7" name="Freeform 3852"/>
            <p:cNvSpPr/>
            <p:nvPr/>
          </p:nvSpPr>
          <p:spPr>
            <a:xfrm>
              <a:off x="2202840" y="2807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8" name="Freeform 3853"/>
            <p:cNvSpPr/>
            <p:nvPr/>
          </p:nvSpPr>
          <p:spPr>
            <a:xfrm>
              <a:off x="2212920" y="2813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79" name="Freeform 3854"/>
            <p:cNvSpPr/>
            <p:nvPr/>
          </p:nvSpPr>
          <p:spPr>
            <a:xfrm>
              <a:off x="2208960" y="28130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0" y="0"/>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0" name="Rectangle 3855"/>
            <p:cNvSpPr/>
            <p:nvPr/>
          </p:nvSpPr>
          <p:spPr>
            <a:xfrm>
              <a:off x="2208960" y="280728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1" name="Freeform 3856"/>
            <p:cNvSpPr/>
            <p:nvPr/>
          </p:nvSpPr>
          <p:spPr>
            <a:xfrm>
              <a:off x="2252520" y="2795400"/>
              <a:ext cx="23040" cy="22320"/>
            </a:xfrm>
            <a:custGeom>
              <a:avLst/>
              <a:gdLst>
                <a:gd name="textAreaLeft" fmla="*/ 0 w 23040"/>
                <a:gd name="textAreaRight" fmla="*/ 23760 w 23040"/>
                <a:gd name="textAreaTop" fmla="*/ 0 h 22320"/>
                <a:gd name="textAreaBottom" fmla="*/ 23040 h 22320"/>
              </a:gdLst>
              <a:ahLst/>
              <a:cxnLst/>
              <a:rect l="textAreaLeft" t="textAreaTop" r="textAreaRight" b="textAreaBottom"/>
              <a:pathLst>
                <a:path w="12" h="12">
                  <a:moveTo>
                    <a:pt x="3" y="3"/>
                  </a:moveTo>
                  <a:lnTo>
                    <a:pt x="6" y="0"/>
                  </a:lnTo>
                  <a:lnTo>
                    <a:pt x="9" y="0"/>
                  </a:lnTo>
                  <a:lnTo>
                    <a:pt x="12" y="3"/>
                  </a:lnTo>
                  <a:lnTo>
                    <a:pt x="12" y="6"/>
                  </a:lnTo>
                  <a:lnTo>
                    <a:pt x="12" y="9"/>
                  </a:lnTo>
                  <a:lnTo>
                    <a:pt x="9" y="12"/>
                  </a:lnTo>
                  <a:lnTo>
                    <a:pt x="9" y="9"/>
                  </a:lnTo>
                  <a:lnTo>
                    <a:pt x="6" y="12"/>
                  </a:lnTo>
                  <a:lnTo>
                    <a:pt x="9" y="9"/>
                  </a:lnTo>
                  <a:lnTo>
                    <a:pt x="6" y="6"/>
                  </a:lnTo>
                  <a:lnTo>
                    <a:pt x="6" y="9"/>
                  </a:lnTo>
                  <a:lnTo>
                    <a:pt x="3" y="9"/>
                  </a:lnTo>
                  <a:lnTo>
                    <a:pt x="0" y="9"/>
                  </a:lnTo>
                  <a:lnTo>
                    <a:pt x="0"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2" name="Freeform 3857"/>
            <p:cNvSpPr/>
            <p:nvPr/>
          </p:nvSpPr>
          <p:spPr>
            <a:xfrm>
              <a:off x="2252520" y="28130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0"/>
                  </a:moveTo>
                  <a:lnTo>
                    <a:pt x="3" y="3"/>
                  </a:lnTo>
                  <a:lnTo>
                    <a:pt x="0" y="3"/>
                  </a:lnTo>
                  <a:lnTo>
                    <a:pt x="3"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3" name="Rectangle 3858"/>
            <p:cNvSpPr/>
            <p:nvPr/>
          </p:nvSpPr>
          <p:spPr>
            <a:xfrm>
              <a:off x="2258640" y="28188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4" name="Freeform 3859"/>
            <p:cNvSpPr/>
            <p:nvPr/>
          </p:nvSpPr>
          <p:spPr>
            <a:xfrm>
              <a:off x="2264760" y="282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5" name="Freeform 3860"/>
            <p:cNvSpPr/>
            <p:nvPr/>
          </p:nvSpPr>
          <p:spPr>
            <a:xfrm>
              <a:off x="1863000" y="26319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0"/>
                  </a:lnTo>
                  <a:lnTo>
                    <a:pt x="6" y="3"/>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6" name="Freeform 3861"/>
            <p:cNvSpPr/>
            <p:nvPr/>
          </p:nvSpPr>
          <p:spPr>
            <a:xfrm>
              <a:off x="1519200" y="2385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7" name="Rectangle 3862"/>
            <p:cNvSpPr/>
            <p:nvPr/>
          </p:nvSpPr>
          <p:spPr>
            <a:xfrm>
              <a:off x="1743840" y="22215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8" name="Freeform 3863"/>
            <p:cNvSpPr/>
            <p:nvPr/>
          </p:nvSpPr>
          <p:spPr>
            <a:xfrm>
              <a:off x="1767600" y="2227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89" name="Freeform 3864"/>
            <p:cNvSpPr/>
            <p:nvPr/>
          </p:nvSpPr>
          <p:spPr>
            <a:xfrm>
              <a:off x="1338480" y="240624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6"/>
                  </a:moveTo>
                  <a:lnTo>
                    <a:pt x="3" y="3"/>
                  </a:lnTo>
                  <a:lnTo>
                    <a:pt x="6" y="3"/>
                  </a:lnTo>
                  <a:lnTo>
                    <a:pt x="8" y="0"/>
                  </a:lnTo>
                  <a:lnTo>
                    <a:pt x="6"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0" name="Freeform 3865"/>
            <p:cNvSpPr/>
            <p:nvPr/>
          </p:nvSpPr>
          <p:spPr>
            <a:xfrm>
              <a:off x="1354320" y="240264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0" y="2"/>
                  </a:moveTo>
                  <a:lnTo>
                    <a:pt x="3" y="0"/>
                  </a:lnTo>
                  <a:lnTo>
                    <a:pt x="6"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1" name="Freeform 3866"/>
            <p:cNvSpPr/>
            <p:nvPr/>
          </p:nvSpPr>
          <p:spPr>
            <a:xfrm>
              <a:off x="1384200" y="23911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2" name="Freeform 3867"/>
            <p:cNvSpPr/>
            <p:nvPr/>
          </p:nvSpPr>
          <p:spPr>
            <a:xfrm>
              <a:off x="1366200" y="23968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3" name="Freeform 3868"/>
            <p:cNvSpPr/>
            <p:nvPr/>
          </p:nvSpPr>
          <p:spPr>
            <a:xfrm>
              <a:off x="1400040" y="2533680"/>
              <a:ext cx="21240" cy="14760"/>
            </a:xfrm>
            <a:custGeom>
              <a:avLst/>
              <a:gdLst>
                <a:gd name="textAreaLeft" fmla="*/ 0 w 21240"/>
                <a:gd name="textAreaRight" fmla="*/ 21960 w 21240"/>
                <a:gd name="textAreaTop" fmla="*/ 0 h 14760"/>
                <a:gd name="textAreaBottom" fmla="*/ 15480 h 14760"/>
              </a:gdLst>
              <a:ahLst/>
              <a:cxnLst/>
              <a:rect l="textAreaLeft" t="textAreaTop" r="textAreaRight" b="textAreaBottom"/>
              <a:pathLst>
                <a:path w="11" h="8">
                  <a:moveTo>
                    <a:pt x="11" y="8"/>
                  </a:moveTo>
                  <a:lnTo>
                    <a:pt x="11" y="6"/>
                  </a:lnTo>
                  <a:lnTo>
                    <a:pt x="9" y="6"/>
                  </a:lnTo>
                  <a:lnTo>
                    <a:pt x="9" y="3"/>
                  </a:lnTo>
                  <a:lnTo>
                    <a:pt x="3" y="0"/>
                  </a:lnTo>
                  <a:lnTo>
                    <a:pt x="0" y="3"/>
                  </a:lnTo>
                  <a:lnTo>
                    <a:pt x="3" y="6"/>
                  </a:lnTo>
                  <a:lnTo>
                    <a:pt x="6" y="6"/>
                  </a:lnTo>
                  <a:lnTo>
                    <a:pt x="9" y="6"/>
                  </a:lnTo>
                  <a:lnTo>
                    <a:pt x="11"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4" name="Freeform 3869"/>
            <p:cNvSpPr/>
            <p:nvPr/>
          </p:nvSpPr>
          <p:spPr>
            <a:xfrm>
              <a:off x="1400040" y="25452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0"/>
                  </a:lnTo>
                  <a:lnTo>
                    <a:pt x="0"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5" name="Freeform 3870"/>
            <p:cNvSpPr/>
            <p:nvPr/>
          </p:nvSpPr>
          <p:spPr>
            <a:xfrm>
              <a:off x="1372320" y="25930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3" y="3"/>
                  </a:lnTo>
                  <a:lnTo>
                    <a:pt x="6" y="3"/>
                  </a:lnTo>
                  <a:lnTo>
                    <a:pt x="3" y="3"/>
                  </a:lnTo>
                  <a:lnTo>
                    <a:pt x="3"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6" name="Freeform 3871"/>
            <p:cNvSpPr/>
            <p:nvPr/>
          </p:nvSpPr>
          <p:spPr>
            <a:xfrm>
              <a:off x="1378080" y="25992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3" y="0"/>
                  </a:moveTo>
                  <a:lnTo>
                    <a:pt x="0" y="3"/>
                  </a:lnTo>
                  <a:lnTo>
                    <a:pt x="3" y="3"/>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7" name="Freeform 3872"/>
            <p:cNvSpPr/>
            <p:nvPr/>
          </p:nvSpPr>
          <p:spPr>
            <a:xfrm>
              <a:off x="1384200" y="2614320"/>
              <a:ext cx="27000" cy="22320"/>
            </a:xfrm>
            <a:custGeom>
              <a:avLst/>
              <a:gdLst>
                <a:gd name="textAreaLeft" fmla="*/ 0 w 27000"/>
                <a:gd name="textAreaRight" fmla="*/ 27720 w 27000"/>
                <a:gd name="textAreaTop" fmla="*/ 0 h 22320"/>
                <a:gd name="textAreaBottom" fmla="*/ 23040 h 22320"/>
              </a:gdLst>
              <a:ahLst/>
              <a:cxnLst/>
              <a:rect l="textAreaLeft" t="textAreaTop" r="textAreaRight" b="textAreaBottom"/>
              <a:pathLst>
                <a:path w="14" h="12">
                  <a:moveTo>
                    <a:pt x="5" y="3"/>
                  </a:moveTo>
                  <a:lnTo>
                    <a:pt x="5" y="0"/>
                  </a:lnTo>
                  <a:lnTo>
                    <a:pt x="8" y="0"/>
                  </a:lnTo>
                  <a:lnTo>
                    <a:pt x="11" y="0"/>
                  </a:lnTo>
                  <a:lnTo>
                    <a:pt x="8" y="0"/>
                  </a:lnTo>
                  <a:lnTo>
                    <a:pt x="11" y="0"/>
                  </a:lnTo>
                  <a:lnTo>
                    <a:pt x="14" y="3"/>
                  </a:lnTo>
                  <a:lnTo>
                    <a:pt x="14" y="6"/>
                  </a:lnTo>
                  <a:lnTo>
                    <a:pt x="11" y="6"/>
                  </a:lnTo>
                  <a:lnTo>
                    <a:pt x="14" y="6"/>
                  </a:lnTo>
                  <a:lnTo>
                    <a:pt x="8" y="9"/>
                  </a:lnTo>
                  <a:lnTo>
                    <a:pt x="8" y="12"/>
                  </a:lnTo>
                  <a:lnTo>
                    <a:pt x="2" y="9"/>
                  </a:lnTo>
                  <a:lnTo>
                    <a:pt x="5" y="9"/>
                  </a:lnTo>
                  <a:lnTo>
                    <a:pt x="5" y="6"/>
                  </a:lnTo>
                  <a:lnTo>
                    <a:pt x="2" y="9"/>
                  </a:lnTo>
                  <a:lnTo>
                    <a:pt x="0" y="6"/>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8" name="Freeform 3873"/>
            <p:cNvSpPr/>
            <p:nvPr/>
          </p:nvSpPr>
          <p:spPr>
            <a:xfrm>
              <a:off x="1332720" y="2631960"/>
              <a:ext cx="51120" cy="26280"/>
            </a:xfrm>
            <a:custGeom>
              <a:avLst/>
              <a:gdLst>
                <a:gd name="textAreaLeft" fmla="*/ 0 w 51120"/>
                <a:gd name="textAreaRight" fmla="*/ 51840 w 51120"/>
                <a:gd name="textAreaTop" fmla="*/ 0 h 26280"/>
                <a:gd name="textAreaBottom" fmla="*/ 27000 h 26280"/>
              </a:gdLst>
              <a:ahLst/>
              <a:cxnLst/>
              <a:rect l="textAreaLeft" t="textAreaTop" r="textAreaRight" b="textAreaBottom"/>
              <a:pathLst>
                <a:path w="26" h="14">
                  <a:moveTo>
                    <a:pt x="9" y="6"/>
                  </a:moveTo>
                  <a:lnTo>
                    <a:pt x="6" y="6"/>
                  </a:lnTo>
                  <a:lnTo>
                    <a:pt x="6" y="3"/>
                  </a:lnTo>
                  <a:lnTo>
                    <a:pt x="3" y="3"/>
                  </a:lnTo>
                  <a:lnTo>
                    <a:pt x="0" y="3"/>
                  </a:lnTo>
                  <a:lnTo>
                    <a:pt x="3" y="9"/>
                  </a:lnTo>
                  <a:lnTo>
                    <a:pt x="9" y="9"/>
                  </a:lnTo>
                  <a:lnTo>
                    <a:pt x="9" y="11"/>
                  </a:lnTo>
                  <a:lnTo>
                    <a:pt x="11" y="11"/>
                  </a:lnTo>
                  <a:lnTo>
                    <a:pt x="14" y="11"/>
                  </a:lnTo>
                  <a:lnTo>
                    <a:pt x="17" y="14"/>
                  </a:lnTo>
                  <a:lnTo>
                    <a:pt x="17" y="11"/>
                  </a:lnTo>
                  <a:lnTo>
                    <a:pt x="14" y="11"/>
                  </a:lnTo>
                  <a:lnTo>
                    <a:pt x="17" y="11"/>
                  </a:lnTo>
                  <a:lnTo>
                    <a:pt x="20" y="11"/>
                  </a:lnTo>
                  <a:lnTo>
                    <a:pt x="20" y="9"/>
                  </a:lnTo>
                  <a:lnTo>
                    <a:pt x="23" y="11"/>
                  </a:lnTo>
                  <a:lnTo>
                    <a:pt x="26" y="9"/>
                  </a:lnTo>
                  <a:lnTo>
                    <a:pt x="26" y="6"/>
                  </a:lnTo>
                  <a:lnTo>
                    <a:pt x="23" y="6"/>
                  </a:lnTo>
                  <a:lnTo>
                    <a:pt x="23" y="3"/>
                  </a:lnTo>
                  <a:lnTo>
                    <a:pt x="20" y="0"/>
                  </a:lnTo>
                  <a:lnTo>
                    <a:pt x="17" y="3"/>
                  </a:lnTo>
                  <a:lnTo>
                    <a:pt x="17" y="0"/>
                  </a:lnTo>
                  <a:lnTo>
                    <a:pt x="14" y="0"/>
                  </a:lnTo>
                  <a:lnTo>
                    <a:pt x="11" y="3"/>
                  </a:lnTo>
                  <a:lnTo>
                    <a:pt x="11" y="0"/>
                  </a:lnTo>
                  <a:lnTo>
                    <a:pt x="9" y="3"/>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499" name="Freeform 3874"/>
            <p:cNvSpPr/>
            <p:nvPr/>
          </p:nvSpPr>
          <p:spPr>
            <a:xfrm>
              <a:off x="1491480" y="269136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5" y="0"/>
                  </a:moveTo>
                  <a:lnTo>
                    <a:pt x="5" y="3"/>
                  </a:lnTo>
                  <a:lnTo>
                    <a:pt x="0" y="6"/>
                  </a:lnTo>
                  <a:lnTo>
                    <a:pt x="0" y="3"/>
                  </a:lnTo>
                  <a:lnTo>
                    <a:pt x="0" y="0"/>
                  </a:lnTo>
                  <a:lnTo>
                    <a:pt x="0" y="3"/>
                  </a:lnTo>
                  <a:lnTo>
                    <a:pt x="2"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0" name="Freeform 3875"/>
            <p:cNvSpPr/>
            <p:nvPr/>
          </p:nvSpPr>
          <p:spPr>
            <a:xfrm>
              <a:off x="1440000" y="22482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0"/>
                  </a:lnTo>
                  <a:lnTo>
                    <a:pt x="6"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1" name="Freeform 3876"/>
            <p:cNvSpPr/>
            <p:nvPr/>
          </p:nvSpPr>
          <p:spPr>
            <a:xfrm>
              <a:off x="1451880" y="22366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2" name="Freeform 3877"/>
            <p:cNvSpPr/>
            <p:nvPr/>
          </p:nvSpPr>
          <p:spPr>
            <a:xfrm>
              <a:off x="1473480" y="2227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0"/>
                  </a:moveTo>
                  <a:lnTo>
                    <a:pt x="3" y="0"/>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3" name="Freeform 3878"/>
            <p:cNvSpPr/>
            <p:nvPr/>
          </p:nvSpPr>
          <p:spPr>
            <a:xfrm>
              <a:off x="1467720" y="223308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0" y="2"/>
                  </a:moveTo>
                  <a:lnTo>
                    <a:pt x="3" y="0"/>
                  </a:lnTo>
                  <a:lnTo>
                    <a:pt x="6" y="0"/>
                  </a:ln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4" name="Freeform 3879"/>
            <p:cNvSpPr/>
            <p:nvPr/>
          </p:nvSpPr>
          <p:spPr>
            <a:xfrm>
              <a:off x="2061720" y="226008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3"/>
                  </a:moveTo>
                  <a:lnTo>
                    <a:pt x="2" y="0"/>
                  </a:lnTo>
                  <a:lnTo>
                    <a:pt x="5" y="0"/>
                  </a:lnTo>
                  <a:lnTo>
                    <a:pt x="8" y="0"/>
                  </a:lnTo>
                  <a:lnTo>
                    <a:pt x="5" y="3"/>
                  </a:lnTo>
                  <a:lnTo>
                    <a:pt x="5" y="0"/>
                  </a:lnTo>
                  <a:lnTo>
                    <a:pt x="5"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5" name="Freeform 3880"/>
            <p:cNvSpPr/>
            <p:nvPr/>
          </p:nvSpPr>
          <p:spPr>
            <a:xfrm>
              <a:off x="2163240" y="2292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6" name="Freeform 3881"/>
            <p:cNvSpPr/>
            <p:nvPr/>
          </p:nvSpPr>
          <p:spPr>
            <a:xfrm>
              <a:off x="2169360" y="2260080"/>
              <a:ext cx="33120" cy="32040"/>
            </a:xfrm>
            <a:custGeom>
              <a:avLst/>
              <a:gdLst>
                <a:gd name="textAreaLeft" fmla="*/ 0 w 33120"/>
                <a:gd name="textAreaRight" fmla="*/ 33840 w 33120"/>
                <a:gd name="textAreaTop" fmla="*/ 0 h 32040"/>
                <a:gd name="textAreaBottom" fmla="*/ 32760 h 32040"/>
              </a:gdLst>
              <a:ahLst/>
              <a:cxnLst/>
              <a:rect l="textAreaLeft" t="textAreaTop" r="textAreaRight" b="textAreaBottom"/>
              <a:pathLst>
                <a:path w="17" h="17">
                  <a:moveTo>
                    <a:pt x="2" y="14"/>
                  </a:moveTo>
                  <a:lnTo>
                    <a:pt x="5" y="14"/>
                  </a:lnTo>
                  <a:lnTo>
                    <a:pt x="5" y="11"/>
                  </a:lnTo>
                  <a:lnTo>
                    <a:pt x="2" y="11"/>
                  </a:lnTo>
                  <a:lnTo>
                    <a:pt x="0" y="11"/>
                  </a:lnTo>
                  <a:lnTo>
                    <a:pt x="0" y="8"/>
                  </a:lnTo>
                  <a:lnTo>
                    <a:pt x="2" y="8"/>
                  </a:lnTo>
                  <a:lnTo>
                    <a:pt x="5" y="8"/>
                  </a:lnTo>
                  <a:lnTo>
                    <a:pt x="5" y="5"/>
                  </a:lnTo>
                  <a:lnTo>
                    <a:pt x="8" y="5"/>
                  </a:lnTo>
                  <a:lnTo>
                    <a:pt x="8" y="3"/>
                  </a:lnTo>
                  <a:lnTo>
                    <a:pt x="8" y="0"/>
                  </a:lnTo>
                  <a:lnTo>
                    <a:pt x="11" y="0"/>
                  </a:lnTo>
                  <a:lnTo>
                    <a:pt x="14" y="3"/>
                  </a:lnTo>
                  <a:lnTo>
                    <a:pt x="11" y="3"/>
                  </a:lnTo>
                  <a:lnTo>
                    <a:pt x="14" y="3"/>
                  </a:lnTo>
                  <a:lnTo>
                    <a:pt x="17" y="3"/>
                  </a:lnTo>
                  <a:lnTo>
                    <a:pt x="14" y="8"/>
                  </a:lnTo>
                  <a:lnTo>
                    <a:pt x="11" y="11"/>
                  </a:lnTo>
                  <a:lnTo>
                    <a:pt x="8" y="14"/>
                  </a:lnTo>
                  <a:lnTo>
                    <a:pt x="5" y="14"/>
                  </a:lnTo>
                  <a:lnTo>
                    <a:pt x="8" y="17"/>
                  </a:lnTo>
                  <a:lnTo>
                    <a:pt x="5" y="17"/>
                  </a:lnTo>
                  <a:lnTo>
                    <a:pt x="5" y="14"/>
                  </a:lnTo>
                  <a:lnTo>
                    <a:pt x="2"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7" name="Freeform 3882"/>
            <p:cNvSpPr/>
            <p:nvPr/>
          </p:nvSpPr>
          <p:spPr>
            <a:xfrm>
              <a:off x="2151360" y="22752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6"/>
                  </a:moveTo>
                  <a:lnTo>
                    <a:pt x="3" y="6"/>
                  </a:lnTo>
                  <a:lnTo>
                    <a:pt x="0" y="6"/>
                  </a:lnTo>
                  <a:lnTo>
                    <a:pt x="0" y="3"/>
                  </a:lnTo>
                  <a:lnTo>
                    <a:pt x="3" y="0"/>
                  </a:lnTo>
                  <a:lnTo>
                    <a:pt x="3"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8" name="Freeform 3883"/>
            <p:cNvSpPr/>
            <p:nvPr/>
          </p:nvSpPr>
          <p:spPr>
            <a:xfrm>
              <a:off x="2145240" y="22809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09" name="Freeform 3884"/>
            <p:cNvSpPr/>
            <p:nvPr/>
          </p:nvSpPr>
          <p:spPr>
            <a:xfrm>
              <a:off x="2163240" y="2280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0" name="Freeform 3885"/>
            <p:cNvSpPr/>
            <p:nvPr/>
          </p:nvSpPr>
          <p:spPr>
            <a:xfrm>
              <a:off x="2163240" y="2280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1" name="Freeform 3886"/>
            <p:cNvSpPr/>
            <p:nvPr/>
          </p:nvSpPr>
          <p:spPr>
            <a:xfrm>
              <a:off x="2163240" y="2275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2" name="Freeform 3887"/>
            <p:cNvSpPr/>
            <p:nvPr/>
          </p:nvSpPr>
          <p:spPr>
            <a:xfrm>
              <a:off x="2179080" y="22928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3" name="Freeform 3888"/>
            <p:cNvSpPr/>
            <p:nvPr/>
          </p:nvSpPr>
          <p:spPr>
            <a:xfrm>
              <a:off x="2343960" y="2215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4" name="Freeform 3889"/>
            <p:cNvSpPr/>
            <p:nvPr/>
          </p:nvSpPr>
          <p:spPr>
            <a:xfrm>
              <a:off x="4953240" y="33660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3" y="3"/>
                  </a:lnTo>
                  <a:lnTo>
                    <a:pt x="5" y="3"/>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5" name="Rectangle 3890"/>
            <p:cNvSpPr/>
            <p:nvPr/>
          </p:nvSpPr>
          <p:spPr>
            <a:xfrm>
              <a:off x="4963320" y="33868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6" name="Freeform 3891"/>
            <p:cNvSpPr/>
            <p:nvPr/>
          </p:nvSpPr>
          <p:spPr>
            <a:xfrm>
              <a:off x="4907880" y="33390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0"/>
                  </a:lnTo>
                  <a:lnTo>
                    <a:pt x="3"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7" name="Freeform 3892"/>
            <p:cNvSpPr/>
            <p:nvPr/>
          </p:nvSpPr>
          <p:spPr>
            <a:xfrm>
              <a:off x="4891680" y="334476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5" y="0"/>
                  </a:moveTo>
                  <a:lnTo>
                    <a:pt x="2" y="0"/>
                  </a:lnTo>
                  <a:lnTo>
                    <a:pt x="0" y="0"/>
                  </a:lnTo>
                  <a:lnTo>
                    <a:pt x="2" y="2"/>
                  </a:lnTo>
                  <a:lnTo>
                    <a:pt x="5"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8" name="Freeform 3893"/>
            <p:cNvSpPr/>
            <p:nvPr/>
          </p:nvSpPr>
          <p:spPr>
            <a:xfrm>
              <a:off x="4879800" y="33447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19" name="Freeform 3894"/>
            <p:cNvSpPr/>
            <p:nvPr/>
          </p:nvSpPr>
          <p:spPr>
            <a:xfrm>
              <a:off x="5168160" y="35085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3" y="0"/>
                  </a:lnTo>
                  <a:lnTo>
                    <a:pt x="0"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0" name="Freeform 3895"/>
            <p:cNvSpPr/>
            <p:nvPr/>
          </p:nvSpPr>
          <p:spPr>
            <a:xfrm>
              <a:off x="5257440" y="360108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6" y="3"/>
                  </a:moveTo>
                  <a:lnTo>
                    <a:pt x="3" y="6"/>
                  </a:lnTo>
                  <a:lnTo>
                    <a:pt x="0" y="6"/>
                  </a:lnTo>
                  <a:lnTo>
                    <a:pt x="0" y="3"/>
                  </a:lnTo>
                  <a:lnTo>
                    <a:pt x="3"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1" name="Freeform 3896"/>
            <p:cNvSpPr/>
            <p:nvPr/>
          </p:nvSpPr>
          <p:spPr>
            <a:xfrm>
              <a:off x="5241600" y="361836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5" y="0"/>
                  </a:moveTo>
                  <a:lnTo>
                    <a:pt x="5" y="2"/>
                  </a:lnTo>
                  <a:lnTo>
                    <a:pt x="3" y="5"/>
                  </a:lnTo>
                  <a:lnTo>
                    <a:pt x="3" y="8"/>
                  </a:lnTo>
                  <a:lnTo>
                    <a:pt x="0" y="8"/>
                  </a:lnTo>
                  <a:lnTo>
                    <a:pt x="3" y="8"/>
                  </a:lnTo>
                  <a:lnTo>
                    <a:pt x="8" y="5"/>
                  </a:lnTo>
                  <a:lnTo>
                    <a:pt x="8"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2" name="Freeform 3897"/>
            <p:cNvSpPr/>
            <p:nvPr/>
          </p:nvSpPr>
          <p:spPr>
            <a:xfrm>
              <a:off x="5207760" y="363348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5" y="3"/>
                  </a:moveTo>
                  <a:lnTo>
                    <a:pt x="3" y="0"/>
                  </a:lnTo>
                  <a:lnTo>
                    <a:pt x="0" y="3"/>
                  </a:lnTo>
                  <a:lnTo>
                    <a:pt x="0" y="6"/>
                  </a:lnTo>
                  <a:lnTo>
                    <a:pt x="3" y="6"/>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3" name="Freeform 3898"/>
            <p:cNvSpPr/>
            <p:nvPr/>
          </p:nvSpPr>
          <p:spPr>
            <a:xfrm>
              <a:off x="5177880" y="3621960"/>
              <a:ext cx="17280" cy="16560"/>
            </a:xfrm>
            <a:custGeom>
              <a:avLst/>
              <a:gdLst>
                <a:gd name="textAreaLeft" fmla="*/ 0 w 17280"/>
                <a:gd name="textAreaRight" fmla="*/ 18000 w 17280"/>
                <a:gd name="textAreaTop" fmla="*/ 0 h 16560"/>
                <a:gd name="textAreaBottom" fmla="*/ 17280 h 16560"/>
              </a:gdLst>
              <a:ahLst/>
              <a:cxnLst/>
              <a:rect l="textAreaLeft" t="textAreaTop" r="textAreaRight" b="textAreaBottom"/>
              <a:pathLst>
                <a:path w="9" h="9">
                  <a:moveTo>
                    <a:pt x="9" y="0"/>
                  </a:moveTo>
                  <a:lnTo>
                    <a:pt x="6" y="3"/>
                  </a:lnTo>
                  <a:lnTo>
                    <a:pt x="6" y="6"/>
                  </a:lnTo>
                  <a:lnTo>
                    <a:pt x="3" y="9"/>
                  </a:lnTo>
                  <a:lnTo>
                    <a:pt x="0" y="6"/>
                  </a:lnTo>
                  <a:lnTo>
                    <a:pt x="0" y="3"/>
                  </a:lnTo>
                  <a:lnTo>
                    <a:pt x="3" y="3"/>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4" name="Rectangle 3899"/>
            <p:cNvSpPr/>
            <p:nvPr/>
          </p:nvSpPr>
          <p:spPr>
            <a:xfrm>
              <a:off x="5168160" y="36334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5" name="Rectangle 3900"/>
            <p:cNvSpPr/>
            <p:nvPr/>
          </p:nvSpPr>
          <p:spPr>
            <a:xfrm>
              <a:off x="5150160" y="361836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6" name="Freeform 3901"/>
            <p:cNvSpPr/>
            <p:nvPr/>
          </p:nvSpPr>
          <p:spPr>
            <a:xfrm>
              <a:off x="5144040" y="3645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7" name="Freeform 3902"/>
            <p:cNvSpPr/>
            <p:nvPr/>
          </p:nvSpPr>
          <p:spPr>
            <a:xfrm>
              <a:off x="5027040" y="39398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8" name="Freeform 3903"/>
            <p:cNvSpPr/>
            <p:nvPr/>
          </p:nvSpPr>
          <p:spPr>
            <a:xfrm>
              <a:off x="5002920" y="396900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2"/>
                  </a:moveTo>
                  <a:lnTo>
                    <a:pt x="3" y="0"/>
                  </a:lnTo>
                  <a:lnTo>
                    <a:pt x="0" y="0"/>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29" name="Freeform 3904"/>
            <p:cNvSpPr/>
            <p:nvPr/>
          </p:nvSpPr>
          <p:spPr>
            <a:xfrm>
              <a:off x="4987080" y="39304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3"/>
                  </a:lnTo>
                  <a:lnTo>
                    <a:pt x="0" y="3"/>
                  </a:lnTo>
                  <a:lnTo>
                    <a:pt x="3"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0" name="Freeform 3905"/>
            <p:cNvSpPr/>
            <p:nvPr/>
          </p:nvSpPr>
          <p:spPr>
            <a:xfrm>
              <a:off x="4963320" y="39189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3"/>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1" name="Freeform 3906"/>
            <p:cNvSpPr/>
            <p:nvPr/>
          </p:nvSpPr>
          <p:spPr>
            <a:xfrm>
              <a:off x="8071560" y="46202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2" name="Freeform 3907"/>
            <p:cNvSpPr/>
            <p:nvPr/>
          </p:nvSpPr>
          <p:spPr>
            <a:xfrm>
              <a:off x="9663480" y="58244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3" name="Freeform 3908"/>
            <p:cNvSpPr/>
            <p:nvPr/>
          </p:nvSpPr>
          <p:spPr>
            <a:xfrm>
              <a:off x="9945360" y="57376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0"/>
                  </a:moveTo>
                  <a:lnTo>
                    <a:pt x="6" y="3"/>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4" name="Freeform 3909"/>
            <p:cNvSpPr/>
            <p:nvPr/>
          </p:nvSpPr>
          <p:spPr>
            <a:xfrm>
              <a:off x="8969760" y="42040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2"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5" name="Freeform 3910"/>
            <p:cNvSpPr/>
            <p:nvPr/>
          </p:nvSpPr>
          <p:spPr>
            <a:xfrm>
              <a:off x="1225080" y="2500920"/>
              <a:ext cx="78840" cy="32040"/>
            </a:xfrm>
            <a:custGeom>
              <a:avLst/>
              <a:gdLst>
                <a:gd name="textAreaLeft" fmla="*/ 0 w 78840"/>
                <a:gd name="textAreaRight" fmla="*/ 79560 w 78840"/>
                <a:gd name="textAreaTop" fmla="*/ 0 h 32040"/>
                <a:gd name="textAreaBottom" fmla="*/ 32760 h 32040"/>
              </a:gdLst>
              <a:ahLst/>
              <a:cxnLst/>
              <a:rect l="textAreaLeft" t="textAreaTop" r="textAreaRight" b="textAreaBottom"/>
              <a:pathLst>
                <a:path w="40" h="17">
                  <a:moveTo>
                    <a:pt x="0" y="0"/>
                  </a:moveTo>
                  <a:lnTo>
                    <a:pt x="3" y="0"/>
                  </a:lnTo>
                  <a:lnTo>
                    <a:pt x="3" y="3"/>
                  </a:lnTo>
                  <a:lnTo>
                    <a:pt x="6" y="3"/>
                  </a:lnTo>
                  <a:lnTo>
                    <a:pt x="3" y="3"/>
                  </a:lnTo>
                  <a:lnTo>
                    <a:pt x="6" y="3"/>
                  </a:lnTo>
                  <a:lnTo>
                    <a:pt x="11" y="3"/>
                  </a:lnTo>
                  <a:lnTo>
                    <a:pt x="14" y="3"/>
                  </a:lnTo>
                  <a:lnTo>
                    <a:pt x="17" y="3"/>
                  </a:lnTo>
                  <a:lnTo>
                    <a:pt x="23" y="3"/>
                  </a:lnTo>
                  <a:lnTo>
                    <a:pt x="23" y="5"/>
                  </a:lnTo>
                  <a:lnTo>
                    <a:pt x="23" y="8"/>
                  </a:lnTo>
                  <a:lnTo>
                    <a:pt x="26" y="5"/>
                  </a:lnTo>
                  <a:lnTo>
                    <a:pt x="28" y="8"/>
                  </a:lnTo>
                  <a:lnTo>
                    <a:pt x="31" y="8"/>
                  </a:lnTo>
                  <a:lnTo>
                    <a:pt x="34" y="8"/>
                  </a:lnTo>
                  <a:lnTo>
                    <a:pt x="34" y="11"/>
                  </a:lnTo>
                  <a:lnTo>
                    <a:pt x="37" y="11"/>
                  </a:lnTo>
                  <a:lnTo>
                    <a:pt x="34" y="8"/>
                  </a:lnTo>
                  <a:lnTo>
                    <a:pt x="37" y="8"/>
                  </a:lnTo>
                  <a:lnTo>
                    <a:pt x="40" y="11"/>
                  </a:lnTo>
                  <a:lnTo>
                    <a:pt x="40" y="14"/>
                  </a:lnTo>
                  <a:lnTo>
                    <a:pt x="37" y="14"/>
                  </a:lnTo>
                  <a:lnTo>
                    <a:pt x="34" y="14"/>
                  </a:lnTo>
                  <a:lnTo>
                    <a:pt x="31" y="14"/>
                  </a:lnTo>
                  <a:lnTo>
                    <a:pt x="34" y="14"/>
                  </a:lnTo>
                  <a:lnTo>
                    <a:pt x="34" y="11"/>
                  </a:lnTo>
                  <a:lnTo>
                    <a:pt x="31" y="11"/>
                  </a:lnTo>
                  <a:lnTo>
                    <a:pt x="31" y="14"/>
                  </a:lnTo>
                  <a:lnTo>
                    <a:pt x="31" y="17"/>
                  </a:lnTo>
                  <a:lnTo>
                    <a:pt x="28" y="17"/>
                  </a:lnTo>
                  <a:lnTo>
                    <a:pt x="26" y="14"/>
                  </a:lnTo>
                  <a:lnTo>
                    <a:pt x="23" y="11"/>
                  </a:lnTo>
                  <a:lnTo>
                    <a:pt x="20" y="11"/>
                  </a:lnTo>
                  <a:lnTo>
                    <a:pt x="14" y="8"/>
                  </a:lnTo>
                  <a:lnTo>
                    <a:pt x="11" y="5"/>
                  </a:lnTo>
                  <a:lnTo>
                    <a:pt x="9" y="8"/>
                  </a:lnTo>
                  <a:lnTo>
                    <a:pt x="9" y="11"/>
                  </a:lnTo>
                  <a:lnTo>
                    <a:pt x="6" y="11"/>
                  </a:lnTo>
                  <a:lnTo>
                    <a:pt x="0" y="8"/>
                  </a:lnTo>
                  <a:lnTo>
                    <a:pt x="0" y="5"/>
                  </a:ln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6" name="Freeform 3911"/>
            <p:cNvSpPr/>
            <p:nvPr/>
          </p:nvSpPr>
          <p:spPr>
            <a:xfrm>
              <a:off x="1207440" y="2462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7" name="Freeform 3912"/>
            <p:cNvSpPr/>
            <p:nvPr/>
          </p:nvSpPr>
          <p:spPr>
            <a:xfrm>
              <a:off x="1207440" y="245628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0"/>
                  </a:lnTo>
                  <a:lnTo>
                    <a:pt x="6"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8" name="Freeform 3913"/>
            <p:cNvSpPr/>
            <p:nvPr/>
          </p:nvSpPr>
          <p:spPr>
            <a:xfrm>
              <a:off x="10184040" y="29322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2"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39" name="Freeform 3914"/>
            <p:cNvSpPr/>
            <p:nvPr/>
          </p:nvSpPr>
          <p:spPr>
            <a:xfrm>
              <a:off x="10154160" y="292284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6" y="3"/>
                  </a:moveTo>
                  <a:lnTo>
                    <a:pt x="6" y="5"/>
                  </a:lnTo>
                  <a:lnTo>
                    <a:pt x="3" y="5"/>
                  </a:lnTo>
                  <a:lnTo>
                    <a:pt x="0" y="5"/>
                  </a:lnTo>
                  <a:lnTo>
                    <a:pt x="3" y="3"/>
                  </a:lnTo>
                  <a:lnTo>
                    <a:pt x="6"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0" name="Rectangle 3915"/>
            <p:cNvSpPr/>
            <p:nvPr/>
          </p:nvSpPr>
          <p:spPr>
            <a:xfrm>
              <a:off x="1270800" y="28936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1" name="Freeform 3916"/>
            <p:cNvSpPr/>
            <p:nvPr/>
          </p:nvSpPr>
          <p:spPr>
            <a:xfrm>
              <a:off x="1247040" y="289944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0" y="0"/>
                  </a:lnTo>
                  <a:lnTo>
                    <a:pt x="0" y="3"/>
                  </a:lnTo>
                  <a:lnTo>
                    <a:pt x="0" y="6"/>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2" name="Freeform 3917"/>
            <p:cNvSpPr/>
            <p:nvPr/>
          </p:nvSpPr>
          <p:spPr>
            <a:xfrm>
              <a:off x="1253160" y="2905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3" name="Freeform 3918"/>
            <p:cNvSpPr/>
            <p:nvPr/>
          </p:nvSpPr>
          <p:spPr>
            <a:xfrm>
              <a:off x="1213200" y="2911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3" y="0"/>
                  </a:lnTo>
                  <a:lnTo>
                    <a:pt x="6"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4" name="Freeform 3919"/>
            <p:cNvSpPr/>
            <p:nvPr/>
          </p:nvSpPr>
          <p:spPr>
            <a:xfrm>
              <a:off x="1179360" y="2922840"/>
              <a:ext cx="27000" cy="5040"/>
            </a:xfrm>
            <a:custGeom>
              <a:avLst/>
              <a:gdLst>
                <a:gd name="textAreaLeft" fmla="*/ 0 w 27000"/>
                <a:gd name="textAreaRight" fmla="*/ 27720 w 27000"/>
                <a:gd name="textAreaTop" fmla="*/ 0 h 5040"/>
                <a:gd name="textAreaBottom" fmla="*/ 5760 h 5040"/>
              </a:gdLst>
              <a:ahLst/>
              <a:cxnLst/>
              <a:rect l="textAreaLeft" t="textAreaTop" r="textAreaRight" b="textAreaBottom"/>
              <a:pathLst>
                <a:path w="14" h="3">
                  <a:moveTo>
                    <a:pt x="0" y="0"/>
                  </a:moveTo>
                  <a:lnTo>
                    <a:pt x="3" y="0"/>
                  </a:lnTo>
                  <a:lnTo>
                    <a:pt x="6" y="0"/>
                  </a:lnTo>
                  <a:lnTo>
                    <a:pt x="9" y="0"/>
                  </a:lnTo>
                  <a:lnTo>
                    <a:pt x="12" y="0"/>
                  </a:lnTo>
                  <a:lnTo>
                    <a:pt x="14" y="0"/>
                  </a:lnTo>
                  <a:lnTo>
                    <a:pt x="12" y="0"/>
                  </a:lnTo>
                  <a:lnTo>
                    <a:pt x="9" y="3"/>
                  </a:lnTo>
                  <a:lnTo>
                    <a:pt x="6" y="0"/>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5" name="Freeform 3920"/>
            <p:cNvSpPr/>
            <p:nvPr/>
          </p:nvSpPr>
          <p:spPr>
            <a:xfrm>
              <a:off x="1145880" y="2911320"/>
              <a:ext cx="33120" cy="16560"/>
            </a:xfrm>
            <a:custGeom>
              <a:avLst/>
              <a:gdLst>
                <a:gd name="textAreaLeft" fmla="*/ 0 w 33120"/>
                <a:gd name="textAreaRight" fmla="*/ 33840 w 33120"/>
                <a:gd name="textAreaTop" fmla="*/ 0 h 16560"/>
                <a:gd name="textAreaBottom" fmla="*/ 17280 h 16560"/>
              </a:gdLst>
              <a:ahLst/>
              <a:cxnLst/>
              <a:rect l="textAreaLeft" t="textAreaTop" r="textAreaRight" b="textAreaBottom"/>
              <a:pathLst>
                <a:path w="17" h="9">
                  <a:moveTo>
                    <a:pt x="14" y="3"/>
                  </a:moveTo>
                  <a:lnTo>
                    <a:pt x="12" y="0"/>
                  </a:lnTo>
                  <a:lnTo>
                    <a:pt x="14" y="0"/>
                  </a:lnTo>
                  <a:lnTo>
                    <a:pt x="17" y="0"/>
                  </a:lnTo>
                  <a:lnTo>
                    <a:pt x="17" y="3"/>
                  </a:lnTo>
                  <a:lnTo>
                    <a:pt x="17" y="3"/>
                  </a:lnTo>
                  <a:lnTo>
                    <a:pt x="17" y="6"/>
                  </a:lnTo>
                  <a:lnTo>
                    <a:pt x="14" y="6"/>
                  </a:lnTo>
                  <a:lnTo>
                    <a:pt x="12" y="6"/>
                  </a:lnTo>
                  <a:lnTo>
                    <a:pt x="9" y="6"/>
                  </a:lnTo>
                  <a:lnTo>
                    <a:pt x="9" y="9"/>
                  </a:lnTo>
                  <a:lnTo>
                    <a:pt x="6" y="6"/>
                  </a:lnTo>
                  <a:lnTo>
                    <a:pt x="6" y="9"/>
                  </a:lnTo>
                  <a:lnTo>
                    <a:pt x="3" y="9"/>
                  </a:lnTo>
                  <a:lnTo>
                    <a:pt x="0" y="6"/>
                  </a:lnTo>
                  <a:lnTo>
                    <a:pt x="3" y="6"/>
                  </a:lnTo>
                  <a:lnTo>
                    <a:pt x="6" y="6"/>
                  </a:lnTo>
                  <a:lnTo>
                    <a:pt x="9" y="6"/>
                  </a:lnTo>
                  <a:lnTo>
                    <a:pt x="12" y="6"/>
                  </a:lnTo>
                  <a:lnTo>
                    <a:pt x="12"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6" name="Freeform 3921"/>
            <p:cNvSpPr/>
            <p:nvPr/>
          </p:nvSpPr>
          <p:spPr>
            <a:xfrm>
              <a:off x="112968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7" name="Freeform 3922"/>
            <p:cNvSpPr/>
            <p:nvPr/>
          </p:nvSpPr>
          <p:spPr>
            <a:xfrm>
              <a:off x="112392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2"/>
                  </a:lnTo>
                  <a:lnTo>
                    <a:pt x="0" y="2"/>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8" name="Freeform 3923"/>
            <p:cNvSpPr/>
            <p:nvPr/>
          </p:nvSpPr>
          <p:spPr>
            <a:xfrm>
              <a:off x="1105920" y="292860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3" y="2"/>
                  </a:moveTo>
                  <a:lnTo>
                    <a:pt x="0" y="2"/>
                  </a:lnTo>
                  <a:lnTo>
                    <a:pt x="0" y="5"/>
                  </a:lnTo>
                  <a:lnTo>
                    <a:pt x="0" y="2"/>
                  </a:lnTo>
                  <a:lnTo>
                    <a:pt x="0" y="5"/>
                  </a:lnTo>
                  <a:lnTo>
                    <a:pt x="3" y="5"/>
                  </a:lnTo>
                  <a:lnTo>
                    <a:pt x="3" y="5"/>
                  </a:lnTo>
                  <a:lnTo>
                    <a:pt x="6" y="2"/>
                  </a:lnTo>
                  <a:lnTo>
                    <a:pt x="6" y="2"/>
                  </a:lnTo>
                  <a:lnTo>
                    <a:pt x="3" y="0"/>
                  </a:lnTo>
                  <a:lnTo>
                    <a:pt x="6"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49" name="Freeform 3924"/>
            <p:cNvSpPr/>
            <p:nvPr/>
          </p:nvSpPr>
          <p:spPr>
            <a:xfrm>
              <a:off x="1090080" y="2922840"/>
              <a:ext cx="15120" cy="14760"/>
            </a:xfrm>
            <a:custGeom>
              <a:avLst/>
              <a:gdLst>
                <a:gd name="textAreaLeft" fmla="*/ 0 w 15120"/>
                <a:gd name="textAreaRight" fmla="*/ 15840 w 15120"/>
                <a:gd name="textAreaTop" fmla="*/ 0 h 14760"/>
                <a:gd name="textAreaBottom" fmla="*/ 15480 h 14760"/>
              </a:gdLst>
              <a:ahLst/>
              <a:cxnLst/>
              <a:rect l="textAreaLeft" t="textAreaTop" r="textAreaRight" b="textAreaBottom"/>
              <a:pathLst>
                <a:path w="8" h="8">
                  <a:moveTo>
                    <a:pt x="5" y="3"/>
                  </a:moveTo>
                  <a:lnTo>
                    <a:pt x="5" y="0"/>
                  </a:lnTo>
                  <a:lnTo>
                    <a:pt x="8" y="3"/>
                  </a:lnTo>
                  <a:lnTo>
                    <a:pt x="8" y="3"/>
                  </a:lnTo>
                  <a:lnTo>
                    <a:pt x="5" y="5"/>
                  </a:lnTo>
                  <a:lnTo>
                    <a:pt x="3" y="5"/>
                  </a:lnTo>
                  <a:lnTo>
                    <a:pt x="0" y="5"/>
                  </a:lnTo>
                  <a:lnTo>
                    <a:pt x="0" y="8"/>
                  </a:lnTo>
                  <a:lnTo>
                    <a:pt x="0" y="5"/>
                  </a:lnTo>
                  <a:lnTo>
                    <a:pt x="3" y="5"/>
                  </a:lnTo>
                  <a:lnTo>
                    <a:pt x="5" y="5"/>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0" name="Freeform 3925"/>
            <p:cNvSpPr/>
            <p:nvPr/>
          </p:nvSpPr>
          <p:spPr>
            <a:xfrm>
              <a:off x="1072080" y="2928600"/>
              <a:ext cx="17280" cy="9000"/>
            </a:xfrm>
            <a:custGeom>
              <a:avLst/>
              <a:gdLst>
                <a:gd name="textAreaLeft" fmla="*/ 0 w 17280"/>
                <a:gd name="textAreaRight" fmla="*/ 18000 w 17280"/>
                <a:gd name="textAreaTop" fmla="*/ 0 h 9000"/>
                <a:gd name="textAreaBottom" fmla="*/ 9720 h 9000"/>
              </a:gdLst>
              <a:ahLst/>
              <a:cxnLst/>
              <a:rect l="textAreaLeft" t="textAreaTop" r="textAreaRight" b="textAreaBottom"/>
              <a:pathLst>
                <a:path w="9" h="5">
                  <a:moveTo>
                    <a:pt x="6" y="0"/>
                  </a:moveTo>
                  <a:lnTo>
                    <a:pt x="3" y="0"/>
                  </a:lnTo>
                  <a:lnTo>
                    <a:pt x="0" y="0"/>
                  </a:lnTo>
                  <a:lnTo>
                    <a:pt x="0" y="2"/>
                  </a:lnTo>
                  <a:lnTo>
                    <a:pt x="3" y="2"/>
                  </a:lnTo>
                  <a:lnTo>
                    <a:pt x="6" y="2"/>
                  </a:lnTo>
                  <a:lnTo>
                    <a:pt x="3" y="2"/>
                  </a:lnTo>
                  <a:lnTo>
                    <a:pt x="3" y="5"/>
                  </a:lnTo>
                  <a:lnTo>
                    <a:pt x="3" y="2"/>
                  </a:lnTo>
                  <a:lnTo>
                    <a:pt x="3" y="5"/>
                  </a:lnTo>
                  <a:lnTo>
                    <a:pt x="6" y="5"/>
                  </a:lnTo>
                  <a:lnTo>
                    <a:pt x="6" y="2"/>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1" name="Rectangle 3926"/>
            <p:cNvSpPr/>
            <p:nvPr/>
          </p:nvSpPr>
          <p:spPr>
            <a:xfrm>
              <a:off x="1056240" y="292860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2" name="Freeform 3927"/>
            <p:cNvSpPr/>
            <p:nvPr/>
          </p:nvSpPr>
          <p:spPr>
            <a:xfrm>
              <a:off x="3760920" y="37936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3" y="2"/>
                  </a:lnTo>
                  <a:lnTo>
                    <a:pt x="0" y="2"/>
                  </a:ln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3" name="Freeform 3928"/>
            <p:cNvSpPr/>
            <p:nvPr/>
          </p:nvSpPr>
          <p:spPr>
            <a:xfrm>
              <a:off x="3772800" y="37936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2"/>
                  </a:moveTo>
                  <a:lnTo>
                    <a:pt x="0" y="0"/>
                  </a:ln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4" name="Freeform 3929"/>
            <p:cNvSpPr/>
            <p:nvPr/>
          </p:nvSpPr>
          <p:spPr>
            <a:xfrm>
              <a:off x="3592080" y="3666240"/>
              <a:ext cx="27000" cy="5040"/>
            </a:xfrm>
            <a:custGeom>
              <a:avLst/>
              <a:gdLst>
                <a:gd name="textAreaLeft" fmla="*/ 0 w 27000"/>
                <a:gd name="textAreaRight" fmla="*/ 27720 w 27000"/>
                <a:gd name="textAreaTop" fmla="*/ 0 h 5040"/>
                <a:gd name="textAreaBottom" fmla="*/ 5760 h 5040"/>
              </a:gdLst>
              <a:ahLst/>
              <a:cxnLst/>
              <a:rect l="textAreaLeft" t="textAreaTop" r="textAreaRight" b="textAreaBottom"/>
              <a:pathLst>
                <a:path w="14" h="3">
                  <a:moveTo>
                    <a:pt x="6" y="3"/>
                  </a:moveTo>
                  <a:lnTo>
                    <a:pt x="3" y="3"/>
                  </a:lnTo>
                  <a:lnTo>
                    <a:pt x="0" y="0"/>
                  </a:lnTo>
                  <a:lnTo>
                    <a:pt x="3" y="3"/>
                  </a:lnTo>
                  <a:lnTo>
                    <a:pt x="3" y="3"/>
                  </a:lnTo>
                  <a:lnTo>
                    <a:pt x="11" y="0"/>
                  </a:lnTo>
                  <a:lnTo>
                    <a:pt x="14" y="3"/>
                  </a:lnTo>
                  <a:lnTo>
                    <a:pt x="14" y="0"/>
                  </a:lnTo>
                  <a:lnTo>
                    <a:pt x="11" y="0"/>
                  </a:lnTo>
                  <a:lnTo>
                    <a:pt x="8"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5" name="Freeform 3930"/>
            <p:cNvSpPr/>
            <p:nvPr/>
          </p:nvSpPr>
          <p:spPr>
            <a:xfrm>
              <a:off x="3619800" y="3660480"/>
              <a:ext cx="21240" cy="32040"/>
            </a:xfrm>
            <a:custGeom>
              <a:avLst/>
              <a:gdLst>
                <a:gd name="textAreaLeft" fmla="*/ 0 w 21240"/>
                <a:gd name="textAreaRight" fmla="*/ 21960 w 21240"/>
                <a:gd name="textAreaTop" fmla="*/ 0 h 32040"/>
                <a:gd name="textAreaBottom" fmla="*/ 32760 h 32040"/>
              </a:gdLst>
              <a:ahLst/>
              <a:cxnLst/>
              <a:rect l="textAreaLeft" t="textAreaTop" r="textAreaRight" b="textAreaBottom"/>
              <a:pathLst>
                <a:path w="11" h="17">
                  <a:moveTo>
                    <a:pt x="11" y="9"/>
                  </a:moveTo>
                  <a:lnTo>
                    <a:pt x="11" y="6"/>
                  </a:lnTo>
                  <a:lnTo>
                    <a:pt x="9" y="6"/>
                  </a:lnTo>
                  <a:lnTo>
                    <a:pt x="9" y="3"/>
                  </a:lnTo>
                  <a:lnTo>
                    <a:pt x="6" y="3"/>
                  </a:lnTo>
                  <a:lnTo>
                    <a:pt x="3" y="0"/>
                  </a:lnTo>
                  <a:lnTo>
                    <a:pt x="0" y="0"/>
                  </a:lnTo>
                  <a:lnTo>
                    <a:pt x="3" y="0"/>
                  </a:lnTo>
                  <a:lnTo>
                    <a:pt x="6" y="3"/>
                  </a:lnTo>
                  <a:lnTo>
                    <a:pt x="6" y="6"/>
                  </a:lnTo>
                  <a:lnTo>
                    <a:pt x="9" y="6"/>
                  </a:lnTo>
                  <a:lnTo>
                    <a:pt x="9" y="9"/>
                  </a:lnTo>
                  <a:lnTo>
                    <a:pt x="9" y="12"/>
                  </a:lnTo>
                  <a:lnTo>
                    <a:pt x="9" y="15"/>
                  </a:lnTo>
                  <a:lnTo>
                    <a:pt x="6" y="15"/>
                  </a:lnTo>
                  <a:lnTo>
                    <a:pt x="9" y="15"/>
                  </a:lnTo>
                  <a:lnTo>
                    <a:pt x="9" y="17"/>
                  </a:lnTo>
                  <a:lnTo>
                    <a:pt x="9" y="15"/>
                  </a:lnTo>
                  <a:lnTo>
                    <a:pt x="11" y="12"/>
                  </a:lnTo>
                  <a:lnTo>
                    <a:pt x="11" y="12"/>
                  </a:lnTo>
                  <a:lnTo>
                    <a:pt x="11"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2240" rIns="90000" bIns="-12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6" name="Freeform 3931"/>
            <p:cNvSpPr/>
            <p:nvPr/>
          </p:nvSpPr>
          <p:spPr>
            <a:xfrm>
              <a:off x="3607920" y="3705120"/>
              <a:ext cx="17280" cy="26280"/>
            </a:xfrm>
            <a:custGeom>
              <a:avLst/>
              <a:gdLst>
                <a:gd name="textAreaLeft" fmla="*/ 0 w 17280"/>
                <a:gd name="textAreaRight" fmla="*/ 18000 w 17280"/>
                <a:gd name="textAreaTop" fmla="*/ 0 h 26280"/>
                <a:gd name="textAreaBottom" fmla="*/ 27000 h 26280"/>
              </a:gdLst>
              <a:ahLst/>
              <a:cxnLst/>
              <a:rect l="textAreaLeft" t="textAreaTop" r="textAreaRight" b="textAreaBottom"/>
              <a:pathLst>
                <a:path w="9" h="14">
                  <a:moveTo>
                    <a:pt x="3" y="6"/>
                  </a:moveTo>
                  <a:lnTo>
                    <a:pt x="3" y="0"/>
                  </a:lnTo>
                  <a:lnTo>
                    <a:pt x="3" y="3"/>
                  </a:lnTo>
                  <a:lnTo>
                    <a:pt x="6" y="3"/>
                  </a:lnTo>
                  <a:lnTo>
                    <a:pt x="6" y="6"/>
                  </a:lnTo>
                  <a:lnTo>
                    <a:pt x="6" y="12"/>
                  </a:lnTo>
                  <a:lnTo>
                    <a:pt x="9" y="12"/>
                  </a:lnTo>
                  <a:lnTo>
                    <a:pt x="6" y="12"/>
                  </a:lnTo>
                  <a:lnTo>
                    <a:pt x="6" y="14"/>
                  </a:lnTo>
                  <a:lnTo>
                    <a:pt x="3" y="14"/>
                  </a:lnTo>
                  <a:lnTo>
                    <a:pt x="3" y="12"/>
                  </a:lnTo>
                  <a:lnTo>
                    <a:pt x="0" y="12"/>
                  </a:lnTo>
                  <a:lnTo>
                    <a:pt x="0" y="9"/>
                  </a:lnTo>
                  <a:lnTo>
                    <a:pt x="3" y="9"/>
                  </a:lnTo>
                  <a:lnTo>
                    <a:pt x="0" y="9"/>
                  </a:lnTo>
                  <a:lnTo>
                    <a:pt x="0"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7" name="Freeform 3932"/>
            <p:cNvSpPr/>
            <p:nvPr/>
          </p:nvSpPr>
          <p:spPr>
            <a:xfrm>
              <a:off x="3619800" y="372816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3" y="0"/>
                  </a:moveTo>
                  <a:lnTo>
                    <a:pt x="3" y="2"/>
                  </a:lnTo>
                  <a:lnTo>
                    <a:pt x="0" y="2"/>
                  </a:lnTo>
                  <a:lnTo>
                    <a:pt x="0" y="5"/>
                  </a:lnTo>
                  <a:lnTo>
                    <a:pt x="3"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8" name="Freeform 3933"/>
            <p:cNvSpPr/>
            <p:nvPr/>
          </p:nvSpPr>
          <p:spPr>
            <a:xfrm>
              <a:off x="3619800" y="3731760"/>
              <a:ext cx="11160" cy="16560"/>
            </a:xfrm>
            <a:custGeom>
              <a:avLst/>
              <a:gdLst>
                <a:gd name="textAreaLeft" fmla="*/ 0 w 11160"/>
                <a:gd name="textAreaRight" fmla="*/ 11880 w 11160"/>
                <a:gd name="textAreaTop" fmla="*/ 0 h 16560"/>
                <a:gd name="textAreaBottom" fmla="*/ 17280 h 16560"/>
              </a:gdLst>
              <a:ahLst/>
              <a:cxnLst/>
              <a:rect l="textAreaLeft" t="textAreaTop" r="textAreaRight" b="textAreaBottom"/>
              <a:pathLst>
                <a:path w="6" h="9">
                  <a:moveTo>
                    <a:pt x="3" y="0"/>
                  </a:moveTo>
                  <a:lnTo>
                    <a:pt x="3" y="3"/>
                  </a:lnTo>
                  <a:lnTo>
                    <a:pt x="0" y="3"/>
                  </a:lnTo>
                  <a:lnTo>
                    <a:pt x="0" y="6"/>
                  </a:lnTo>
                  <a:lnTo>
                    <a:pt x="3" y="6"/>
                  </a:lnTo>
                  <a:lnTo>
                    <a:pt x="3" y="9"/>
                  </a:lnTo>
                  <a:lnTo>
                    <a:pt x="3" y="6"/>
                  </a:lnTo>
                  <a:lnTo>
                    <a:pt x="3" y="9"/>
                  </a:lnTo>
                  <a:lnTo>
                    <a:pt x="6" y="9"/>
                  </a:lnTo>
                  <a:lnTo>
                    <a:pt x="6" y="6"/>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59" name="Freeform 3934"/>
            <p:cNvSpPr/>
            <p:nvPr/>
          </p:nvSpPr>
          <p:spPr>
            <a:xfrm>
              <a:off x="3647880" y="3699000"/>
              <a:ext cx="17280" cy="28080"/>
            </a:xfrm>
            <a:custGeom>
              <a:avLst/>
              <a:gdLst>
                <a:gd name="textAreaLeft" fmla="*/ 0 w 17280"/>
                <a:gd name="textAreaRight" fmla="*/ 18000 w 17280"/>
                <a:gd name="textAreaTop" fmla="*/ 0 h 28080"/>
                <a:gd name="textAreaBottom" fmla="*/ 28800 h 28080"/>
              </a:gdLst>
              <a:ahLst/>
              <a:cxnLst/>
              <a:rect l="textAreaLeft" t="textAreaTop" r="textAreaRight" b="textAreaBottom"/>
              <a:pathLst>
                <a:path w="9" h="15">
                  <a:moveTo>
                    <a:pt x="0" y="3"/>
                  </a:moveTo>
                  <a:lnTo>
                    <a:pt x="0" y="0"/>
                  </a:lnTo>
                  <a:lnTo>
                    <a:pt x="3" y="0"/>
                  </a:lnTo>
                  <a:lnTo>
                    <a:pt x="3" y="3"/>
                  </a:lnTo>
                  <a:lnTo>
                    <a:pt x="6" y="6"/>
                  </a:lnTo>
                  <a:lnTo>
                    <a:pt x="9" y="9"/>
                  </a:lnTo>
                  <a:lnTo>
                    <a:pt x="9" y="12"/>
                  </a:lnTo>
                  <a:lnTo>
                    <a:pt x="9" y="15"/>
                  </a:lnTo>
                  <a:lnTo>
                    <a:pt x="6" y="12"/>
                  </a:lnTo>
                  <a:lnTo>
                    <a:pt x="6" y="9"/>
                  </a:lnTo>
                  <a:lnTo>
                    <a:pt x="9" y="9"/>
                  </a:lnTo>
                  <a:lnTo>
                    <a:pt x="6" y="6"/>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0" name="Freeform 3935"/>
            <p:cNvSpPr/>
            <p:nvPr/>
          </p:nvSpPr>
          <p:spPr>
            <a:xfrm>
              <a:off x="3675600" y="372240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0" y="0"/>
                  </a:moveTo>
                  <a:lnTo>
                    <a:pt x="3" y="3"/>
                  </a:lnTo>
                  <a:lnTo>
                    <a:pt x="3" y="5"/>
                  </a:lnTo>
                  <a:lnTo>
                    <a:pt x="6" y="5"/>
                  </a:lnTo>
                  <a:lnTo>
                    <a:pt x="6" y="8"/>
                  </a:lnTo>
                  <a:lnTo>
                    <a:pt x="3" y="8"/>
                  </a:lnTo>
                  <a:lnTo>
                    <a:pt x="3" y="5"/>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1" name="Freeform 3936"/>
            <p:cNvSpPr/>
            <p:nvPr/>
          </p:nvSpPr>
          <p:spPr>
            <a:xfrm>
              <a:off x="3711240" y="3731760"/>
              <a:ext cx="1440" cy="10800"/>
            </a:xfrm>
            <a:custGeom>
              <a:avLst/>
              <a:gdLst>
                <a:gd name="textAreaLeft" fmla="*/ 0 w 1440"/>
                <a:gd name="textAreaRight" fmla="*/ 2160 w 1440"/>
                <a:gd name="textAreaTop" fmla="*/ 0 h 10800"/>
                <a:gd name="textAreaBottom" fmla="*/ 11520 h 10800"/>
              </a:gdLst>
              <a:ahLst/>
              <a:cxnLst/>
              <a:rect l="textAreaLeft" t="textAreaTop" r="textAreaRight" b="textAreaBottom"/>
              <a:pathLst>
                <a:path h="6">
                  <a:moveTo>
                    <a:pt x="0" y="3"/>
                  </a:moveTo>
                  <a:lnTo>
                    <a:pt x="0" y="6"/>
                  </a:lnTo>
                  <a:lnTo>
                    <a:pt x="0" y="0"/>
                  </a:lnTo>
                  <a:lnTo>
                    <a:pt x="0" y="0"/>
                  </a:lnTo>
                  <a:lnTo>
                    <a:pt x="0"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2" name="Freeform 3937"/>
            <p:cNvSpPr/>
            <p:nvPr/>
          </p:nvSpPr>
          <p:spPr>
            <a:xfrm>
              <a:off x="3665520" y="3749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3" y="0"/>
                  </a:lnTo>
                  <a:lnTo>
                    <a:pt x="0" y="0"/>
                  </a:lnTo>
                  <a:lnTo>
                    <a:pt x="3" y="0"/>
                  </a:lnTo>
                  <a:lnTo>
                    <a:pt x="0" y="0"/>
                  </a:lnTo>
                  <a:lnTo>
                    <a:pt x="3"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3" name="Freeform 3938"/>
            <p:cNvSpPr/>
            <p:nvPr/>
          </p:nvSpPr>
          <p:spPr>
            <a:xfrm>
              <a:off x="3687480" y="3755160"/>
              <a:ext cx="11160" cy="14760"/>
            </a:xfrm>
            <a:custGeom>
              <a:avLst/>
              <a:gdLst>
                <a:gd name="textAreaLeft" fmla="*/ 0 w 11160"/>
                <a:gd name="textAreaRight" fmla="*/ 11880 w 11160"/>
                <a:gd name="textAreaTop" fmla="*/ 0 h 14760"/>
                <a:gd name="textAreaBottom" fmla="*/ 15480 h 14760"/>
              </a:gdLst>
              <a:ahLst/>
              <a:cxnLst/>
              <a:rect l="textAreaLeft" t="textAreaTop" r="textAreaRight" b="textAreaBottom"/>
              <a:pathLst>
                <a:path w="6" h="8">
                  <a:moveTo>
                    <a:pt x="3" y="3"/>
                  </a:moveTo>
                  <a:lnTo>
                    <a:pt x="3" y="0"/>
                  </a:lnTo>
                  <a:lnTo>
                    <a:pt x="0" y="0"/>
                  </a:lnTo>
                  <a:lnTo>
                    <a:pt x="0" y="3"/>
                  </a:lnTo>
                  <a:lnTo>
                    <a:pt x="3" y="5"/>
                  </a:lnTo>
                  <a:lnTo>
                    <a:pt x="0" y="3"/>
                  </a:lnTo>
                  <a:lnTo>
                    <a:pt x="3" y="5"/>
                  </a:lnTo>
                  <a:lnTo>
                    <a:pt x="6" y="8"/>
                  </a:lnTo>
                  <a:lnTo>
                    <a:pt x="6" y="5"/>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4" name="Freeform 3939"/>
            <p:cNvSpPr/>
            <p:nvPr/>
          </p:nvSpPr>
          <p:spPr>
            <a:xfrm>
              <a:off x="3711240" y="37702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2" y="3"/>
                  </a:moveTo>
                  <a:lnTo>
                    <a:pt x="0" y="0"/>
                  </a:lnTo>
                  <a:lnTo>
                    <a:pt x="2" y="0"/>
                  </a:lnTo>
                  <a:lnTo>
                    <a:pt x="5"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5" name="Freeform 3940"/>
            <p:cNvSpPr/>
            <p:nvPr/>
          </p:nvSpPr>
          <p:spPr>
            <a:xfrm>
              <a:off x="3711240" y="377028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2" y="3"/>
                  </a:moveTo>
                  <a:lnTo>
                    <a:pt x="5" y="3"/>
                  </a:lnTo>
                  <a:lnTo>
                    <a:pt x="5" y="0"/>
                  </a:lnTo>
                  <a:lnTo>
                    <a:pt x="5" y="3"/>
                  </a:lnTo>
                  <a:lnTo>
                    <a:pt x="5" y="6"/>
                  </a:lnTo>
                  <a:lnTo>
                    <a:pt x="2" y="9"/>
                  </a:lnTo>
                  <a:lnTo>
                    <a:pt x="0" y="9"/>
                  </a:lnTo>
                  <a:lnTo>
                    <a:pt x="2" y="9"/>
                  </a:lnTo>
                  <a:lnTo>
                    <a:pt x="2" y="6"/>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6" name="Freeform 3941"/>
            <p:cNvSpPr/>
            <p:nvPr/>
          </p:nvSpPr>
          <p:spPr>
            <a:xfrm>
              <a:off x="3727080" y="381492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9" y="0"/>
                  </a:moveTo>
                  <a:lnTo>
                    <a:pt x="9" y="3"/>
                  </a:lnTo>
                  <a:lnTo>
                    <a:pt x="6" y="3"/>
                  </a:lnTo>
                  <a:lnTo>
                    <a:pt x="3" y="3"/>
                  </a:lnTo>
                  <a:lnTo>
                    <a:pt x="0" y="3"/>
                  </a:lnTo>
                  <a:lnTo>
                    <a:pt x="0" y="0"/>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7" name="Freeform 3942"/>
            <p:cNvSpPr/>
            <p:nvPr/>
          </p:nvSpPr>
          <p:spPr>
            <a:xfrm>
              <a:off x="3739320" y="3776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3" y="3"/>
                  </a:lnTo>
                  <a:lnTo>
                    <a:pt x="0" y="0"/>
                  </a:lnTo>
                  <a:lnTo>
                    <a:pt x="0" y="3"/>
                  </a:lnTo>
                  <a:lnTo>
                    <a:pt x="3" y="3"/>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8" name="Freeform 3943"/>
            <p:cNvSpPr/>
            <p:nvPr/>
          </p:nvSpPr>
          <p:spPr>
            <a:xfrm>
              <a:off x="2433600" y="3003480"/>
              <a:ext cx="1491840" cy="706320"/>
            </a:xfrm>
            <a:custGeom>
              <a:avLst/>
              <a:gdLst>
                <a:gd name="textAreaLeft" fmla="*/ 0 w 1491840"/>
                <a:gd name="textAreaRight" fmla="*/ 1492560 w 1491840"/>
                <a:gd name="textAreaTop" fmla="*/ 0 h 706320"/>
                <a:gd name="textAreaBottom" fmla="*/ 707040 h 706320"/>
              </a:gdLst>
              <a:ahLst/>
              <a:cxnLst/>
              <a:rect l="textAreaLeft" t="textAreaTop" r="textAreaRight" b="textAreaBottom"/>
              <a:pathLst>
                <a:path w="751" h="367">
                  <a:moveTo>
                    <a:pt x="560" y="367"/>
                  </a:moveTo>
                  <a:lnTo>
                    <a:pt x="563" y="367"/>
                  </a:lnTo>
                  <a:lnTo>
                    <a:pt x="566" y="367"/>
                  </a:lnTo>
                  <a:lnTo>
                    <a:pt x="566" y="364"/>
                  </a:lnTo>
                  <a:lnTo>
                    <a:pt x="566" y="361"/>
                  </a:lnTo>
                  <a:lnTo>
                    <a:pt x="569" y="358"/>
                  </a:lnTo>
                  <a:lnTo>
                    <a:pt x="569" y="356"/>
                  </a:lnTo>
                  <a:lnTo>
                    <a:pt x="571" y="347"/>
                  </a:lnTo>
                  <a:lnTo>
                    <a:pt x="571" y="341"/>
                  </a:lnTo>
                  <a:lnTo>
                    <a:pt x="566" y="336"/>
                  </a:lnTo>
                  <a:lnTo>
                    <a:pt x="566" y="327"/>
                  </a:lnTo>
                  <a:lnTo>
                    <a:pt x="566" y="324"/>
                  </a:lnTo>
                  <a:lnTo>
                    <a:pt x="566" y="321"/>
                  </a:lnTo>
                  <a:lnTo>
                    <a:pt x="560" y="316"/>
                  </a:lnTo>
                  <a:lnTo>
                    <a:pt x="566" y="321"/>
                  </a:lnTo>
                  <a:lnTo>
                    <a:pt x="563" y="319"/>
                  </a:lnTo>
                  <a:lnTo>
                    <a:pt x="563" y="321"/>
                  </a:lnTo>
                  <a:lnTo>
                    <a:pt x="563" y="324"/>
                  </a:lnTo>
                  <a:lnTo>
                    <a:pt x="563" y="327"/>
                  </a:lnTo>
                  <a:lnTo>
                    <a:pt x="563" y="324"/>
                  </a:lnTo>
                  <a:lnTo>
                    <a:pt x="566" y="321"/>
                  </a:lnTo>
                  <a:lnTo>
                    <a:pt x="566" y="327"/>
                  </a:lnTo>
                  <a:lnTo>
                    <a:pt x="563" y="327"/>
                  </a:lnTo>
                  <a:lnTo>
                    <a:pt x="560" y="319"/>
                  </a:lnTo>
                  <a:lnTo>
                    <a:pt x="563" y="319"/>
                  </a:lnTo>
                  <a:lnTo>
                    <a:pt x="560" y="319"/>
                  </a:lnTo>
                  <a:lnTo>
                    <a:pt x="560" y="316"/>
                  </a:lnTo>
                  <a:lnTo>
                    <a:pt x="557" y="310"/>
                  </a:lnTo>
                  <a:lnTo>
                    <a:pt x="554" y="302"/>
                  </a:lnTo>
                  <a:lnTo>
                    <a:pt x="554" y="296"/>
                  </a:lnTo>
                  <a:lnTo>
                    <a:pt x="552" y="293"/>
                  </a:lnTo>
                  <a:lnTo>
                    <a:pt x="552" y="296"/>
                  </a:lnTo>
                  <a:lnTo>
                    <a:pt x="552" y="299"/>
                  </a:lnTo>
                  <a:lnTo>
                    <a:pt x="552" y="302"/>
                  </a:lnTo>
                  <a:lnTo>
                    <a:pt x="552" y="299"/>
                  </a:lnTo>
                  <a:lnTo>
                    <a:pt x="549" y="299"/>
                  </a:lnTo>
                  <a:lnTo>
                    <a:pt x="552" y="296"/>
                  </a:lnTo>
                  <a:lnTo>
                    <a:pt x="552" y="293"/>
                  </a:lnTo>
                  <a:lnTo>
                    <a:pt x="554" y="293"/>
                  </a:lnTo>
                  <a:lnTo>
                    <a:pt x="552" y="293"/>
                  </a:lnTo>
                  <a:lnTo>
                    <a:pt x="552" y="290"/>
                  </a:lnTo>
                  <a:lnTo>
                    <a:pt x="552" y="287"/>
                  </a:lnTo>
                  <a:lnTo>
                    <a:pt x="549" y="287"/>
                  </a:lnTo>
                  <a:lnTo>
                    <a:pt x="552" y="287"/>
                  </a:lnTo>
                  <a:lnTo>
                    <a:pt x="552" y="285"/>
                  </a:lnTo>
                  <a:lnTo>
                    <a:pt x="554" y="282"/>
                  </a:lnTo>
                  <a:lnTo>
                    <a:pt x="554" y="279"/>
                  </a:lnTo>
                  <a:lnTo>
                    <a:pt x="557" y="279"/>
                  </a:lnTo>
                  <a:lnTo>
                    <a:pt x="557" y="276"/>
                  </a:lnTo>
                  <a:lnTo>
                    <a:pt x="557" y="273"/>
                  </a:lnTo>
                  <a:lnTo>
                    <a:pt x="560" y="273"/>
                  </a:lnTo>
                  <a:lnTo>
                    <a:pt x="560" y="270"/>
                  </a:lnTo>
                  <a:lnTo>
                    <a:pt x="557" y="270"/>
                  </a:lnTo>
                  <a:lnTo>
                    <a:pt x="560" y="267"/>
                  </a:lnTo>
                  <a:lnTo>
                    <a:pt x="563" y="265"/>
                  </a:lnTo>
                  <a:lnTo>
                    <a:pt x="560" y="265"/>
                  </a:lnTo>
                  <a:lnTo>
                    <a:pt x="560" y="262"/>
                  </a:lnTo>
                  <a:lnTo>
                    <a:pt x="563" y="265"/>
                  </a:lnTo>
                  <a:lnTo>
                    <a:pt x="563" y="267"/>
                  </a:lnTo>
                  <a:lnTo>
                    <a:pt x="566" y="265"/>
                  </a:lnTo>
                  <a:lnTo>
                    <a:pt x="563" y="265"/>
                  </a:lnTo>
                  <a:lnTo>
                    <a:pt x="566" y="265"/>
                  </a:lnTo>
                  <a:lnTo>
                    <a:pt x="566" y="262"/>
                  </a:lnTo>
                  <a:lnTo>
                    <a:pt x="566" y="265"/>
                  </a:lnTo>
                  <a:lnTo>
                    <a:pt x="569" y="262"/>
                  </a:lnTo>
                  <a:lnTo>
                    <a:pt x="571" y="262"/>
                  </a:lnTo>
                  <a:lnTo>
                    <a:pt x="571" y="259"/>
                  </a:lnTo>
                  <a:lnTo>
                    <a:pt x="574" y="259"/>
                  </a:lnTo>
                  <a:lnTo>
                    <a:pt x="577" y="259"/>
                  </a:lnTo>
                  <a:lnTo>
                    <a:pt x="577" y="256"/>
                  </a:lnTo>
                  <a:lnTo>
                    <a:pt x="580" y="256"/>
                  </a:lnTo>
                  <a:lnTo>
                    <a:pt x="580" y="253"/>
                  </a:lnTo>
                  <a:lnTo>
                    <a:pt x="580" y="250"/>
                  </a:lnTo>
                  <a:lnTo>
                    <a:pt x="580" y="253"/>
                  </a:lnTo>
                  <a:lnTo>
                    <a:pt x="583" y="250"/>
                  </a:lnTo>
                  <a:lnTo>
                    <a:pt x="583" y="248"/>
                  </a:lnTo>
                  <a:lnTo>
                    <a:pt x="586" y="248"/>
                  </a:lnTo>
                  <a:lnTo>
                    <a:pt x="589" y="245"/>
                  </a:lnTo>
                  <a:lnTo>
                    <a:pt x="591" y="242"/>
                  </a:lnTo>
                  <a:lnTo>
                    <a:pt x="594" y="245"/>
                  </a:lnTo>
                  <a:lnTo>
                    <a:pt x="594" y="242"/>
                  </a:lnTo>
                  <a:lnTo>
                    <a:pt x="597" y="245"/>
                  </a:lnTo>
                  <a:lnTo>
                    <a:pt x="597" y="242"/>
                  </a:lnTo>
                  <a:lnTo>
                    <a:pt x="600" y="239"/>
                  </a:lnTo>
                  <a:lnTo>
                    <a:pt x="608" y="233"/>
                  </a:lnTo>
                  <a:lnTo>
                    <a:pt x="608" y="231"/>
                  </a:lnTo>
                  <a:lnTo>
                    <a:pt x="608" y="233"/>
                  </a:lnTo>
                  <a:lnTo>
                    <a:pt x="611" y="231"/>
                  </a:lnTo>
                  <a:lnTo>
                    <a:pt x="614" y="231"/>
                  </a:lnTo>
                  <a:lnTo>
                    <a:pt x="614" y="233"/>
                  </a:lnTo>
                  <a:lnTo>
                    <a:pt x="617" y="231"/>
                  </a:lnTo>
                  <a:lnTo>
                    <a:pt x="617" y="228"/>
                  </a:lnTo>
                  <a:lnTo>
                    <a:pt x="614" y="228"/>
                  </a:lnTo>
                  <a:lnTo>
                    <a:pt x="614" y="231"/>
                  </a:lnTo>
                  <a:lnTo>
                    <a:pt x="611" y="228"/>
                  </a:lnTo>
                  <a:lnTo>
                    <a:pt x="608" y="228"/>
                  </a:lnTo>
                  <a:lnTo>
                    <a:pt x="611" y="228"/>
                  </a:lnTo>
                  <a:lnTo>
                    <a:pt x="614" y="228"/>
                  </a:lnTo>
                  <a:lnTo>
                    <a:pt x="614" y="225"/>
                  </a:lnTo>
                  <a:lnTo>
                    <a:pt x="617" y="225"/>
                  </a:lnTo>
                  <a:lnTo>
                    <a:pt x="614" y="222"/>
                  </a:lnTo>
                  <a:lnTo>
                    <a:pt x="611" y="225"/>
                  </a:lnTo>
                  <a:lnTo>
                    <a:pt x="614" y="225"/>
                  </a:lnTo>
                  <a:lnTo>
                    <a:pt x="611" y="222"/>
                  </a:lnTo>
                  <a:lnTo>
                    <a:pt x="608" y="222"/>
                  </a:lnTo>
                  <a:lnTo>
                    <a:pt x="611" y="222"/>
                  </a:lnTo>
                  <a:lnTo>
                    <a:pt x="614" y="222"/>
                  </a:lnTo>
                  <a:lnTo>
                    <a:pt x="617" y="222"/>
                  </a:lnTo>
                  <a:lnTo>
                    <a:pt x="614" y="219"/>
                  </a:lnTo>
                  <a:lnTo>
                    <a:pt x="617" y="219"/>
                  </a:lnTo>
                  <a:lnTo>
                    <a:pt x="617" y="222"/>
                  </a:lnTo>
                  <a:lnTo>
                    <a:pt x="620" y="222"/>
                  </a:lnTo>
                  <a:lnTo>
                    <a:pt x="623" y="222"/>
                  </a:lnTo>
                  <a:lnTo>
                    <a:pt x="623" y="219"/>
                  </a:lnTo>
                  <a:lnTo>
                    <a:pt x="625" y="219"/>
                  </a:lnTo>
                  <a:lnTo>
                    <a:pt x="625" y="216"/>
                  </a:lnTo>
                  <a:lnTo>
                    <a:pt x="625" y="213"/>
                  </a:lnTo>
                  <a:lnTo>
                    <a:pt x="625" y="216"/>
                  </a:lnTo>
                  <a:lnTo>
                    <a:pt x="623" y="213"/>
                  </a:lnTo>
                  <a:lnTo>
                    <a:pt x="623" y="216"/>
                  </a:lnTo>
                  <a:lnTo>
                    <a:pt x="623" y="219"/>
                  </a:lnTo>
                  <a:lnTo>
                    <a:pt x="620" y="219"/>
                  </a:lnTo>
                  <a:lnTo>
                    <a:pt x="623" y="219"/>
                  </a:lnTo>
                  <a:lnTo>
                    <a:pt x="623" y="216"/>
                  </a:lnTo>
                  <a:lnTo>
                    <a:pt x="620" y="216"/>
                  </a:lnTo>
                  <a:lnTo>
                    <a:pt x="623" y="213"/>
                  </a:lnTo>
                  <a:lnTo>
                    <a:pt x="620" y="213"/>
                  </a:lnTo>
                  <a:lnTo>
                    <a:pt x="617" y="213"/>
                  </a:lnTo>
                  <a:lnTo>
                    <a:pt x="614" y="216"/>
                  </a:lnTo>
                  <a:lnTo>
                    <a:pt x="611" y="216"/>
                  </a:lnTo>
                  <a:lnTo>
                    <a:pt x="611" y="213"/>
                  </a:lnTo>
                  <a:lnTo>
                    <a:pt x="614" y="213"/>
                  </a:lnTo>
                  <a:lnTo>
                    <a:pt x="614" y="211"/>
                  </a:lnTo>
                  <a:lnTo>
                    <a:pt x="614" y="208"/>
                  </a:lnTo>
                  <a:lnTo>
                    <a:pt x="614" y="211"/>
                  </a:lnTo>
                  <a:lnTo>
                    <a:pt x="614" y="213"/>
                  </a:lnTo>
                  <a:lnTo>
                    <a:pt x="617" y="213"/>
                  </a:lnTo>
                  <a:lnTo>
                    <a:pt x="620" y="213"/>
                  </a:lnTo>
                  <a:lnTo>
                    <a:pt x="620" y="211"/>
                  </a:lnTo>
                  <a:lnTo>
                    <a:pt x="620" y="213"/>
                  </a:lnTo>
                  <a:lnTo>
                    <a:pt x="623" y="211"/>
                  </a:lnTo>
                  <a:lnTo>
                    <a:pt x="620" y="211"/>
                  </a:lnTo>
                  <a:lnTo>
                    <a:pt x="623" y="211"/>
                  </a:lnTo>
                  <a:lnTo>
                    <a:pt x="623" y="208"/>
                  </a:lnTo>
                  <a:lnTo>
                    <a:pt x="625" y="211"/>
                  </a:lnTo>
                  <a:lnTo>
                    <a:pt x="623" y="205"/>
                  </a:lnTo>
                  <a:lnTo>
                    <a:pt x="625" y="202"/>
                  </a:lnTo>
                  <a:lnTo>
                    <a:pt x="623" y="202"/>
                  </a:lnTo>
                  <a:lnTo>
                    <a:pt x="620" y="199"/>
                  </a:lnTo>
                  <a:lnTo>
                    <a:pt x="617" y="199"/>
                  </a:lnTo>
                  <a:lnTo>
                    <a:pt x="620" y="202"/>
                  </a:lnTo>
                  <a:lnTo>
                    <a:pt x="617" y="202"/>
                  </a:lnTo>
                  <a:lnTo>
                    <a:pt x="617" y="199"/>
                  </a:lnTo>
                  <a:lnTo>
                    <a:pt x="617" y="202"/>
                  </a:lnTo>
                  <a:lnTo>
                    <a:pt x="617" y="199"/>
                  </a:lnTo>
                  <a:lnTo>
                    <a:pt x="614" y="199"/>
                  </a:lnTo>
                  <a:lnTo>
                    <a:pt x="614" y="196"/>
                  </a:lnTo>
                  <a:lnTo>
                    <a:pt x="614" y="199"/>
                  </a:lnTo>
                  <a:lnTo>
                    <a:pt x="614" y="196"/>
                  </a:lnTo>
                  <a:lnTo>
                    <a:pt x="608" y="196"/>
                  </a:lnTo>
                  <a:lnTo>
                    <a:pt x="611" y="196"/>
                  </a:lnTo>
                  <a:lnTo>
                    <a:pt x="614" y="196"/>
                  </a:lnTo>
                  <a:lnTo>
                    <a:pt x="617" y="196"/>
                  </a:lnTo>
                  <a:lnTo>
                    <a:pt x="617" y="199"/>
                  </a:lnTo>
                  <a:lnTo>
                    <a:pt x="620" y="199"/>
                  </a:lnTo>
                  <a:lnTo>
                    <a:pt x="620" y="196"/>
                  </a:lnTo>
                  <a:lnTo>
                    <a:pt x="617" y="196"/>
                  </a:lnTo>
                  <a:lnTo>
                    <a:pt x="614" y="196"/>
                  </a:lnTo>
                  <a:lnTo>
                    <a:pt x="614" y="194"/>
                  </a:lnTo>
                  <a:lnTo>
                    <a:pt x="617" y="194"/>
                  </a:lnTo>
                  <a:lnTo>
                    <a:pt x="620" y="194"/>
                  </a:lnTo>
                  <a:lnTo>
                    <a:pt x="617" y="194"/>
                  </a:lnTo>
                  <a:lnTo>
                    <a:pt x="620" y="194"/>
                  </a:lnTo>
                  <a:lnTo>
                    <a:pt x="620" y="191"/>
                  </a:lnTo>
                  <a:lnTo>
                    <a:pt x="617" y="194"/>
                  </a:lnTo>
                  <a:lnTo>
                    <a:pt x="617" y="191"/>
                  </a:lnTo>
                  <a:lnTo>
                    <a:pt x="614" y="191"/>
                  </a:lnTo>
                  <a:lnTo>
                    <a:pt x="614" y="188"/>
                  </a:lnTo>
                  <a:lnTo>
                    <a:pt x="611" y="188"/>
                  </a:lnTo>
                  <a:lnTo>
                    <a:pt x="611" y="185"/>
                  </a:lnTo>
                  <a:lnTo>
                    <a:pt x="611" y="188"/>
                  </a:lnTo>
                  <a:lnTo>
                    <a:pt x="614" y="188"/>
                  </a:lnTo>
                  <a:lnTo>
                    <a:pt x="617" y="188"/>
                  </a:lnTo>
                  <a:lnTo>
                    <a:pt x="617" y="191"/>
                  </a:lnTo>
                  <a:lnTo>
                    <a:pt x="620" y="191"/>
                  </a:lnTo>
                  <a:lnTo>
                    <a:pt x="617" y="188"/>
                  </a:lnTo>
                  <a:lnTo>
                    <a:pt x="620" y="188"/>
                  </a:lnTo>
                  <a:lnTo>
                    <a:pt x="617" y="185"/>
                  </a:lnTo>
                  <a:lnTo>
                    <a:pt x="620" y="185"/>
                  </a:lnTo>
                  <a:lnTo>
                    <a:pt x="617" y="182"/>
                  </a:lnTo>
                  <a:lnTo>
                    <a:pt x="614" y="182"/>
                  </a:lnTo>
                  <a:lnTo>
                    <a:pt x="611" y="182"/>
                  </a:lnTo>
                  <a:lnTo>
                    <a:pt x="608" y="179"/>
                  </a:lnTo>
                  <a:lnTo>
                    <a:pt x="606" y="179"/>
                  </a:lnTo>
                  <a:lnTo>
                    <a:pt x="606" y="177"/>
                  </a:lnTo>
                  <a:lnTo>
                    <a:pt x="606" y="174"/>
                  </a:lnTo>
                  <a:lnTo>
                    <a:pt x="608" y="174"/>
                  </a:lnTo>
                  <a:lnTo>
                    <a:pt x="608" y="171"/>
                  </a:lnTo>
                  <a:lnTo>
                    <a:pt x="608" y="174"/>
                  </a:lnTo>
                  <a:lnTo>
                    <a:pt x="606" y="177"/>
                  </a:lnTo>
                  <a:lnTo>
                    <a:pt x="606" y="179"/>
                  </a:lnTo>
                  <a:lnTo>
                    <a:pt x="608" y="179"/>
                  </a:lnTo>
                  <a:lnTo>
                    <a:pt x="608" y="177"/>
                  </a:lnTo>
                  <a:lnTo>
                    <a:pt x="611" y="179"/>
                  </a:lnTo>
                  <a:lnTo>
                    <a:pt x="614" y="182"/>
                  </a:lnTo>
                  <a:lnTo>
                    <a:pt x="617" y="182"/>
                  </a:lnTo>
                  <a:lnTo>
                    <a:pt x="617" y="179"/>
                  </a:lnTo>
                  <a:lnTo>
                    <a:pt x="614" y="179"/>
                  </a:lnTo>
                  <a:lnTo>
                    <a:pt x="614" y="177"/>
                  </a:lnTo>
                  <a:lnTo>
                    <a:pt x="617" y="177"/>
                  </a:lnTo>
                  <a:lnTo>
                    <a:pt x="617" y="174"/>
                  </a:lnTo>
                  <a:lnTo>
                    <a:pt x="617" y="171"/>
                  </a:lnTo>
                  <a:lnTo>
                    <a:pt x="617" y="168"/>
                  </a:lnTo>
                  <a:lnTo>
                    <a:pt x="617" y="165"/>
                  </a:lnTo>
                  <a:lnTo>
                    <a:pt x="614" y="165"/>
                  </a:lnTo>
                  <a:lnTo>
                    <a:pt x="617" y="165"/>
                  </a:lnTo>
                  <a:lnTo>
                    <a:pt x="620" y="165"/>
                  </a:lnTo>
                  <a:lnTo>
                    <a:pt x="620" y="162"/>
                  </a:lnTo>
                  <a:lnTo>
                    <a:pt x="620" y="159"/>
                  </a:lnTo>
                  <a:lnTo>
                    <a:pt x="620" y="162"/>
                  </a:lnTo>
                  <a:lnTo>
                    <a:pt x="623" y="162"/>
                  </a:lnTo>
                  <a:lnTo>
                    <a:pt x="623" y="159"/>
                  </a:lnTo>
                  <a:lnTo>
                    <a:pt x="623" y="162"/>
                  </a:lnTo>
                  <a:lnTo>
                    <a:pt x="623" y="165"/>
                  </a:lnTo>
                  <a:lnTo>
                    <a:pt x="623" y="162"/>
                  </a:lnTo>
                  <a:lnTo>
                    <a:pt x="620" y="165"/>
                  </a:lnTo>
                  <a:lnTo>
                    <a:pt x="623" y="165"/>
                  </a:lnTo>
                  <a:lnTo>
                    <a:pt x="620" y="168"/>
                  </a:lnTo>
                  <a:lnTo>
                    <a:pt x="620" y="171"/>
                  </a:lnTo>
                  <a:lnTo>
                    <a:pt x="623" y="171"/>
                  </a:lnTo>
                  <a:lnTo>
                    <a:pt x="623" y="174"/>
                  </a:lnTo>
                  <a:lnTo>
                    <a:pt x="620" y="174"/>
                  </a:lnTo>
                  <a:lnTo>
                    <a:pt x="623" y="174"/>
                  </a:lnTo>
                  <a:lnTo>
                    <a:pt x="623" y="177"/>
                  </a:lnTo>
                  <a:lnTo>
                    <a:pt x="620" y="174"/>
                  </a:lnTo>
                  <a:lnTo>
                    <a:pt x="620" y="177"/>
                  </a:lnTo>
                  <a:lnTo>
                    <a:pt x="623" y="177"/>
                  </a:lnTo>
                  <a:lnTo>
                    <a:pt x="620" y="177"/>
                  </a:lnTo>
                  <a:lnTo>
                    <a:pt x="620" y="179"/>
                  </a:lnTo>
                  <a:lnTo>
                    <a:pt x="623" y="179"/>
                  </a:lnTo>
                  <a:lnTo>
                    <a:pt x="623" y="182"/>
                  </a:lnTo>
                  <a:lnTo>
                    <a:pt x="623" y="179"/>
                  </a:lnTo>
                  <a:lnTo>
                    <a:pt x="625" y="179"/>
                  </a:lnTo>
                  <a:lnTo>
                    <a:pt x="623" y="182"/>
                  </a:lnTo>
                  <a:lnTo>
                    <a:pt x="625" y="182"/>
                  </a:lnTo>
                  <a:lnTo>
                    <a:pt x="623" y="185"/>
                  </a:lnTo>
                  <a:lnTo>
                    <a:pt x="625" y="185"/>
                  </a:lnTo>
                  <a:lnTo>
                    <a:pt x="628" y="185"/>
                  </a:lnTo>
                  <a:lnTo>
                    <a:pt x="628" y="188"/>
                  </a:lnTo>
                  <a:lnTo>
                    <a:pt x="625" y="185"/>
                  </a:lnTo>
                  <a:lnTo>
                    <a:pt x="625" y="188"/>
                  </a:lnTo>
                  <a:lnTo>
                    <a:pt x="623" y="188"/>
                  </a:lnTo>
                  <a:lnTo>
                    <a:pt x="625" y="188"/>
                  </a:lnTo>
                  <a:lnTo>
                    <a:pt x="623" y="188"/>
                  </a:lnTo>
                  <a:lnTo>
                    <a:pt x="623" y="191"/>
                  </a:lnTo>
                  <a:lnTo>
                    <a:pt x="625" y="191"/>
                  </a:lnTo>
                  <a:lnTo>
                    <a:pt x="623" y="191"/>
                  </a:lnTo>
                  <a:lnTo>
                    <a:pt x="625" y="191"/>
                  </a:lnTo>
                  <a:lnTo>
                    <a:pt x="623" y="194"/>
                  </a:lnTo>
                  <a:lnTo>
                    <a:pt x="623" y="196"/>
                  </a:lnTo>
                  <a:lnTo>
                    <a:pt x="625" y="196"/>
                  </a:lnTo>
                  <a:lnTo>
                    <a:pt x="625" y="194"/>
                  </a:lnTo>
                  <a:lnTo>
                    <a:pt x="625" y="191"/>
                  </a:lnTo>
                  <a:lnTo>
                    <a:pt x="628" y="191"/>
                  </a:lnTo>
                  <a:lnTo>
                    <a:pt x="628" y="188"/>
                  </a:lnTo>
                  <a:lnTo>
                    <a:pt x="628" y="185"/>
                  </a:lnTo>
                  <a:lnTo>
                    <a:pt x="631" y="182"/>
                  </a:lnTo>
                  <a:lnTo>
                    <a:pt x="634" y="179"/>
                  </a:lnTo>
                  <a:lnTo>
                    <a:pt x="634" y="174"/>
                  </a:lnTo>
                  <a:lnTo>
                    <a:pt x="634" y="171"/>
                  </a:lnTo>
                  <a:lnTo>
                    <a:pt x="631" y="171"/>
                  </a:lnTo>
                  <a:lnTo>
                    <a:pt x="631" y="168"/>
                  </a:lnTo>
                  <a:lnTo>
                    <a:pt x="628" y="165"/>
                  </a:lnTo>
                  <a:lnTo>
                    <a:pt x="628" y="162"/>
                  </a:lnTo>
                  <a:lnTo>
                    <a:pt x="628" y="159"/>
                  </a:lnTo>
                  <a:lnTo>
                    <a:pt x="631" y="154"/>
                  </a:lnTo>
                  <a:lnTo>
                    <a:pt x="628" y="159"/>
                  </a:lnTo>
                  <a:lnTo>
                    <a:pt x="628" y="162"/>
                  </a:lnTo>
                  <a:lnTo>
                    <a:pt x="631" y="165"/>
                  </a:lnTo>
                  <a:lnTo>
                    <a:pt x="634" y="165"/>
                  </a:lnTo>
                  <a:lnTo>
                    <a:pt x="637" y="165"/>
                  </a:lnTo>
                  <a:lnTo>
                    <a:pt x="637" y="168"/>
                  </a:lnTo>
                  <a:lnTo>
                    <a:pt x="637" y="171"/>
                  </a:lnTo>
                  <a:lnTo>
                    <a:pt x="640" y="171"/>
                  </a:lnTo>
                  <a:lnTo>
                    <a:pt x="640" y="168"/>
                  </a:lnTo>
                  <a:lnTo>
                    <a:pt x="640" y="165"/>
                  </a:lnTo>
                  <a:lnTo>
                    <a:pt x="643" y="165"/>
                  </a:lnTo>
                  <a:lnTo>
                    <a:pt x="643" y="162"/>
                  </a:lnTo>
                  <a:lnTo>
                    <a:pt x="645" y="159"/>
                  </a:lnTo>
                  <a:lnTo>
                    <a:pt x="645" y="157"/>
                  </a:lnTo>
                  <a:lnTo>
                    <a:pt x="648" y="154"/>
                  </a:lnTo>
                  <a:lnTo>
                    <a:pt x="648" y="151"/>
                  </a:lnTo>
                  <a:lnTo>
                    <a:pt x="648" y="148"/>
                  </a:lnTo>
                  <a:lnTo>
                    <a:pt x="645" y="148"/>
                  </a:lnTo>
                  <a:lnTo>
                    <a:pt x="645" y="145"/>
                  </a:lnTo>
                  <a:lnTo>
                    <a:pt x="648" y="142"/>
                  </a:lnTo>
                  <a:lnTo>
                    <a:pt x="648" y="140"/>
                  </a:lnTo>
                  <a:lnTo>
                    <a:pt x="651" y="140"/>
                  </a:lnTo>
                  <a:lnTo>
                    <a:pt x="651" y="137"/>
                  </a:lnTo>
                  <a:lnTo>
                    <a:pt x="651" y="140"/>
                  </a:lnTo>
                  <a:lnTo>
                    <a:pt x="651" y="142"/>
                  </a:lnTo>
                  <a:lnTo>
                    <a:pt x="651" y="140"/>
                  </a:lnTo>
                  <a:lnTo>
                    <a:pt x="654" y="140"/>
                  </a:lnTo>
                  <a:lnTo>
                    <a:pt x="657" y="140"/>
                  </a:lnTo>
                  <a:lnTo>
                    <a:pt x="657" y="137"/>
                  </a:lnTo>
                  <a:lnTo>
                    <a:pt x="660" y="137"/>
                  </a:lnTo>
                  <a:lnTo>
                    <a:pt x="662" y="134"/>
                  </a:lnTo>
                  <a:lnTo>
                    <a:pt x="665" y="134"/>
                  </a:lnTo>
                  <a:lnTo>
                    <a:pt x="665" y="137"/>
                  </a:lnTo>
                  <a:lnTo>
                    <a:pt x="668" y="134"/>
                  </a:lnTo>
                  <a:lnTo>
                    <a:pt x="671" y="134"/>
                  </a:lnTo>
                  <a:lnTo>
                    <a:pt x="674" y="134"/>
                  </a:lnTo>
                  <a:lnTo>
                    <a:pt x="677" y="134"/>
                  </a:lnTo>
                  <a:lnTo>
                    <a:pt x="679" y="134"/>
                  </a:lnTo>
                  <a:lnTo>
                    <a:pt x="682" y="131"/>
                  </a:lnTo>
                  <a:lnTo>
                    <a:pt x="682" y="128"/>
                  </a:lnTo>
                  <a:lnTo>
                    <a:pt x="685" y="128"/>
                  </a:lnTo>
                  <a:lnTo>
                    <a:pt x="685" y="131"/>
                  </a:lnTo>
                  <a:lnTo>
                    <a:pt x="688" y="128"/>
                  </a:lnTo>
                  <a:lnTo>
                    <a:pt x="691" y="128"/>
                  </a:lnTo>
                  <a:lnTo>
                    <a:pt x="694" y="128"/>
                  </a:lnTo>
                  <a:lnTo>
                    <a:pt x="691" y="128"/>
                  </a:lnTo>
                  <a:lnTo>
                    <a:pt x="694" y="128"/>
                  </a:lnTo>
                  <a:lnTo>
                    <a:pt x="694" y="131"/>
                  </a:lnTo>
                  <a:lnTo>
                    <a:pt x="697" y="131"/>
                  </a:lnTo>
                  <a:lnTo>
                    <a:pt x="697" y="128"/>
                  </a:lnTo>
                  <a:lnTo>
                    <a:pt x="699" y="128"/>
                  </a:lnTo>
                  <a:lnTo>
                    <a:pt x="702" y="128"/>
                  </a:lnTo>
                  <a:lnTo>
                    <a:pt x="702" y="125"/>
                  </a:lnTo>
                  <a:lnTo>
                    <a:pt x="699" y="123"/>
                  </a:lnTo>
                  <a:lnTo>
                    <a:pt x="699" y="125"/>
                  </a:lnTo>
                  <a:lnTo>
                    <a:pt x="699" y="123"/>
                  </a:lnTo>
                  <a:lnTo>
                    <a:pt x="702" y="125"/>
                  </a:lnTo>
                  <a:lnTo>
                    <a:pt x="699" y="125"/>
                  </a:lnTo>
                  <a:lnTo>
                    <a:pt x="699" y="128"/>
                  </a:lnTo>
                  <a:lnTo>
                    <a:pt x="697" y="128"/>
                  </a:lnTo>
                  <a:lnTo>
                    <a:pt x="694" y="125"/>
                  </a:lnTo>
                  <a:lnTo>
                    <a:pt x="691" y="123"/>
                  </a:lnTo>
                  <a:lnTo>
                    <a:pt x="691" y="120"/>
                  </a:lnTo>
                  <a:lnTo>
                    <a:pt x="688" y="120"/>
                  </a:lnTo>
                  <a:lnTo>
                    <a:pt x="688" y="117"/>
                  </a:lnTo>
                  <a:lnTo>
                    <a:pt x="691" y="117"/>
                  </a:lnTo>
                  <a:lnTo>
                    <a:pt x="691" y="114"/>
                  </a:lnTo>
                  <a:lnTo>
                    <a:pt x="691" y="111"/>
                  </a:lnTo>
                  <a:lnTo>
                    <a:pt x="691" y="105"/>
                  </a:lnTo>
                  <a:lnTo>
                    <a:pt x="697" y="103"/>
                  </a:lnTo>
                  <a:lnTo>
                    <a:pt x="697" y="100"/>
                  </a:lnTo>
                  <a:lnTo>
                    <a:pt x="697" y="97"/>
                  </a:lnTo>
                  <a:lnTo>
                    <a:pt x="699" y="97"/>
                  </a:lnTo>
                  <a:lnTo>
                    <a:pt x="699" y="94"/>
                  </a:lnTo>
                  <a:lnTo>
                    <a:pt x="702" y="94"/>
                  </a:lnTo>
                  <a:lnTo>
                    <a:pt x="702" y="97"/>
                  </a:lnTo>
                  <a:lnTo>
                    <a:pt x="705" y="97"/>
                  </a:lnTo>
                  <a:lnTo>
                    <a:pt x="705" y="94"/>
                  </a:lnTo>
                  <a:lnTo>
                    <a:pt x="702" y="94"/>
                  </a:lnTo>
                  <a:lnTo>
                    <a:pt x="705" y="94"/>
                  </a:lnTo>
                  <a:lnTo>
                    <a:pt x="708" y="94"/>
                  </a:lnTo>
                  <a:lnTo>
                    <a:pt x="708" y="91"/>
                  </a:lnTo>
                  <a:lnTo>
                    <a:pt x="711" y="91"/>
                  </a:lnTo>
                  <a:lnTo>
                    <a:pt x="711" y="94"/>
                  </a:lnTo>
                  <a:lnTo>
                    <a:pt x="714" y="91"/>
                  </a:lnTo>
                  <a:lnTo>
                    <a:pt x="714" y="88"/>
                  </a:lnTo>
                  <a:lnTo>
                    <a:pt x="711" y="86"/>
                  </a:lnTo>
                  <a:lnTo>
                    <a:pt x="714" y="86"/>
                  </a:lnTo>
                  <a:lnTo>
                    <a:pt x="716" y="86"/>
                  </a:lnTo>
                  <a:lnTo>
                    <a:pt x="716" y="88"/>
                  </a:lnTo>
                  <a:lnTo>
                    <a:pt x="719" y="88"/>
                  </a:lnTo>
                  <a:lnTo>
                    <a:pt x="719" y="86"/>
                  </a:lnTo>
                  <a:lnTo>
                    <a:pt x="719" y="83"/>
                  </a:lnTo>
                  <a:lnTo>
                    <a:pt x="722" y="86"/>
                  </a:lnTo>
                  <a:lnTo>
                    <a:pt x="725" y="86"/>
                  </a:lnTo>
                  <a:lnTo>
                    <a:pt x="728" y="86"/>
                  </a:lnTo>
                  <a:lnTo>
                    <a:pt x="728" y="83"/>
                  </a:lnTo>
                  <a:lnTo>
                    <a:pt x="731" y="86"/>
                  </a:lnTo>
                  <a:lnTo>
                    <a:pt x="731" y="83"/>
                  </a:lnTo>
                  <a:lnTo>
                    <a:pt x="733" y="83"/>
                  </a:lnTo>
                  <a:lnTo>
                    <a:pt x="733" y="80"/>
                  </a:lnTo>
                  <a:lnTo>
                    <a:pt x="736" y="83"/>
                  </a:lnTo>
                  <a:lnTo>
                    <a:pt x="739" y="80"/>
                  </a:lnTo>
                  <a:lnTo>
                    <a:pt x="739" y="77"/>
                  </a:lnTo>
                  <a:lnTo>
                    <a:pt x="736" y="77"/>
                  </a:lnTo>
                  <a:lnTo>
                    <a:pt x="739" y="77"/>
                  </a:lnTo>
                  <a:lnTo>
                    <a:pt x="736" y="74"/>
                  </a:lnTo>
                  <a:lnTo>
                    <a:pt x="739" y="74"/>
                  </a:lnTo>
                  <a:lnTo>
                    <a:pt x="742" y="77"/>
                  </a:lnTo>
                  <a:lnTo>
                    <a:pt x="742" y="74"/>
                  </a:lnTo>
                  <a:lnTo>
                    <a:pt x="745" y="77"/>
                  </a:lnTo>
                  <a:lnTo>
                    <a:pt x="748" y="74"/>
                  </a:lnTo>
                  <a:lnTo>
                    <a:pt x="751" y="71"/>
                  </a:lnTo>
                  <a:lnTo>
                    <a:pt x="751" y="69"/>
                  </a:lnTo>
                  <a:lnTo>
                    <a:pt x="751" y="66"/>
                  </a:lnTo>
                  <a:lnTo>
                    <a:pt x="748" y="66"/>
                  </a:lnTo>
                  <a:lnTo>
                    <a:pt x="748" y="63"/>
                  </a:lnTo>
                  <a:lnTo>
                    <a:pt x="748" y="57"/>
                  </a:lnTo>
                  <a:lnTo>
                    <a:pt x="736" y="57"/>
                  </a:lnTo>
                  <a:lnTo>
                    <a:pt x="733" y="54"/>
                  </a:lnTo>
                  <a:lnTo>
                    <a:pt x="731" y="46"/>
                  </a:lnTo>
                  <a:lnTo>
                    <a:pt x="728" y="37"/>
                  </a:lnTo>
                  <a:lnTo>
                    <a:pt x="725" y="37"/>
                  </a:lnTo>
                  <a:lnTo>
                    <a:pt x="719" y="37"/>
                  </a:lnTo>
                  <a:lnTo>
                    <a:pt x="716" y="40"/>
                  </a:lnTo>
                  <a:lnTo>
                    <a:pt x="711" y="37"/>
                  </a:lnTo>
                  <a:lnTo>
                    <a:pt x="705" y="40"/>
                  </a:lnTo>
                  <a:lnTo>
                    <a:pt x="702" y="46"/>
                  </a:lnTo>
                  <a:lnTo>
                    <a:pt x="697" y="51"/>
                  </a:lnTo>
                  <a:lnTo>
                    <a:pt x="694" y="57"/>
                  </a:lnTo>
                  <a:lnTo>
                    <a:pt x="691" y="63"/>
                  </a:lnTo>
                  <a:lnTo>
                    <a:pt x="682" y="63"/>
                  </a:lnTo>
                  <a:lnTo>
                    <a:pt x="677" y="71"/>
                  </a:lnTo>
                  <a:lnTo>
                    <a:pt x="665" y="71"/>
                  </a:lnTo>
                  <a:lnTo>
                    <a:pt x="648" y="71"/>
                  </a:lnTo>
                  <a:lnTo>
                    <a:pt x="640" y="71"/>
                  </a:lnTo>
                  <a:lnTo>
                    <a:pt x="634" y="77"/>
                  </a:lnTo>
                  <a:lnTo>
                    <a:pt x="631" y="83"/>
                  </a:lnTo>
                  <a:lnTo>
                    <a:pt x="625" y="86"/>
                  </a:lnTo>
                  <a:lnTo>
                    <a:pt x="620" y="91"/>
                  </a:lnTo>
                  <a:lnTo>
                    <a:pt x="611" y="100"/>
                  </a:lnTo>
                  <a:lnTo>
                    <a:pt x="594" y="100"/>
                  </a:lnTo>
                  <a:lnTo>
                    <a:pt x="586" y="100"/>
                  </a:lnTo>
                  <a:lnTo>
                    <a:pt x="589" y="103"/>
                  </a:lnTo>
                  <a:lnTo>
                    <a:pt x="586" y="105"/>
                  </a:lnTo>
                  <a:lnTo>
                    <a:pt x="586" y="108"/>
                  </a:lnTo>
                  <a:lnTo>
                    <a:pt x="586" y="111"/>
                  </a:lnTo>
                  <a:lnTo>
                    <a:pt x="580" y="117"/>
                  </a:lnTo>
                  <a:lnTo>
                    <a:pt x="560" y="120"/>
                  </a:lnTo>
                  <a:lnTo>
                    <a:pt x="543" y="125"/>
                  </a:lnTo>
                  <a:lnTo>
                    <a:pt x="537" y="125"/>
                  </a:lnTo>
                  <a:lnTo>
                    <a:pt x="537" y="120"/>
                  </a:lnTo>
                  <a:lnTo>
                    <a:pt x="537" y="111"/>
                  </a:lnTo>
                  <a:lnTo>
                    <a:pt x="543" y="108"/>
                  </a:lnTo>
                  <a:lnTo>
                    <a:pt x="546" y="97"/>
                  </a:lnTo>
                  <a:lnTo>
                    <a:pt x="543" y="83"/>
                  </a:lnTo>
                  <a:lnTo>
                    <a:pt x="540" y="74"/>
                  </a:lnTo>
                  <a:lnTo>
                    <a:pt x="526" y="66"/>
                  </a:lnTo>
                  <a:lnTo>
                    <a:pt x="526" y="60"/>
                  </a:lnTo>
                  <a:lnTo>
                    <a:pt x="520" y="60"/>
                  </a:lnTo>
                  <a:lnTo>
                    <a:pt x="517" y="57"/>
                  </a:lnTo>
                  <a:lnTo>
                    <a:pt x="515" y="54"/>
                  </a:lnTo>
                  <a:lnTo>
                    <a:pt x="512" y="51"/>
                  </a:lnTo>
                  <a:lnTo>
                    <a:pt x="506" y="43"/>
                  </a:lnTo>
                  <a:lnTo>
                    <a:pt x="466" y="23"/>
                  </a:lnTo>
                  <a:lnTo>
                    <a:pt x="455" y="29"/>
                  </a:lnTo>
                  <a:lnTo>
                    <a:pt x="441" y="23"/>
                  </a:lnTo>
                  <a:lnTo>
                    <a:pt x="438" y="17"/>
                  </a:lnTo>
                  <a:lnTo>
                    <a:pt x="429" y="20"/>
                  </a:lnTo>
                  <a:lnTo>
                    <a:pt x="421" y="17"/>
                  </a:lnTo>
                  <a:lnTo>
                    <a:pt x="415" y="17"/>
                  </a:lnTo>
                  <a:lnTo>
                    <a:pt x="412" y="12"/>
                  </a:lnTo>
                  <a:lnTo>
                    <a:pt x="404" y="12"/>
                  </a:lnTo>
                  <a:lnTo>
                    <a:pt x="404" y="15"/>
                  </a:lnTo>
                  <a:lnTo>
                    <a:pt x="390" y="9"/>
                  </a:lnTo>
                  <a:lnTo>
                    <a:pt x="387" y="9"/>
                  </a:lnTo>
                  <a:lnTo>
                    <a:pt x="387" y="0"/>
                  </a:lnTo>
                  <a:lnTo>
                    <a:pt x="384" y="0"/>
                  </a:lnTo>
                  <a:lnTo>
                    <a:pt x="381" y="0"/>
                  </a:lnTo>
                  <a:lnTo>
                    <a:pt x="381" y="12"/>
                  </a:lnTo>
                  <a:lnTo>
                    <a:pt x="367" y="12"/>
                  </a:lnTo>
                  <a:lnTo>
                    <a:pt x="355" y="12"/>
                  </a:lnTo>
                  <a:lnTo>
                    <a:pt x="338" y="12"/>
                  </a:lnTo>
                  <a:lnTo>
                    <a:pt x="327" y="12"/>
                  </a:lnTo>
                  <a:lnTo>
                    <a:pt x="313" y="12"/>
                  </a:lnTo>
                  <a:lnTo>
                    <a:pt x="299" y="12"/>
                  </a:lnTo>
                  <a:lnTo>
                    <a:pt x="287" y="12"/>
                  </a:lnTo>
                  <a:lnTo>
                    <a:pt x="276" y="9"/>
                  </a:lnTo>
                  <a:lnTo>
                    <a:pt x="259" y="9"/>
                  </a:lnTo>
                  <a:lnTo>
                    <a:pt x="242" y="9"/>
                  </a:lnTo>
                  <a:lnTo>
                    <a:pt x="228" y="9"/>
                  </a:lnTo>
                  <a:lnTo>
                    <a:pt x="222" y="9"/>
                  </a:lnTo>
                  <a:lnTo>
                    <a:pt x="202" y="9"/>
                  </a:lnTo>
                  <a:lnTo>
                    <a:pt x="185" y="9"/>
                  </a:lnTo>
                  <a:lnTo>
                    <a:pt x="174" y="9"/>
                  </a:lnTo>
                  <a:lnTo>
                    <a:pt x="159" y="9"/>
                  </a:lnTo>
                  <a:lnTo>
                    <a:pt x="148" y="9"/>
                  </a:lnTo>
                  <a:lnTo>
                    <a:pt x="134" y="9"/>
                  </a:lnTo>
                  <a:lnTo>
                    <a:pt x="117" y="9"/>
                  </a:lnTo>
                  <a:lnTo>
                    <a:pt x="103" y="9"/>
                  </a:lnTo>
                  <a:lnTo>
                    <a:pt x="94" y="9"/>
                  </a:lnTo>
                  <a:lnTo>
                    <a:pt x="80" y="9"/>
                  </a:lnTo>
                  <a:lnTo>
                    <a:pt x="77" y="9"/>
                  </a:lnTo>
                  <a:lnTo>
                    <a:pt x="71" y="9"/>
                  </a:lnTo>
                  <a:lnTo>
                    <a:pt x="68" y="9"/>
                  </a:lnTo>
                  <a:lnTo>
                    <a:pt x="66" y="9"/>
                  </a:lnTo>
                  <a:lnTo>
                    <a:pt x="63" y="9"/>
                  </a:lnTo>
                  <a:lnTo>
                    <a:pt x="60" y="9"/>
                  </a:lnTo>
                  <a:lnTo>
                    <a:pt x="43" y="9"/>
                  </a:lnTo>
                  <a:lnTo>
                    <a:pt x="26" y="9"/>
                  </a:lnTo>
                  <a:lnTo>
                    <a:pt x="23" y="9"/>
                  </a:lnTo>
                  <a:lnTo>
                    <a:pt x="20" y="9"/>
                  </a:lnTo>
                  <a:lnTo>
                    <a:pt x="23" y="12"/>
                  </a:lnTo>
                  <a:lnTo>
                    <a:pt x="23" y="9"/>
                  </a:lnTo>
                  <a:lnTo>
                    <a:pt x="26" y="9"/>
                  </a:lnTo>
                  <a:lnTo>
                    <a:pt x="23" y="9"/>
                  </a:lnTo>
                  <a:lnTo>
                    <a:pt x="23" y="12"/>
                  </a:lnTo>
                  <a:lnTo>
                    <a:pt x="26" y="12"/>
                  </a:lnTo>
                  <a:lnTo>
                    <a:pt x="26" y="15"/>
                  </a:lnTo>
                  <a:lnTo>
                    <a:pt x="29" y="15"/>
                  </a:lnTo>
                  <a:lnTo>
                    <a:pt x="31" y="15"/>
                  </a:lnTo>
                  <a:lnTo>
                    <a:pt x="31" y="17"/>
                  </a:lnTo>
                  <a:lnTo>
                    <a:pt x="29" y="17"/>
                  </a:lnTo>
                  <a:lnTo>
                    <a:pt x="31" y="17"/>
                  </a:lnTo>
                  <a:lnTo>
                    <a:pt x="29" y="17"/>
                  </a:lnTo>
                  <a:lnTo>
                    <a:pt x="29" y="20"/>
                  </a:lnTo>
                  <a:lnTo>
                    <a:pt x="31" y="23"/>
                  </a:lnTo>
                  <a:lnTo>
                    <a:pt x="29" y="23"/>
                  </a:lnTo>
                  <a:lnTo>
                    <a:pt x="29" y="20"/>
                  </a:lnTo>
                  <a:lnTo>
                    <a:pt x="31" y="23"/>
                  </a:lnTo>
                  <a:lnTo>
                    <a:pt x="31" y="26"/>
                  </a:lnTo>
                  <a:lnTo>
                    <a:pt x="34" y="26"/>
                  </a:lnTo>
                  <a:lnTo>
                    <a:pt x="31" y="29"/>
                  </a:lnTo>
                  <a:lnTo>
                    <a:pt x="31" y="32"/>
                  </a:lnTo>
                  <a:lnTo>
                    <a:pt x="31" y="34"/>
                  </a:lnTo>
                  <a:lnTo>
                    <a:pt x="34" y="34"/>
                  </a:lnTo>
                  <a:lnTo>
                    <a:pt x="31" y="34"/>
                  </a:lnTo>
                  <a:lnTo>
                    <a:pt x="31" y="37"/>
                  </a:lnTo>
                  <a:lnTo>
                    <a:pt x="29" y="40"/>
                  </a:lnTo>
                  <a:lnTo>
                    <a:pt x="26" y="40"/>
                  </a:lnTo>
                  <a:lnTo>
                    <a:pt x="29" y="40"/>
                  </a:lnTo>
                  <a:lnTo>
                    <a:pt x="26" y="40"/>
                  </a:lnTo>
                  <a:lnTo>
                    <a:pt x="26" y="43"/>
                  </a:lnTo>
                  <a:lnTo>
                    <a:pt x="26" y="40"/>
                  </a:lnTo>
                  <a:lnTo>
                    <a:pt x="23" y="40"/>
                  </a:lnTo>
                  <a:lnTo>
                    <a:pt x="23" y="43"/>
                  </a:lnTo>
                  <a:lnTo>
                    <a:pt x="23" y="40"/>
                  </a:lnTo>
                  <a:lnTo>
                    <a:pt x="20" y="40"/>
                  </a:lnTo>
                  <a:lnTo>
                    <a:pt x="23" y="40"/>
                  </a:lnTo>
                  <a:lnTo>
                    <a:pt x="23" y="37"/>
                  </a:lnTo>
                  <a:lnTo>
                    <a:pt x="26" y="40"/>
                  </a:lnTo>
                  <a:lnTo>
                    <a:pt x="26" y="37"/>
                  </a:lnTo>
                  <a:lnTo>
                    <a:pt x="29" y="37"/>
                  </a:lnTo>
                  <a:lnTo>
                    <a:pt x="29" y="34"/>
                  </a:lnTo>
                  <a:lnTo>
                    <a:pt x="26" y="37"/>
                  </a:lnTo>
                  <a:lnTo>
                    <a:pt x="26" y="34"/>
                  </a:lnTo>
                  <a:lnTo>
                    <a:pt x="26" y="32"/>
                  </a:lnTo>
                  <a:lnTo>
                    <a:pt x="29" y="32"/>
                  </a:lnTo>
                  <a:lnTo>
                    <a:pt x="29" y="29"/>
                  </a:lnTo>
                  <a:lnTo>
                    <a:pt x="29" y="32"/>
                  </a:lnTo>
                  <a:lnTo>
                    <a:pt x="29" y="29"/>
                  </a:lnTo>
                  <a:lnTo>
                    <a:pt x="26" y="32"/>
                  </a:lnTo>
                  <a:lnTo>
                    <a:pt x="26" y="34"/>
                  </a:lnTo>
                  <a:lnTo>
                    <a:pt x="23" y="34"/>
                  </a:lnTo>
                  <a:lnTo>
                    <a:pt x="23" y="37"/>
                  </a:lnTo>
                  <a:lnTo>
                    <a:pt x="20" y="37"/>
                  </a:lnTo>
                  <a:lnTo>
                    <a:pt x="23" y="32"/>
                  </a:lnTo>
                  <a:lnTo>
                    <a:pt x="23" y="29"/>
                  </a:lnTo>
                  <a:lnTo>
                    <a:pt x="26" y="32"/>
                  </a:lnTo>
                  <a:lnTo>
                    <a:pt x="26" y="29"/>
                  </a:lnTo>
                  <a:lnTo>
                    <a:pt x="26" y="32"/>
                  </a:lnTo>
                  <a:lnTo>
                    <a:pt x="26" y="29"/>
                  </a:lnTo>
                  <a:lnTo>
                    <a:pt x="26" y="26"/>
                  </a:lnTo>
                  <a:lnTo>
                    <a:pt x="23" y="26"/>
                  </a:lnTo>
                  <a:lnTo>
                    <a:pt x="26" y="26"/>
                  </a:lnTo>
                  <a:lnTo>
                    <a:pt x="23" y="29"/>
                  </a:lnTo>
                  <a:lnTo>
                    <a:pt x="23" y="26"/>
                  </a:lnTo>
                  <a:lnTo>
                    <a:pt x="20" y="26"/>
                  </a:lnTo>
                  <a:lnTo>
                    <a:pt x="23" y="26"/>
                  </a:lnTo>
                  <a:lnTo>
                    <a:pt x="20" y="26"/>
                  </a:lnTo>
                  <a:lnTo>
                    <a:pt x="23" y="26"/>
                  </a:lnTo>
                  <a:lnTo>
                    <a:pt x="23" y="23"/>
                  </a:lnTo>
                  <a:lnTo>
                    <a:pt x="20" y="26"/>
                  </a:lnTo>
                  <a:lnTo>
                    <a:pt x="14" y="26"/>
                  </a:lnTo>
                  <a:lnTo>
                    <a:pt x="12" y="23"/>
                  </a:lnTo>
                  <a:lnTo>
                    <a:pt x="9" y="23"/>
                  </a:lnTo>
                  <a:lnTo>
                    <a:pt x="6" y="23"/>
                  </a:lnTo>
                  <a:lnTo>
                    <a:pt x="3" y="20"/>
                  </a:lnTo>
                  <a:lnTo>
                    <a:pt x="0" y="20"/>
                  </a:lnTo>
                  <a:lnTo>
                    <a:pt x="0" y="23"/>
                  </a:lnTo>
                  <a:lnTo>
                    <a:pt x="0" y="26"/>
                  </a:lnTo>
                  <a:lnTo>
                    <a:pt x="0" y="29"/>
                  </a:lnTo>
                  <a:lnTo>
                    <a:pt x="3" y="32"/>
                  </a:lnTo>
                  <a:lnTo>
                    <a:pt x="6" y="34"/>
                  </a:lnTo>
                  <a:lnTo>
                    <a:pt x="6" y="37"/>
                  </a:lnTo>
                  <a:lnTo>
                    <a:pt x="6" y="43"/>
                  </a:lnTo>
                  <a:lnTo>
                    <a:pt x="6" y="46"/>
                  </a:lnTo>
                  <a:lnTo>
                    <a:pt x="9" y="43"/>
                  </a:lnTo>
                  <a:lnTo>
                    <a:pt x="12" y="43"/>
                  </a:lnTo>
                  <a:lnTo>
                    <a:pt x="9" y="46"/>
                  </a:lnTo>
                  <a:lnTo>
                    <a:pt x="9" y="49"/>
                  </a:lnTo>
                  <a:lnTo>
                    <a:pt x="12" y="46"/>
                  </a:lnTo>
                  <a:lnTo>
                    <a:pt x="12" y="49"/>
                  </a:lnTo>
                  <a:lnTo>
                    <a:pt x="12" y="51"/>
                  </a:lnTo>
                  <a:lnTo>
                    <a:pt x="12" y="54"/>
                  </a:lnTo>
                  <a:lnTo>
                    <a:pt x="9" y="54"/>
                  </a:lnTo>
                  <a:lnTo>
                    <a:pt x="9" y="49"/>
                  </a:lnTo>
                  <a:lnTo>
                    <a:pt x="9" y="54"/>
                  </a:lnTo>
                  <a:lnTo>
                    <a:pt x="12" y="54"/>
                  </a:lnTo>
                  <a:lnTo>
                    <a:pt x="9" y="54"/>
                  </a:lnTo>
                  <a:lnTo>
                    <a:pt x="12" y="54"/>
                  </a:lnTo>
                  <a:lnTo>
                    <a:pt x="14" y="54"/>
                  </a:lnTo>
                  <a:lnTo>
                    <a:pt x="17" y="54"/>
                  </a:lnTo>
                  <a:lnTo>
                    <a:pt x="17" y="57"/>
                  </a:lnTo>
                  <a:lnTo>
                    <a:pt x="20" y="57"/>
                  </a:lnTo>
                  <a:lnTo>
                    <a:pt x="23" y="57"/>
                  </a:lnTo>
                  <a:lnTo>
                    <a:pt x="26" y="60"/>
                  </a:lnTo>
                  <a:lnTo>
                    <a:pt x="26" y="63"/>
                  </a:lnTo>
                  <a:lnTo>
                    <a:pt x="29" y="63"/>
                  </a:lnTo>
                  <a:lnTo>
                    <a:pt x="26" y="63"/>
                  </a:lnTo>
                  <a:lnTo>
                    <a:pt x="23" y="63"/>
                  </a:lnTo>
                  <a:lnTo>
                    <a:pt x="23" y="60"/>
                  </a:lnTo>
                  <a:lnTo>
                    <a:pt x="23" y="57"/>
                  </a:lnTo>
                  <a:lnTo>
                    <a:pt x="20" y="57"/>
                  </a:lnTo>
                  <a:lnTo>
                    <a:pt x="17" y="57"/>
                  </a:lnTo>
                  <a:lnTo>
                    <a:pt x="14" y="57"/>
                  </a:lnTo>
                  <a:lnTo>
                    <a:pt x="12" y="57"/>
                  </a:lnTo>
                  <a:lnTo>
                    <a:pt x="14" y="57"/>
                  </a:lnTo>
                  <a:lnTo>
                    <a:pt x="12" y="57"/>
                  </a:lnTo>
                  <a:lnTo>
                    <a:pt x="9" y="57"/>
                  </a:lnTo>
                  <a:lnTo>
                    <a:pt x="12" y="57"/>
                  </a:lnTo>
                  <a:lnTo>
                    <a:pt x="12" y="60"/>
                  </a:lnTo>
                  <a:lnTo>
                    <a:pt x="9" y="63"/>
                  </a:lnTo>
                  <a:lnTo>
                    <a:pt x="12" y="63"/>
                  </a:lnTo>
                  <a:lnTo>
                    <a:pt x="12" y="66"/>
                  </a:lnTo>
                  <a:lnTo>
                    <a:pt x="12" y="69"/>
                  </a:lnTo>
                  <a:lnTo>
                    <a:pt x="9" y="69"/>
                  </a:lnTo>
                  <a:lnTo>
                    <a:pt x="9" y="71"/>
                  </a:lnTo>
                  <a:lnTo>
                    <a:pt x="12" y="71"/>
                  </a:lnTo>
                  <a:lnTo>
                    <a:pt x="9" y="71"/>
                  </a:lnTo>
                  <a:lnTo>
                    <a:pt x="9" y="74"/>
                  </a:lnTo>
                  <a:lnTo>
                    <a:pt x="9" y="77"/>
                  </a:lnTo>
                  <a:lnTo>
                    <a:pt x="6" y="88"/>
                  </a:lnTo>
                  <a:lnTo>
                    <a:pt x="6" y="91"/>
                  </a:lnTo>
                  <a:lnTo>
                    <a:pt x="9" y="91"/>
                  </a:lnTo>
                  <a:lnTo>
                    <a:pt x="6" y="91"/>
                  </a:lnTo>
                  <a:lnTo>
                    <a:pt x="6" y="94"/>
                  </a:lnTo>
                  <a:lnTo>
                    <a:pt x="6" y="97"/>
                  </a:lnTo>
                  <a:lnTo>
                    <a:pt x="9" y="97"/>
                  </a:lnTo>
                  <a:lnTo>
                    <a:pt x="9" y="100"/>
                  </a:lnTo>
                  <a:lnTo>
                    <a:pt x="6" y="100"/>
                  </a:lnTo>
                  <a:lnTo>
                    <a:pt x="9" y="100"/>
                  </a:lnTo>
                  <a:lnTo>
                    <a:pt x="6" y="100"/>
                  </a:lnTo>
                  <a:lnTo>
                    <a:pt x="3" y="103"/>
                  </a:lnTo>
                  <a:lnTo>
                    <a:pt x="3" y="105"/>
                  </a:lnTo>
                  <a:lnTo>
                    <a:pt x="3" y="111"/>
                  </a:lnTo>
                  <a:lnTo>
                    <a:pt x="6" y="111"/>
                  </a:lnTo>
                  <a:lnTo>
                    <a:pt x="3" y="114"/>
                  </a:lnTo>
                  <a:lnTo>
                    <a:pt x="3" y="117"/>
                  </a:lnTo>
                  <a:lnTo>
                    <a:pt x="9" y="123"/>
                  </a:lnTo>
                  <a:lnTo>
                    <a:pt x="9" y="128"/>
                  </a:lnTo>
                  <a:lnTo>
                    <a:pt x="9" y="134"/>
                  </a:lnTo>
                  <a:lnTo>
                    <a:pt x="9" y="137"/>
                  </a:lnTo>
                  <a:lnTo>
                    <a:pt x="9" y="140"/>
                  </a:lnTo>
                  <a:lnTo>
                    <a:pt x="6" y="137"/>
                  </a:lnTo>
                  <a:lnTo>
                    <a:pt x="6" y="142"/>
                  </a:lnTo>
                  <a:lnTo>
                    <a:pt x="6" y="145"/>
                  </a:lnTo>
                  <a:lnTo>
                    <a:pt x="6" y="148"/>
                  </a:lnTo>
                  <a:lnTo>
                    <a:pt x="9" y="148"/>
                  </a:lnTo>
                  <a:lnTo>
                    <a:pt x="9" y="151"/>
                  </a:lnTo>
                  <a:lnTo>
                    <a:pt x="12" y="154"/>
                  </a:lnTo>
                  <a:lnTo>
                    <a:pt x="12" y="157"/>
                  </a:lnTo>
                  <a:lnTo>
                    <a:pt x="12" y="159"/>
                  </a:lnTo>
                  <a:lnTo>
                    <a:pt x="12" y="162"/>
                  </a:lnTo>
                  <a:lnTo>
                    <a:pt x="14" y="165"/>
                  </a:lnTo>
                  <a:lnTo>
                    <a:pt x="14" y="168"/>
                  </a:lnTo>
                  <a:lnTo>
                    <a:pt x="20" y="174"/>
                  </a:lnTo>
                  <a:lnTo>
                    <a:pt x="20" y="177"/>
                  </a:lnTo>
                  <a:lnTo>
                    <a:pt x="23" y="177"/>
                  </a:lnTo>
                  <a:lnTo>
                    <a:pt x="23" y="179"/>
                  </a:lnTo>
                  <a:lnTo>
                    <a:pt x="26" y="182"/>
                  </a:lnTo>
                  <a:lnTo>
                    <a:pt x="29" y="182"/>
                  </a:lnTo>
                  <a:lnTo>
                    <a:pt x="29" y="179"/>
                  </a:lnTo>
                  <a:lnTo>
                    <a:pt x="29" y="177"/>
                  </a:lnTo>
                  <a:lnTo>
                    <a:pt x="29" y="179"/>
                  </a:lnTo>
                  <a:lnTo>
                    <a:pt x="31" y="179"/>
                  </a:lnTo>
                  <a:lnTo>
                    <a:pt x="31" y="177"/>
                  </a:lnTo>
                  <a:lnTo>
                    <a:pt x="34" y="177"/>
                  </a:lnTo>
                  <a:lnTo>
                    <a:pt x="34" y="179"/>
                  </a:lnTo>
                  <a:lnTo>
                    <a:pt x="37" y="179"/>
                  </a:lnTo>
                  <a:lnTo>
                    <a:pt x="34" y="179"/>
                  </a:lnTo>
                  <a:lnTo>
                    <a:pt x="37" y="179"/>
                  </a:lnTo>
                  <a:lnTo>
                    <a:pt x="34" y="179"/>
                  </a:lnTo>
                  <a:lnTo>
                    <a:pt x="31" y="179"/>
                  </a:lnTo>
                  <a:lnTo>
                    <a:pt x="31" y="182"/>
                  </a:lnTo>
                  <a:lnTo>
                    <a:pt x="29" y="182"/>
                  </a:lnTo>
                  <a:lnTo>
                    <a:pt x="31" y="182"/>
                  </a:lnTo>
                  <a:lnTo>
                    <a:pt x="31" y="185"/>
                  </a:lnTo>
                  <a:lnTo>
                    <a:pt x="34" y="188"/>
                  </a:lnTo>
                  <a:lnTo>
                    <a:pt x="34" y="191"/>
                  </a:lnTo>
                  <a:lnTo>
                    <a:pt x="34" y="188"/>
                  </a:lnTo>
                  <a:lnTo>
                    <a:pt x="31" y="188"/>
                  </a:lnTo>
                  <a:lnTo>
                    <a:pt x="31" y="185"/>
                  </a:lnTo>
                  <a:lnTo>
                    <a:pt x="29" y="185"/>
                  </a:lnTo>
                  <a:lnTo>
                    <a:pt x="29" y="182"/>
                  </a:lnTo>
                  <a:lnTo>
                    <a:pt x="29" y="185"/>
                  </a:lnTo>
                  <a:lnTo>
                    <a:pt x="29" y="188"/>
                  </a:lnTo>
                  <a:lnTo>
                    <a:pt x="29" y="191"/>
                  </a:lnTo>
                  <a:lnTo>
                    <a:pt x="31" y="191"/>
                  </a:lnTo>
                  <a:lnTo>
                    <a:pt x="31" y="196"/>
                  </a:lnTo>
                  <a:lnTo>
                    <a:pt x="34" y="196"/>
                  </a:lnTo>
                  <a:lnTo>
                    <a:pt x="37" y="196"/>
                  </a:lnTo>
                  <a:lnTo>
                    <a:pt x="37" y="199"/>
                  </a:lnTo>
                  <a:lnTo>
                    <a:pt x="37" y="202"/>
                  </a:lnTo>
                  <a:lnTo>
                    <a:pt x="34" y="199"/>
                  </a:lnTo>
                  <a:lnTo>
                    <a:pt x="34" y="202"/>
                  </a:lnTo>
                  <a:lnTo>
                    <a:pt x="34" y="205"/>
                  </a:lnTo>
                  <a:lnTo>
                    <a:pt x="37" y="205"/>
                  </a:lnTo>
                  <a:lnTo>
                    <a:pt x="40" y="208"/>
                  </a:lnTo>
                  <a:lnTo>
                    <a:pt x="40" y="211"/>
                  </a:lnTo>
                  <a:lnTo>
                    <a:pt x="40" y="213"/>
                  </a:lnTo>
                  <a:lnTo>
                    <a:pt x="43" y="213"/>
                  </a:lnTo>
                  <a:lnTo>
                    <a:pt x="46" y="216"/>
                  </a:lnTo>
                  <a:lnTo>
                    <a:pt x="49" y="216"/>
                  </a:lnTo>
                  <a:lnTo>
                    <a:pt x="49" y="219"/>
                  </a:lnTo>
                  <a:lnTo>
                    <a:pt x="49" y="222"/>
                  </a:lnTo>
                  <a:lnTo>
                    <a:pt x="51" y="222"/>
                  </a:lnTo>
                  <a:lnTo>
                    <a:pt x="51" y="225"/>
                  </a:lnTo>
                  <a:lnTo>
                    <a:pt x="51" y="228"/>
                  </a:lnTo>
                  <a:lnTo>
                    <a:pt x="51" y="231"/>
                  </a:lnTo>
                  <a:lnTo>
                    <a:pt x="54" y="231"/>
                  </a:lnTo>
                  <a:lnTo>
                    <a:pt x="60" y="233"/>
                  </a:lnTo>
                  <a:lnTo>
                    <a:pt x="66" y="233"/>
                  </a:lnTo>
                  <a:lnTo>
                    <a:pt x="68" y="233"/>
                  </a:lnTo>
                  <a:lnTo>
                    <a:pt x="68" y="236"/>
                  </a:lnTo>
                  <a:lnTo>
                    <a:pt x="71" y="236"/>
                  </a:lnTo>
                  <a:lnTo>
                    <a:pt x="74" y="239"/>
                  </a:lnTo>
                  <a:lnTo>
                    <a:pt x="77" y="239"/>
                  </a:lnTo>
                  <a:lnTo>
                    <a:pt x="80" y="239"/>
                  </a:lnTo>
                  <a:lnTo>
                    <a:pt x="80" y="242"/>
                  </a:lnTo>
                  <a:lnTo>
                    <a:pt x="80" y="245"/>
                  </a:lnTo>
                  <a:lnTo>
                    <a:pt x="83" y="245"/>
                  </a:lnTo>
                  <a:lnTo>
                    <a:pt x="83" y="242"/>
                  </a:lnTo>
                  <a:lnTo>
                    <a:pt x="83" y="245"/>
                  </a:lnTo>
                  <a:lnTo>
                    <a:pt x="83" y="242"/>
                  </a:lnTo>
                  <a:lnTo>
                    <a:pt x="85" y="245"/>
                  </a:lnTo>
                  <a:lnTo>
                    <a:pt x="88" y="248"/>
                  </a:lnTo>
                  <a:lnTo>
                    <a:pt x="94" y="250"/>
                  </a:lnTo>
                  <a:lnTo>
                    <a:pt x="97" y="256"/>
                  </a:lnTo>
                  <a:lnTo>
                    <a:pt x="94" y="259"/>
                  </a:lnTo>
                  <a:lnTo>
                    <a:pt x="97" y="259"/>
                  </a:lnTo>
                  <a:lnTo>
                    <a:pt x="97" y="262"/>
                  </a:lnTo>
                  <a:lnTo>
                    <a:pt x="97" y="259"/>
                  </a:lnTo>
                  <a:lnTo>
                    <a:pt x="97" y="262"/>
                  </a:lnTo>
                  <a:lnTo>
                    <a:pt x="125" y="259"/>
                  </a:lnTo>
                  <a:lnTo>
                    <a:pt x="174" y="279"/>
                  </a:lnTo>
                  <a:lnTo>
                    <a:pt x="211" y="279"/>
                  </a:lnTo>
                  <a:lnTo>
                    <a:pt x="211" y="273"/>
                  </a:lnTo>
                  <a:lnTo>
                    <a:pt x="233" y="273"/>
                  </a:lnTo>
                  <a:lnTo>
                    <a:pt x="233" y="276"/>
                  </a:lnTo>
                  <a:lnTo>
                    <a:pt x="239" y="276"/>
                  </a:lnTo>
                  <a:lnTo>
                    <a:pt x="242" y="279"/>
                  </a:lnTo>
                  <a:lnTo>
                    <a:pt x="247" y="282"/>
                  </a:lnTo>
                  <a:lnTo>
                    <a:pt x="250" y="285"/>
                  </a:lnTo>
                  <a:lnTo>
                    <a:pt x="253" y="290"/>
                  </a:lnTo>
                  <a:lnTo>
                    <a:pt x="256" y="293"/>
                  </a:lnTo>
                  <a:lnTo>
                    <a:pt x="256" y="299"/>
                  </a:lnTo>
                  <a:lnTo>
                    <a:pt x="259" y="302"/>
                  </a:lnTo>
                  <a:lnTo>
                    <a:pt x="262" y="304"/>
                  </a:lnTo>
                  <a:lnTo>
                    <a:pt x="270" y="307"/>
                  </a:lnTo>
                  <a:lnTo>
                    <a:pt x="276" y="310"/>
                  </a:lnTo>
                  <a:lnTo>
                    <a:pt x="282" y="307"/>
                  </a:lnTo>
                  <a:lnTo>
                    <a:pt x="282" y="304"/>
                  </a:lnTo>
                  <a:lnTo>
                    <a:pt x="287" y="302"/>
                  </a:lnTo>
                  <a:lnTo>
                    <a:pt x="296" y="302"/>
                  </a:lnTo>
                  <a:lnTo>
                    <a:pt x="307" y="307"/>
                  </a:lnTo>
                  <a:lnTo>
                    <a:pt x="313" y="316"/>
                  </a:lnTo>
                  <a:lnTo>
                    <a:pt x="316" y="321"/>
                  </a:lnTo>
                  <a:lnTo>
                    <a:pt x="324" y="336"/>
                  </a:lnTo>
                  <a:lnTo>
                    <a:pt x="324" y="344"/>
                  </a:lnTo>
                  <a:lnTo>
                    <a:pt x="330" y="347"/>
                  </a:lnTo>
                  <a:lnTo>
                    <a:pt x="338" y="350"/>
                  </a:lnTo>
                  <a:lnTo>
                    <a:pt x="344" y="356"/>
                  </a:lnTo>
                  <a:lnTo>
                    <a:pt x="347" y="356"/>
                  </a:lnTo>
                  <a:lnTo>
                    <a:pt x="350" y="358"/>
                  </a:lnTo>
                  <a:lnTo>
                    <a:pt x="353" y="358"/>
                  </a:lnTo>
                  <a:lnTo>
                    <a:pt x="353" y="356"/>
                  </a:lnTo>
                  <a:lnTo>
                    <a:pt x="353" y="358"/>
                  </a:lnTo>
                  <a:lnTo>
                    <a:pt x="350" y="358"/>
                  </a:lnTo>
                  <a:lnTo>
                    <a:pt x="350" y="356"/>
                  </a:lnTo>
                  <a:lnTo>
                    <a:pt x="350" y="353"/>
                  </a:lnTo>
                  <a:lnTo>
                    <a:pt x="347" y="344"/>
                  </a:lnTo>
                  <a:lnTo>
                    <a:pt x="347" y="341"/>
                  </a:lnTo>
                  <a:lnTo>
                    <a:pt x="347" y="336"/>
                  </a:lnTo>
                  <a:lnTo>
                    <a:pt x="344" y="336"/>
                  </a:lnTo>
                  <a:lnTo>
                    <a:pt x="344" y="333"/>
                  </a:lnTo>
                  <a:lnTo>
                    <a:pt x="344" y="336"/>
                  </a:lnTo>
                  <a:lnTo>
                    <a:pt x="347" y="333"/>
                  </a:lnTo>
                  <a:lnTo>
                    <a:pt x="347" y="336"/>
                  </a:lnTo>
                  <a:lnTo>
                    <a:pt x="350" y="330"/>
                  </a:lnTo>
                  <a:lnTo>
                    <a:pt x="347" y="330"/>
                  </a:lnTo>
                  <a:lnTo>
                    <a:pt x="350" y="327"/>
                  </a:lnTo>
                  <a:lnTo>
                    <a:pt x="347" y="327"/>
                  </a:lnTo>
                  <a:lnTo>
                    <a:pt x="350" y="327"/>
                  </a:lnTo>
                  <a:lnTo>
                    <a:pt x="353" y="327"/>
                  </a:lnTo>
                  <a:lnTo>
                    <a:pt x="353" y="324"/>
                  </a:lnTo>
                  <a:lnTo>
                    <a:pt x="350" y="321"/>
                  </a:lnTo>
                  <a:lnTo>
                    <a:pt x="353" y="321"/>
                  </a:lnTo>
                  <a:lnTo>
                    <a:pt x="355" y="321"/>
                  </a:lnTo>
                  <a:lnTo>
                    <a:pt x="355" y="319"/>
                  </a:lnTo>
                  <a:lnTo>
                    <a:pt x="358" y="319"/>
                  </a:lnTo>
                  <a:lnTo>
                    <a:pt x="358" y="321"/>
                  </a:lnTo>
                  <a:lnTo>
                    <a:pt x="361" y="319"/>
                  </a:lnTo>
                  <a:lnTo>
                    <a:pt x="358" y="319"/>
                  </a:lnTo>
                  <a:lnTo>
                    <a:pt x="361" y="319"/>
                  </a:lnTo>
                  <a:lnTo>
                    <a:pt x="358" y="319"/>
                  </a:lnTo>
                  <a:lnTo>
                    <a:pt x="358" y="316"/>
                  </a:lnTo>
                  <a:lnTo>
                    <a:pt x="358" y="313"/>
                  </a:lnTo>
                  <a:lnTo>
                    <a:pt x="358" y="316"/>
                  </a:lnTo>
                  <a:lnTo>
                    <a:pt x="361" y="316"/>
                  </a:lnTo>
                  <a:lnTo>
                    <a:pt x="361" y="319"/>
                  </a:lnTo>
                  <a:lnTo>
                    <a:pt x="364" y="316"/>
                  </a:lnTo>
                  <a:lnTo>
                    <a:pt x="364" y="313"/>
                  </a:lnTo>
                  <a:lnTo>
                    <a:pt x="364" y="316"/>
                  </a:lnTo>
                  <a:lnTo>
                    <a:pt x="364" y="319"/>
                  </a:lnTo>
                  <a:lnTo>
                    <a:pt x="367" y="316"/>
                  </a:lnTo>
                  <a:lnTo>
                    <a:pt x="370" y="316"/>
                  </a:lnTo>
                  <a:lnTo>
                    <a:pt x="373" y="316"/>
                  </a:lnTo>
                  <a:lnTo>
                    <a:pt x="378" y="313"/>
                  </a:lnTo>
                  <a:lnTo>
                    <a:pt x="378" y="310"/>
                  </a:lnTo>
                  <a:lnTo>
                    <a:pt x="378" y="307"/>
                  </a:lnTo>
                  <a:lnTo>
                    <a:pt x="378" y="310"/>
                  </a:lnTo>
                  <a:lnTo>
                    <a:pt x="381" y="307"/>
                  </a:lnTo>
                  <a:lnTo>
                    <a:pt x="378" y="307"/>
                  </a:lnTo>
                  <a:lnTo>
                    <a:pt x="381" y="304"/>
                  </a:lnTo>
                  <a:lnTo>
                    <a:pt x="378" y="304"/>
                  </a:lnTo>
                  <a:lnTo>
                    <a:pt x="381" y="304"/>
                  </a:lnTo>
                  <a:lnTo>
                    <a:pt x="378" y="304"/>
                  </a:lnTo>
                  <a:lnTo>
                    <a:pt x="378" y="302"/>
                  </a:lnTo>
                  <a:lnTo>
                    <a:pt x="381" y="302"/>
                  </a:lnTo>
                  <a:lnTo>
                    <a:pt x="378" y="302"/>
                  </a:lnTo>
                  <a:lnTo>
                    <a:pt x="381" y="299"/>
                  </a:lnTo>
                  <a:lnTo>
                    <a:pt x="384" y="299"/>
                  </a:lnTo>
                  <a:lnTo>
                    <a:pt x="384" y="302"/>
                  </a:lnTo>
                  <a:lnTo>
                    <a:pt x="384" y="304"/>
                  </a:lnTo>
                  <a:lnTo>
                    <a:pt x="381" y="304"/>
                  </a:lnTo>
                  <a:lnTo>
                    <a:pt x="384" y="304"/>
                  </a:lnTo>
                  <a:lnTo>
                    <a:pt x="387" y="304"/>
                  </a:lnTo>
                  <a:lnTo>
                    <a:pt x="384" y="304"/>
                  </a:lnTo>
                  <a:lnTo>
                    <a:pt x="381" y="307"/>
                  </a:lnTo>
                  <a:lnTo>
                    <a:pt x="384" y="304"/>
                  </a:lnTo>
                  <a:lnTo>
                    <a:pt x="390" y="302"/>
                  </a:lnTo>
                  <a:lnTo>
                    <a:pt x="401" y="302"/>
                  </a:lnTo>
                  <a:lnTo>
                    <a:pt x="407" y="304"/>
                  </a:lnTo>
                  <a:lnTo>
                    <a:pt x="412" y="304"/>
                  </a:lnTo>
                  <a:lnTo>
                    <a:pt x="415" y="304"/>
                  </a:lnTo>
                  <a:lnTo>
                    <a:pt x="418" y="304"/>
                  </a:lnTo>
                  <a:lnTo>
                    <a:pt x="415" y="304"/>
                  </a:lnTo>
                  <a:lnTo>
                    <a:pt x="418" y="304"/>
                  </a:lnTo>
                  <a:lnTo>
                    <a:pt x="415" y="304"/>
                  </a:lnTo>
                  <a:lnTo>
                    <a:pt x="415" y="302"/>
                  </a:lnTo>
                  <a:lnTo>
                    <a:pt x="418" y="302"/>
                  </a:lnTo>
                  <a:lnTo>
                    <a:pt x="421" y="302"/>
                  </a:lnTo>
                  <a:lnTo>
                    <a:pt x="421" y="304"/>
                  </a:lnTo>
                  <a:lnTo>
                    <a:pt x="424" y="304"/>
                  </a:lnTo>
                  <a:lnTo>
                    <a:pt x="427" y="304"/>
                  </a:lnTo>
                  <a:lnTo>
                    <a:pt x="424" y="302"/>
                  </a:lnTo>
                  <a:lnTo>
                    <a:pt x="427" y="304"/>
                  </a:lnTo>
                  <a:lnTo>
                    <a:pt x="424" y="304"/>
                  </a:lnTo>
                  <a:lnTo>
                    <a:pt x="427" y="307"/>
                  </a:lnTo>
                  <a:lnTo>
                    <a:pt x="427" y="310"/>
                  </a:lnTo>
                  <a:lnTo>
                    <a:pt x="427" y="307"/>
                  </a:lnTo>
                  <a:lnTo>
                    <a:pt x="424" y="307"/>
                  </a:lnTo>
                  <a:lnTo>
                    <a:pt x="427" y="310"/>
                  </a:lnTo>
                  <a:lnTo>
                    <a:pt x="429" y="310"/>
                  </a:lnTo>
                  <a:lnTo>
                    <a:pt x="427" y="310"/>
                  </a:lnTo>
                  <a:lnTo>
                    <a:pt x="429" y="307"/>
                  </a:lnTo>
                  <a:lnTo>
                    <a:pt x="432" y="310"/>
                  </a:lnTo>
                  <a:lnTo>
                    <a:pt x="432" y="313"/>
                  </a:lnTo>
                  <a:lnTo>
                    <a:pt x="435" y="310"/>
                  </a:lnTo>
                  <a:lnTo>
                    <a:pt x="438" y="310"/>
                  </a:lnTo>
                  <a:lnTo>
                    <a:pt x="441" y="310"/>
                  </a:lnTo>
                  <a:lnTo>
                    <a:pt x="441" y="313"/>
                  </a:lnTo>
                  <a:lnTo>
                    <a:pt x="444" y="310"/>
                  </a:lnTo>
                  <a:lnTo>
                    <a:pt x="441" y="310"/>
                  </a:lnTo>
                  <a:lnTo>
                    <a:pt x="441" y="307"/>
                  </a:lnTo>
                  <a:lnTo>
                    <a:pt x="444" y="307"/>
                  </a:lnTo>
                  <a:lnTo>
                    <a:pt x="441" y="307"/>
                  </a:lnTo>
                  <a:lnTo>
                    <a:pt x="441" y="304"/>
                  </a:lnTo>
                  <a:lnTo>
                    <a:pt x="444" y="304"/>
                  </a:lnTo>
                  <a:lnTo>
                    <a:pt x="444" y="307"/>
                  </a:lnTo>
                  <a:lnTo>
                    <a:pt x="446" y="307"/>
                  </a:lnTo>
                  <a:lnTo>
                    <a:pt x="444" y="307"/>
                  </a:lnTo>
                  <a:lnTo>
                    <a:pt x="446" y="307"/>
                  </a:lnTo>
                  <a:lnTo>
                    <a:pt x="446" y="310"/>
                  </a:lnTo>
                  <a:lnTo>
                    <a:pt x="449" y="313"/>
                  </a:lnTo>
                  <a:lnTo>
                    <a:pt x="449" y="310"/>
                  </a:lnTo>
                  <a:lnTo>
                    <a:pt x="449" y="313"/>
                  </a:lnTo>
                  <a:lnTo>
                    <a:pt x="452" y="313"/>
                  </a:lnTo>
                  <a:lnTo>
                    <a:pt x="452" y="310"/>
                  </a:lnTo>
                  <a:lnTo>
                    <a:pt x="452" y="313"/>
                  </a:lnTo>
                  <a:lnTo>
                    <a:pt x="455" y="310"/>
                  </a:lnTo>
                  <a:lnTo>
                    <a:pt x="455" y="313"/>
                  </a:lnTo>
                  <a:lnTo>
                    <a:pt x="455" y="310"/>
                  </a:lnTo>
                  <a:lnTo>
                    <a:pt x="452" y="310"/>
                  </a:lnTo>
                  <a:lnTo>
                    <a:pt x="455" y="307"/>
                  </a:lnTo>
                  <a:lnTo>
                    <a:pt x="452" y="307"/>
                  </a:lnTo>
                  <a:lnTo>
                    <a:pt x="449" y="307"/>
                  </a:lnTo>
                  <a:lnTo>
                    <a:pt x="446" y="304"/>
                  </a:lnTo>
                  <a:lnTo>
                    <a:pt x="449" y="304"/>
                  </a:lnTo>
                  <a:lnTo>
                    <a:pt x="446" y="304"/>
                  </a:lnTo>
                  <a:lnTo>
                    <a:pt x="446" y="302"/>
                  </a:lnTo>
                  <a:lnTo>
                    <a:pt x="449" y="302"/>
                  </a:lnTo>
                  <a:lnTo>
                    <a:pt x="446" y="302"/>
                  </a:lnTo>
                  <a:lnTo>
                    <a:pt x="449" y="302"/>
                  </a:lnTo>
                  <a:lnTo>
                    <a:pt x="452" y="302"/>
                  </a:lnTo>
                  <a:lnTo>
                    <a:pt x="452" y="299"/>
                  </a:lnTo>
                  <a:lnTo>
                    <a:pt x="452" y="296"/>
                  </a:lnTo>
                  <a:lnTo>
                    <a:pt x="449" y="296"/>
                  </a:lnTo>
                  <a:lnTo>
                    <a:pt x="452" y="299"/>
                  </a:lnTo>
                  <a:lnTo>
                    <a:pt x="449" y="299"/>
                  </a:lnTo>
                  <a:lnTo>
                    <a:pt x="446" y="299"/>
                  </a:lnTo>
                  <a:lnTo>
                    <a:pt x="449" y="296"/>
                  </a:lnTo>
                  <a:lnTo>
                    <a:pt x="452" y="296"/>
                  </a:lnTo>
                  <a:lnTo>
                    <a:pt x="449" y="296"/>
                  </a:lnTo>
                  <a:lnTo>
                    <a:pt x="446" y="296"/>
                  </a:lnTo>
                  <a:lnTo>
                    <a:pt x="444" y="296"/>
                  </a:lnTo>
                  <a:lnTo>
                    <a:pt x="441" y="296"/>
                  </a:lnTo>
                  <a:lnTo>
                    <a:pt x="444" y="293"/>
                  </a:lnTo>
                  <a:lnTo>
                    <a:pt x="441" y="293"/>
                  </a:lnTo>
                  <a:lnTo>
                    <a:pt x="441" y="296"/>
                  </a:lnTo>
                  <a:lnTo>
                    <a:pt x="441" y="293"/>
                  </a:lnTo>
                  <a:lnTo>
                    <a:pt x="444" y="293"/>
                  </a:lnTo>
                  <a:lnTo>
                    <a:pt x="446" y="293"/>
                  </a:lnTo>
                  <a:lnTo>
                    <a:pt x="449" y="296"/>
                  </a:lnTo>
                  <a:lnTo>
                    <a:pt x="449" y="293"/>
                  </a:lnTo>
                  <a:lnTo>
                    <a:pt x="449" y="296"/>
                  </a:lnTo>
                  <a:lnTo>
                    <a:pt x="449" y="293"/>
                  </a:lnTo>
                  <a:lnTo>
                    <a:pt x="452" y="296"/>
                  </a:lnTo>
                  <a:lnTo>
                    <a:pt x="452" y="293"/>
                  </a:lnTo>
                  <a:lnTo>
                    <a:pt x="449" y="293"/>
                  </a:lnTo>
                  <a:lnTo>
                    <a:pt x="452" y="293"/>
                  </a:lnTo>
                  <a:lnTo>
                    <a:pt x="452" y="296"/>
                  </a:lnTo>
                  <a:lnTo>
                    <a:pt x="452" y="293"/>
                  </a:lnTo>
                  <a:lnTo>
                    <a:pt x="455" y="293"/>
                  </a:lnTo>
                  <a:lnTo>
                    <a:pt x="458" y="293"/>
                  </a:lnTo>
                  <a:lnTo>
                    <a:pt x="455" y="293"/>
                  </a:lnTo>
                  <a:lnTo>
                    <a:pt x="458" y="293"/>
                  </a:lnTo>
                  <a:lnTo>
                    <a:pt x="461" y="296"/>
                  </a:lnTo>
                  <a:lnTo>
                    <a:pt x="463" y="293"/>
                  </a:lnTo>
                  <a:lnTo>
                    <a:pt x="466" y="293"/>
                  </a:lnTo>
                  <a:lnTo>
                    <a:pt x="466" y="290"/>
                  </a:lnTo>
                  <a:lnTo>
                    <a:pt x="466" y="287"/>
                  </a:lnTo>
                  <a:lnTo>
                    <a:pt x="469" y="285"/>
                  </a:lnTo>
                  <a:lnTo>
                    <a:pt x="472" y="285"/>
                  </a:lnTo>
                  <a:lnTo>
                    <a:pt x="469" y="285"/>
                  </a:lnTo>
                  <a:lnTo>
                    <a:pt x="469" y="287"/>
                  </a:lnTo>
                  <a:lnTo>
                    <a:pt x="469" y="290"/>
                  </a:lnTo>
                  <a:lnTo>
                    <a:pt x="469" y="293"/>
                  </a:lnTo>
                  <a:lnTo>
                    <a:pt x="469" y="296"/>
                  </a:lnTo>
                  <a:lnTo>
                    <a:pt x="466" y="296"/>
                  </a:lnTo>
                  <a:lnTo>
                    <a:pt x="469" y="296"/>
                  </a:lnTo>
                  <a:lnTo>
                    <a:pt x="472" y="296"/>
                  </a:lnTo>
                  <a:lnTo>
                    <a:pt x="475" y="293"/>
                  </a:lnTo>
                  <a:lnTo>
                    <a:pt x="472" y="296"/>
                  </a:lnTo>
                  <a:lnTo>
                    <a:pt x="475" y="296"/>
                  </a:lnTo>
                  <a:lnTo>
                    <a:pt x="475" y="293"/>
                  </a:lnTo>
                  <a:lnTo>
                    <a:pt x="478" y="293"/>
                  </a:lnTo>
                  <a:lnTo>
                    <a:pt x="478" y="290"/>
                  </a:lnTo>
                  <a:lnTo>
                    <a:pt x="481" y="293"/>
                  </a:lnTo>
                  <a:lnTo>
                    <a:pt x="481" y="290"/>
                  </a:lnTo>
                  <a:lnTo>
                    <a:pt x="483" y="290"/>
                  </a:lnTo>
                  <a:lnTo>
                    <a:pt x="481" y="290"/>
                  </a:lnTo>
                  <a:lnTo>
                    <a:pt x="481" y="293"/>
                  </a:lnTo>
                  <a:lnTo>
                    <a:pt x="483" y="293"/>
                  </a:lnTo>
                  <a:lnTo>
                    <a:pt x="481" y="293"/>
                  </a:lnTo>
                  <a:lnTo>
                    <a:pt x="483" y="293"/>
                  </a:lnTo>
                  <a:lnTo>
                    <a:pt x="481" y="293"/>
                  </a:lnTo>
                  <a:lnTo>
                    <a:pt x="478" y="296"/>
                  </a:lnTo>
                  <a:lnTo>
                    <a:pt x="481" y="293"/>
                  </a:lnTo>
                  <a:lnTo>
                    <a:pt x="483" y="293"/>
                  </a:lnTo>
                  <a:lnTo>
                    <a:pt x="486" y="293"/>
                  </a:lnTo>
                  <a:lnTo>
                    <a:pt x="489" y="293"/>
                  </a:lnTo>
                  <a:lnTo>
                    <a:pt x="492" y="293"/>
                  </a:lnTo>
                  <a:lnTo>
                    <a:pt x="489" y="293"/>
                  </a:lnTo>
                  <a:lnTo>
                    <a:pt x="486" y="293"/>
                  </a:lnTo>
                  <a:lnTo>
                    <a:pt x="489" y="293"/>
                  </a:lnTo>
                  <a:lnTo>
                    <a:pt x="495" y="296"/>
                  </a:lnTo>
                  <a:lnTo>
                    <a:pt x="498" y="299"/>
                  </a:lnTo>
                  <a:lnTo>
                    <a:pt x="495" y="296"/>
                  </a:lnTo>
                  <a:lnTo>
                    <a:pt x="495" y="293"/>
                  </a:lnTo>
                  <a:lnTo>
                    <a:pt x="495" y="296"/>
                  </a:lnTo>
                  <a:lnTo>
                    <a:pt x="498" y="296"/>
                  </a:lnTo>
                  <a:lnTo>
                    <a:pt x="498" y="293"/>
                  </a:lnTo>
                  <a:lnTo>
                    <a:pt x="498" y="296"/>
                  </a:lnTo>
                  <a:lnTo>
                    <a:pt x="500" y="296"/>
                  </a:lnTo>
                  <a:lnTo>
                    <a:pt x="500" y="299"/>
                  </a:lnTo>
                  <a:lnTo>
                    <a:pt x="498" y="296"/>
                  </a:lnTo>
                  <a:lnTo>
                    <a:pt x="498" y="299"/>
                  </a:lnTo>
                  <a:lnTo>
                    <a:pt x="500" y="299"/>
                  </a:lnTo>
                  <a:lnTo>
                    <a:pt x="503" y="302"/>
                  </a:lnTo>
                  <a:lnTo>
                    <a:pt x="503" y="304"/>
                  </a:lnTo>
                  <a:lnTo>
                    <a:pt x="500" y="304"/>
                  </a:lnTo>
                  <a:lnTo>
                    <a:pt x="506" y="304"/>
                  </a:lnTo>
                  <a:lnTo>
                    <a:pt x="503" y="304"/>
                  </a:lnTo>
                  <a:lnTo>
                    <a:pt x="506" y="304"/>
                  </a:lnTo>
                  <a:lnTo>
                    <a:pt x="509" y="302"/>
                  </a:lnTo>
                  <a:lnTo>
                    <a:pt x="506" y="302"/>
                  </a:lnTo>
                  <a:lnTo>
                    <a:pt x="509" y="302"/>
                  </a:lnTo>
                  <a:lnTo>
                    <a:pt x="512" y="299"/>
                  </a:lnTo>
                  <a:lnTo>
                    <a:pt x="515" y="302"/>
                  </a:lnTo>
                  <a:lnTo>
                    <a:pt x="515" y="299"/>
                  </a:lnTo>
                  <a:lnTo>
                    <a:pt x="515" y="296"/>
                  </a:lnTo>
                  <a:lnTo>
                    <a:pt x="520" y="299"/>
                  </a:lnTo>
                  <a:lnTo>
                    <a:pt x="523" y="302"/>
                  </a:lnTo>
                  <a:lnTo>
                    <a:pt x="523" y="304"/>
                  </a:lnTo>
                  <a:lnTo>
                    <a:pt x="526" y="304"/>
                  </a:lnTo>
                  <a:lnTo>
                    <a:pt x="529" y="307"/>
                  </a:lnTo>
                  <a:lnTo>
                    <a:pt x="529" y="310"/>
                  </a:lnTo>
                  <a:lnTo>
                    <a:pt x="532" y="310"/>
                  </a:lnTo>
                  <a:lnTo>
                    <a:pt x="535" y="310"/>
                  </a:lnTo>
                  <a:lnTo>
                    <a:pt x="535" y="313"/>
                  </a:lnTo>
                  <a:lnTo>
                    <a:pt x="537" y="313"/>
                  </a:lnTo>
                  <a:lnTo>
                    <a:pt x="537" y="316"/>
                  </a:lnTo>
                  <a:lnTo>
                    <a:pt x="537" y="319"/>
                  </a:lnTo>
                  <a:lnTo>
                    <a:pt x="537" y="321"/>
                  </a:lnTo>
                  <a:lnTo>
                    <a:pt x="535" y="324"/>
                  </a:lnTo>
                  <a:lnTo>
                    <a:pt x="535" y="327"/>
                  </a:lnTo>
                  <a:lnTo>
                    <a:pt x="535" y="330"/>
                  </a:lnTo>
                  <a:lnTo>
                    <a:pt x="537" y="330"/>
                  </a:lnTo>
                  <a:lnTo>
                    <a:pt x="537" y="327"/>
                  </a:lnTo>
                  <a:lnTo>
                    <a:pt x="537" y="330"/>
                  </a:lnTo>
                  <a:lnTo>
                    <a:pt x="537" y="327"/>
                  </a:lnTo>
                  <a:lnTo>
                    <a:pt x="540" y="330"/>
                  </a:lnTo>
                  <a:lnTo>
                    <a:pt x="540" y="333"/>
                  </a:lnTo>
                  <a:lnTo>
                    <a:pt x="537" y="333"/>
                  </a:lnTo>
                  <a:lnTo>
                    <a:pt x="537" y="336"/>
                  </a:lnTo>
                  <a:lnTo>
                    <a:pt x="537" y="333"/>
                  </a:lnTo>
                  <a:lnTo>
                    <a:pt x="537" y="336"/>
                  </a:lnTo>
                  <a:lnTo>
                    <a:pt x="540" y="341"/>
                  </a:lnTo>
                  <a:lnTo>
                    <a:pt x="540" y="344"/>
                  </a:lnTo>
                  <a:lnTo>
                    <a:pt x="543" y="344"/>
                  </a:lnTo>
                  <a:lnTo>
                    <a:pt x="543" y="341"/>
                  </a:lnTo>
                  <a:lnTo>
                    <a:pt x="546" y="341"/>
                  </a:lnTo>
                  <a:lnTo>
                    <a:pt x="543" y="344"/>
                  </a:lnTo>
                  <a:lnTo>
                    <a:pt x="543" y="347"/>
                  </a:lnTo>
                  <a:lnTo>
                    <a:pt x="546" y="347"/>
                  </a:lnTo>
                  <a:lnTo>
                    <a:pt x="546" y="344"/>
                  </a:lnTo>
                  <a:lnTo>
                    <a:pt x="546" y="347"/>
                  </a:lnTo>
                  <a:lnTo>
                    <a:pt x="543" y="347"/>
                  </a:lnTo>
                  <a:lnTo>
                    <a:pt x="546" y="347"/>
                  </a:lnTo>
                  <a:lnTo>
                    <a:pt x="546" y="350"/>
                  </a:lnTo>
                  <a:lnTo>
                    <a:pt x="546" y="353"/>
                  </a:lnTo>
                  <a:lnTo>
                    <a:pt x="549" y="356"/>
                  </a:lnTo>
                  <a:lnTo>
                    <a:pt x="549" y="358"/>
                  </a:lnTo>
                  <a:lnTo>
                    <a:pt x="549" y="356"/>
                  </a:lnTo>
                  <a:lnTo>
                    <a:pt x="552" y="356"/>
                  </a:lnTo>
                  <a:lnTo>
                    <a:pt x="552" y="358"/>
                  </a:lnTo>
                  <a:lnTo>
                    <a:pt x="552" y="356"/>
                  </a:lnTo>
                  <a:lnTo>
                    <a:pt x="554" y="358"/>
                  </a:lnTo>
                  <a:lnTo>
                    <a:pt x="554" y="361"/>
                  </a:lnTo>
                  <a:lnTo>
                    <a:pt x="554" y="358"/>
                  </a:lnTo>
                  <a:lnTo>
                    <a:pt x="554" y="361"/>
                  </a:lnTo>
                  <a:lnTo>
                    <a:pt x="557" y="361"/>
                  </a:lnTo>
                  <a:lnTo>
                    <a:pt x="554" y="361"/>
                  </a:lnTo>
                  <a:lnTo>
                    <a:pt x="554" y="364"/>
                  </a:lnTo>
                  <a:lnTo>
                    <a:pt x="557" y="364"/>
                  </a:lnTo>
                  <a:lnTo>
                    <a:pt x="554" y="364"/>
                  </a:lnTo>
                  <a:lnTo>
                    <a:pt x="554" y="367"/>
                  </a:lnTo>
                  <a:lnTo>
                    <a:pt x="557" y="367"/>
                  </a:lnTo>
                  <a:lnTo>
                    <a:pt x="560" y="36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69" name="Freeform 3944"/>
            <p:cNvSpPr/>
            <p:nvPr/>
          </p:nvSpPr>
          <p:spPr>
            <a:xfrm>
              <a:off x="3552480" y="3710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0" name="Rectangle 3945"/>
            <p:cNvSpPr/>
            <p:nvPr/>
          </p:nvSpPr>
          <p:spPr>
            <a:xfrm>
              <a:off x="6670440" y="248328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1" name="Freeform 3946"/>
            <p:cNvSpPr/>
            <p:nvPr/>
          </p:nvSpPr>
          <p:spPr>
            <a:xfrm>
              <a:off x="6026400" y="2747520"/>
              <a:ext cx="15120" cy="37800"/>
            </a:xfrm>
            <a:custGeom>
              <a:avLst/>
              <a:gdLst>
                <a:gd name="textAreaLeft" fmla="*/ 0 w 15120"/>
                <a:gd name="textAreaRight" fmla="*/ 15840 w 15120"/>
                <a:gd name="textAreaTop" fmla="*/ 0 h 37800"/>
                <a:gd name="textAreaBottom" fmla="*/ 38520 h 37800"/>
              </a:gdLst>
              <a:ahLst/>
              <a:cxnLst/>
              <a:rect l="textAreaLeft" t="textAreaTop" r="textAreaRight" b="textAreaBottom"/>
              <a:pathLst>
                <a:path w="8" h="20">
                  <a:moveTo>
                    <a:pt x="3" y="20"/>
                  </a:moveTo>
                  <a:lnTo>
                    <a:pt x="0" y="20"/>
                  </a:lnTo>
                  <a:lnTo>
                    <a:pt x="3" y="11"/>
                  </a:lnTo>
                  <a:lnTo>
                    <a:pt x="6" y="8"/>
                  </a:lnTo>
                  <a:lnTo>
                    <a:pt x="6" y="5"/>
                  </a:lnTo>
                  <a:lnTo>
                    <a:pt x="6" y="3"/>
                  </a:lnTo>
                  <a:lnTo>
                    <a:pt x="8" y="0"/>
                  </a:lnTo>
                  <a:lnTo>
                    <a:pt x="8" y="3"/>
                  </a:lnTo>
                  <a:lnTo>
                    <a:pt x="8" y="5"/>
                  </a:lnTo>
                  <a:lnTo>
                    <a:pt x="8" y="8"/>
                  </a:lnTo>
                  <a:lnTo>
                    <a:pt x="6" y="11"/>
                  </a:lnTo>
                  <a:lnTo>
                    <a:pt x="6" y="14"/>
                  </a:lnTo>
                  <a:lnTo>
                    <a:pt x="6" y="17"/>
                  </a:lnTo>
                  <a:lnTo>
                    <a:pt x="3"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2" name="Freeform 3947"/>
            <p:cNvSpPr/>
            <p:nvPr/>
          </p:nvSpPr>
          <p:spPr>
            <a:xfrm>
              <a:off x="6072120" y="2724120"/>
              <a:ext cx="21240" cy="37800"/>
            </a:xfrm>
            <a:custGeom>
              <a:avLst/>
              <a:gdLst>
                <a:gd name="textAreaLeft" fmla="*/ 0 w 21240"/>
                <a:gd name="textAreaRight" fmla="*/ 21960 w 21240"/>
                <a:gd name="textAreaTop" fmla="*/ 0 h 37800"/>
                <a:gd name="textAreaBottom" fmla="*/ 38520 h 37800"/>
              </a:gdLst>
              <a:ahLst/>
              <a:cxnLst/>
              <a:rect l="textAreaLeft" t="textAreaTop" r="textAreaRight" b="textAreaBottom"/>
              <a:pathLst>
                <a:path w="11" h="20">
                  <a:moveTo>
                    <a:pt x="0" y="17"/>
                  </a:moveTo>
                  <a:lnTo>
                    <a:pt x="2" y="17"/>
                  </a:lnTo>
                  <a:lnTo>
                    <a:pt x="0" y="20"/>
                  </a:lnTo>
                  <a:lnTo>
                    <a:pt x="2" y="20"/>
                  </a:lnTo>
                  <a:lnTo>
                    <a:pt x="2" y="17"/>
                  </a:lnTo>
                  <a:lnTo>
                    <a:pt x="5" y="15"/>
                  </a:lnTo>
                  <a:lnTo>
                    <a:pt x="8" y="15"/>
                  </a:lnTo>
                  <a:lnTo>
                    <a:pt x="8" y="12"/>
                  </a:lnTo>
                  <a:lnTo>
                    <a:pt x="11" y="12"/>
                  </a:lnTo>
                  <a:lnTo>
                    <a:pt x="8" y="9"/>
                  </a:lnTo>
                  <a:lnTo>
                    <a:pt x="8" y="6"/>
                  </a:lnTo>
                  <a:lnTo>
                    <a:pt x="11" y="3"/>
                  </a:lnTo>
                  <a:lnTo>
                    <a:pt x="11" y="0"/>
                  </a:lnTo>
                  <a:lnTo>
                    <a:pt x="8" y="3"/>
                  </a:lnTo>
                  <a:lnTo>
                    <a:pt x="8" y="0"/>
                  </a:lnTo>
                  <a:lnTo>
                    <a:pt x="8" y="3"/>
                  </a:lnTo>
                  <a:lnTo>
                    <a:pt x="5" y="3"/>
                  </a:lnTo>
                  <a:lnTo>
                    <a:pt x="2" y="6"/>
                  </a:lnTo>
                  <a:lnTo>
                    <a:pt x="0" y="9"/>
                  </a:lnTo>
                  <a:lnTo>
                    <a:pt x="2" y="12"/>
                  </a:lnTo>
                  <a:lnTo>
                    <a:pt x="0" y="15"/>
                  </a:lnTo>
                  <a:lnTo>
                    <a:pt x="0"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3" name="Freeform 3948"/>
            <p:cNvSpPr/>
            <p:nvPr/>
          </p:nvSpPr>
          <p:spPr>
            <a:xfrm>
              <a:off x="6094080" y="2724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4" name="Freeform 3949"/>
            <p:cNvSpPr/>
            <p:nvPr/>
          </p:nvSpPr>
          <p:spPr>
            <a:xfrm>
              <a:off x="6072120" y="26762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0"/>
                  </a:moveTo>
                  <a:lnTo>
                    <a:pt x="2" y="3"/>
                  </a:lnTo>
                  <a:lnTo>
                    <a:pt x="2" y="0"/>
                  </a:ln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5" name="Freeform 3950"/>
            <p:cNvSpPr/>
            <p:nvPr/>
          </p:nvSpPr>
          <p:spPr>
            <a:xfrm>
              <a:off x="6109920" y="263772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0" y="3"/>
                  </a:lnTo>
                  <a:lnTo>
                    <a:pt x="3" y="6"/>
                  </a:lnTo>
                  <a:lnTo>
                    <a:pt x="6" y="6"/>
                  </a:lnTo>
                  <a:lnTo>
                    <a:pt x="3" y="6"/>
                  </a:lnTo>
                  <a:lnTo>
                    <a:pt x="3" y="3"/>
                  </a:lnTo>
                  <a:lnTo>
                    <a:pt x="6" y="3"/>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6" name="Freeform 3951"/>
            <p:cNvSpPr/>
            <p:nvPr/>
          </p:nvSpPr>
          <p:spPr>
            <a:xfrm>
              <a:off x="6149880" y="25279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7" name="Freeform 3952"/>
            <p:cNvSpPr/>
            <p:nvPr/>
          </p:nvSpPr>
          <p:spPr>
            <a:xfrm>
              <a:off x="615564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8" name="Rectangle 3953"/>
            <p:cNvSpPr/>
            <p:nvPr/>
          </p:nvSpPr>
          <p:spPr>
            <a:xfrm>
              <a:off x="6161760" y="26319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79" name="Rectangle 3954"/>
            <p:cNvSpPr/>
            <p:nvPr/>
          </p:nvSpPr>
          <p:spPr>
            <a:xfrm>
              <a:off x="6173640" y="26377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0" name="Freeform 3955"/>
            <p:cNvSpPr/>
            <p:nvPr/>
          </p:nvSpPr>
          <p:spPr>
            <a:xfrm>
              <a:off x="6179400" y="26434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2" y="3"/>
                  </a:lnTo>
                  <a:lnTo>
                    <a:pt x="5" y="0"/>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1" name="Freeform 3956"/>
            <p:cNvSpPr/>
            <p:nvPr/>
          </p:nvSpPr>
          <p:spPr>
            <a:xfrm>
              <a:off x="6167520" y="2643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2" name="Freeform 3957"/>
            <p:cNvSpPr/>
            <p:nvPr/>
          </p:nvSpPr>
          <p:spPr>
            <a:xfrm>
              <a:off x="6173640" y="24296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3" name="Freeform 3958"/>
            <p:cNvSpPr/>
            <p:nvPr/>
          </p:nvSpPr>
          <p:spPr>
            <a:xfrm>
              <a:off x="6235200" y="245628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4" name="Freeform 3959"/>
            <p:cNvSpPr/>
            <p:nvPr/>
          </p:nvSpPr>
          <p:spPr>
            <a:xfrm>
              <a:off x="6189480" y="25009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5" name="Freeform 3960"/>
            <p:cNvSpPr/>
            <p:nvPr/>
          </p:nvSpPr>
          <p:spPr>
            <a:xfrm>
              <a:off x="6076080" y="2631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6" name="Freeform 3961"/>
            <p:cNvSpPr/>
            <p:nvPr/>
          </p:nvSpPr>
          <p:spPr>
            <a:xfrm>
              <a:off x="5901480" y="2724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7" name="Freeform 3962"/>
            <p:cNvSpPr/>
            <p:nvPr/>
          </p:nvSpPr>
          <p:spPr>
            <a:xfrm>
              <a:off x="5885280" y="282456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0" y="8"/>
                  </a:moveTo>
                  <a:lnTo>
                    <a:pt x="0" y="5"/>
                  </a:lnTo>
                  <a:lnTo>
                    <a:pt x="0" y="2"/>
                  </a:lnTo>
                  <a:lnTo>
                    <a:pt x="3" y="0"/>
                  </a:lnTo>
                  <a:lnTo>
                    <a:pt x="3" y="2"/>
                  </a:lnTo>
                  <a:lnTo>
                    <a:pt x="0" y="5"/>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8" name="Freeform 3963"/>
            <p:cNvSpPr/>
            <p:nvPr/>
          </p:nvSpPr>
          <p:spPr>
            <a:xfrm>
              <a:off x="5879520" y="282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89" name="Freeform 3964"/>
            <p:cNvSpPr/>
            <p:nvPr/>
          </p:nvSpPr>
          <p:spPr>
            <a:xfrm>
              <a:off x="5861520" y="2807280"/>
              <a:ext cx="23040" cy="20520"/>
            </a:xfrm>
            <a:custGeom>
              <a:avLst/>
              <a:gdLst>
                <a:gd name="textAreaLeft" fmla="*/ 0 w 23040"/>
                <a:gd name="textAreaRight" fmla="*/ 23760 w 23040"/>
                <a:gd name="textAreaTop" fmla="*/ 0 h 20520"/>
                <a:gd name="textAreaBottom" fmla="*/ 21240 h 20520"/>
              </a:gdLst>
              <a:ahLst/>
              <a:cxnLst/>
              <a:rect l="textAreaLeft" t="textAreaTop" r="textAreaRight" b="textAreaBottom"/>
              <a:pathLst>
                <a:path w="12" h="11">
                  <a:moveTo>
                    <a:pt x="12" y="9"/>
                  </a:moveTo>
                  <a:lnTo>
                    <a:pt x="12" y="11"/>
                  </a:lnTo>
                  <a:lnTo>
                    <a:pt x="9" y="11"/>
                  </a:lnTo>
                  <a:lnTo>
                    <a:pt x="6" y="11"/>
                  </a:lnTo>
                  <a:lnTo>
                    <a:pt x="3" y="9"/>
                  </a:lnTo>
                  <a:lnTo>
                    <a:pt x="6" y="9"/>
                  </a:lnTo>
                  <a:lnTo>
                    <a:pt x="3" y="9"/>
                  </a:lnTo>
                  <a:lnTo>
                    <a:pt x="3" y="6"/>
                  </a:lnTo>
                  <a:lnTo>
                    <a:pt x="0" y="6"/>
                  </a:lnTo>
                  <a:lnTo>
                    <a:pt x="0" y="3"/>
                  </a:lnTo>
                  <a:lnTo>
                    <a:pt x="3" y="3"/>
                  </a:lnTo>
                  <a:lnTo>
                    <a:pt x="3" y="0"/>
                  </a:lnTo>
                  <a:lnTo>
                    <a:pt x="9" y="3"/>
                  </a:lnTo>
                  <a:lnTo>
                    <a:pt x="9" y="6"/>
                  </a:lnTo>
                  <a:lnTo>
                    <a:pt x="12" y="6"/>
                  </a:lnTo>
                  <a:lnTo>
                    <a:pt x="12" y="6"/>
                  </a:lnTo>
                  <a:lnTo>
                    <a:pt x="12"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0" name="Freeform 3965"/>
            <p:cNvSpPr/>
            <p:nvPr/>
          </p:nvSpPr>
          <p:spPr>
            <a:xfrm>
              <a:off x="5879520" y="281304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1" name="Freeform 3966"/>
            <p:cNvSpPr/>
            <p:nvPr/>
          </p:nvSpPr>
          <p:spPr>
            <a:xfrm>
              <a:off x="5891400" y="2833920"/>
              <a:ext cx="21240" cy="5040"/>
            </a:xfrm>
            <a:custGeom>
              <a:avLst/>
              <a:gdLst>
                <a:gd name="textAreaLeft" fmla="*/ 0 w 21240"/>
                <a:gd name="textAreaRight" fmla="*/ 21960 w 21240"/>
                <a:gd name="textAreaTop" fmla="*/ 0 h 5040"/>
                <a:gd name="textAreaBottom" fmla="*/ 5760 h 5040"/>
              </a:gdLst>
              <a:ahLst/>
              <a:cxnLst/>
              <a:rect l="textAreaLeft" t="textAreaTop" r="textAreaRight" b="textAreaBottom"/>
              <a:pathLst>
                <a:path w="11" h="3">
                  <a:moveTo>
                    <a:pt x="0" y="0"/>
                  </a:moveTo>
                  <a:lnTo>
                    <a:pt x="0" y="3"/>
                  </a:lnTo>
                  <a:lnTo>
                    <a:pt x="5" y="3"/>
                  </a:lnTo>
                  <a:lnTo>
                    <a:pt x="8" y="3"/>
                  </a:lnTo>
                  <a:lnTo>
                    <a:pt x="11" y="3"/>
                  </a:lnTo>
                  <a:lnTo>
                    <a:pt x="8" y="3"/>
                  </a:lnTo>
                  <a:lnTo>
                    <a:pt x="8"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2" name="Freeform 3967"/>
            <p:cNvSpPr/>
            <p:nvPr/>
          </p:nvSpPr>
          <p:spPr>
            <a:xfrm>
              <a:off x="5907240" y="28281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0" y="0"/>
                  </a:moveTo>
                  <a:lnTo>
                    <a:pt x="3" y="3"/>
                  </a:lnTo>
                  <a:lnTo>
                    <a:pt x="3" y="6"/>
                  </a:lnTo>
                  <a:lnTo>
                    <a:pt x="6" y="6"/>
                  </a:lnTo>
                  <a:lnTo>
                    <a:pt x="6" y="3"/>
                  </a:lnTo>
                  <a:lnTo>
                    <a:pt x="6"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3" name="Freeform 3968"/>
            <p:cNvSpPr/>
            <p:nvPr/>
          </p:nvSpPr>
          <p:spPr>
            <a:xfrm>
              <a:off x="5919120" y="2828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4" name="Freeform 3969"/>
            <p:cNvSpPr/>
            <p:nvPr/>
          </p:nvSpPr>
          <p:spPr>
            <a:xfrm>
              <a:off x="5891400" y="2789640"/>
              <a:ext cx="38880" cy="37800"/>
            </a:xfrm>
            <a:custGeom>
              <a:avLst/>
              <a:gdLst>
                <a:gd name="textAreaLeft" fmla="*/ 0 w 38880"/>
                <a:gd name="textAreaRight" fmla="*/ 39600 w 38880"/>
                <a:gd name="textAreaTop" fmla="*/ 0 h 37800"/>
                <a:gd name="textAreaBottom" fmla="*/ 38520 h 37800"/>
              </a:gdLst>
              <a:ahLst/>
              <a:cxnLst/>
              <a:rect l="textAreaLeft" t="textAreaTop" r="textAreaRight" b="textAreaBottom"/>
              <a:pathLst>
                <a:path w="20" h="20">
                  <a:moveTo>
                    <a:pt x="14" y="20"/>
                  </a:moveTo>
                  <a:lnTo>
                    <a:pt x="11" y="20"/>
                  </a:lnTo>
                  <a:lnTo>
                    <a:pt x="8" y="18"/>
                  </a:lnTo>
                  <a:lnTo>
                    <a:pt x="11" y="18"/>
                  </a:lnTo>
                  <a:lnTo>
                    <a:pt x="8" y="18"/>
                  </a:lnTo>
                  <a:lnTo>
                    <a:pt x="5" y="18"/>
                  </a:lnTo>
                  <a:lnTo>
                    <a:pt x="2" y="15"/>
                  </a:lnTo>
                  <a:lnTo>
                    <a:pt x="2" y="12"/>
                  </a:lnTo>
                  <a:lnTo>
                    <a:pt x="2" y="9"/>
                  </a:lnTo>
                  <a:lnTo>
                    <a:pt x="0" y="6"/>
                  </a:lnTo>
                  <a:lnTo>
                    <a:pt x="5" y="6"/>
                  </a:lnTo>
                  <a:lnTo>
                    <a:pt x="8" y="6"/>
                  </a:lnTo>
                  <a:lnTo>
                    <a:pt x="5" y="3"/>
                  </a:lnTo>
                  <a:lnTo>
                    <a:pt x="11" y="3"/>
                  </a:lnTo>
                  <a:lnTo>
                    <a:pt x="8" y="6"/>
                  </a:lnTo>
                  <a:lnTo>
                    <a:pt x="11" y="9"/>
                  </a:lnTo>
                  <a:lnTo>
                    <a:pt x="11" y="6"/>
                  </a:lnTo>
                  <a:lnTo>
                    <a:pt x="14" y="6"/>
                  </a:lnTo>
                  <a:lnTo>
                    <a:pt x="14" y="3"/>
                  </a:lnTo>
                  <a:lnTo>
                    <a:pt x="17" y="0"/>
                  </a:lnTo>
                  <a:lnTo>
                    <a:pt x="20" y="0"/>
                  </a:lnTo>
                  <a:lnTo>
                    <a:pt x="20" y="3"/>
                  </a:lnTo>
                  <a:lnTo>
                    <a:pt x="20" y="6"/>
                  </a:lnTo>
                  <a:lnTo>
                    <a:pt x="17" y="12"/>
                  </a:lnTo>
                  <a:lnTo>
                    <a:pt x="20" y="15"/>
                  </a:lnTo>
                  <a:lnTo>
                    <a:pt x="17" y="18"/>
                  </a:lnTo>
                  <a:lnTo>
                    <a:pt x="14" y="18"/>
                  </a:lnTo>
                  <a:lnTo>
                    <a:pt x="14" y="20"/>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5" name="Freeform 3970"/>
            <p:cNvSpPr/>
            <p:nvPr/>
          </p:nvSpPr>
          <p:spPr>
            <a:xfrm>
              <a:off x="5879520" y="27954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6" name="Rectangle 3971"/>
            <p:cNvSpPr/>
            <p:nvPr/>
          </p:nvSpPr>
          <p:spPr>
            <a:xfrm>
              <a:off x="5891400" y="274752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7" name="Freeform 3972"/>
            <p:cNvSpPr/>
            <p:nvPr/>
          </p:nvSpPr>
          <p:spPr>
            <a:xfrm>
              <a:off x="5823720" y="2736000"/>
              <a:ext cx="55080" cy="37800"/>
            </a:xfrm>
            <a:custGeom>
              <a:avLst/>
              <a:gdLst>
                <a:gd name="textAreaLeft" fmla="*/ 0 w 55080"/>
                <a:gd name="textAreaRight" fmla="*/ 55800 w 55080"/>
                <a:gd name="textAreaTop" fmla="*/ 0 h 37800"/>
                <a:gd name="textAreaBottom" fmla="*/ 38520 h 37800"/>
              </a:gdLst>
              <a:ahLst/>
              <a:cxnLst/>
              <a:rect l="textAreaLeft" t="textAreaTop" r="textAreaRight" b="textAreaBottom"/>
              <a:pathLst>
                <a:path w="28" h="20">
                  <a:moveTo>
                    <a:pt x="19" y="3"/>
                  </a:moveTo>
                  <a:lnTo>
                    <a:pt x="22" y="3"/>
                  </a:lnTo>
                  <a:lnTo>
                    <a:pt x="25" y="0"/>
                  </a:lnTo>
                  <a:lnTo>
                    <a:pt x="28" y="0"/>
                  </a:lnTo>
                  <a:lnTo>
                    <a:pt x="25" y="3"/>
                  </a:lnTo>
                  <a:lnTo>
                    <a:pt x="28" y="3"/>
                  </a:lnTo>
                  <a:lnTo>
                    <a:pt x="28" y="6"/>
                  </a:lnTo>
                  <a:lnTo>
                    <a:pt x="28" y="9"/>
                  </a:lnTo>
                  <a:lnTo>
                    <a:pt x="25" y="9"/>
                  </a:lnTo>
                  <a:lnTo>
                    <a:pt x="25" y="11"/>
                  </a:lnTo>
                  <a:lnTo>
                    <a:pt x="25" y="14"/>
                  </a:lnTo>
                  <a:lnTo>
                    <a:pt x="25" y="11"/>
                  </a:lnTo>
                  <a:lnTo>
                    <a:pt x="22" y="11"/>
                  </a:lnTo>
                  <a:lnTo>
                    <a:pt x="19" y="11"/>
                  </a:lnTo>
                  <a:lnTo>
                    <a:pt x="17" y="11"/>
                  </a:lnTo>
                  <a:lnTo>
                    <a:pt x="14" y="14"/>
                  </a:lnTo>
                  <a:lnTo>
                    <a:pt x="11" y="11"/>
                  </a:lnTo>
                  <a:lnTo>
                    <a:pt x="5" y="11"/>
                  </a:lnTo>
                  <a:lnTo>
                    <a:pt x="5" y="14"/>
                  </a:lnTo>
                  <a:lnTo>
                    <a:pt x="2" y="14"/>
                  </a:lnTo>
                  <a:lnTo>
                    <a:pt x="2" y="17"/>
                  </a:lnTo>
                  <a:lnTo>
                    <a:pt x="5" y="20"/>
                  </a:lnTo>
                  <a:lnTo>
                    <a:pt x="2" y="20"/>
                  </a:lnTo>
                  <a:lnTo>
                    <a:pt x="0" y="17"/>
                  </a:lnTo>
                  <a:lnTo>
                    <a:pt x="0" y="14"/>
                  </a:lnTo>
                  <a:lnTo>
                    <a:pt x="2" y="11"/>
                  </a:lnTo>
                  <a:lnTo>
                    <a:pt x="8" y="11"/>
                  </a:lnTo>
                  <a:lnTo>
                    <a:pt x="8" y="9"/>
                  </a:lnTo>
                  <a:lnTo>
                    <a:pt x="14" y="9"/>
                  </a:lnTo>
                  <a:lnTo>
                    <a:pt x="17" y="6"/>
                  </a:lnTo>
                  <a:lnTo>
                    <a:pt x="19" y="3"/>
                  </a:lnTo>
                  <a:close/>
                </a:path>
              </a:pathLst>
            </a:custGeom>
            <a:solidFill>
              <a:srgbClr val="99CCFF"/>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8" name="Freeform 3973"/>
            <p:cNvSpPr/>
            <p:nvPr/>
          </p:nvSpPr>
          <p:spPr>
            <a:xfrm>
              <a:off x="5827680" y="27626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0" y="3"/>
                  </a:lnTo>
                  <a:lnTo>
                    <a:pt x="3"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599" name="Rectangle 3974"/>
            <p:cNvSpPr/>
            <p:nvPr/>
          </p:nvSpPr>
          <p:spPr>
            <a:xfrm>
              <a:off x="5823720" y="2813040"/>
              <a:ext cx="324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0" name="Freeform 3975"/>
            <p:cNvSpPr/>
            <p:nvPr/>
          </p:nvSpPr>
          <p:spPr>
            <a:xfrm>
              <a:off x="5986800" y="2818800"/>
              <a:ext cx="11160" cy="9000"/>
            </a:xfrm>
            <a:custGeom>
              <a:avLst/>
              <a:gdLst>
                <a:gd name="textAreaLeft" fmla="*/ 0 w 11160"/>
                <a:gd name="textAreaRight" fmla="*/ 11880 w 11160"/>
                <a:gd name="textAreaTop" fmla="*/ 0 h 9000"/>
                <a:gd name="textAreaBottom" fmla="*/ 9720 h 9000"/>
              </a:gdLst>
              <a:ahLst/>
              <a:cxnLst/>
              <a:rect l="textAreaLeft" t="textAreaTop" r="textAreaRight" b="textAreaBottom"/>
              <a:pathLst>
                <a:path w="6" h="5">
                  <a:moveTo>
                    <a:pt x="0" y="0"/>
                  </a:moveTo>
                  <a:lnTo>
                    <a:pt x="0" y="3"/>
                  </a:lnTo>
                  <a:lnTo>
                    <a:pt x="6" y="5"/>
                  </a:lnTo>
                  <a:lnTo>
                    <a:pt x="6"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1" name="Freeform 3976"/>
            <p:cNvSpPr/>
            <p:nvPr/>
          </p:nvSpPr>
          <p:spPr>
            <a:xfrm>
              <a:off x="4077000" y="31788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0"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2" name="Rectangle 3977"/>
            <p:cNvSpPr/>
            <p:nvPr/>
          </p:nvSpPr>
          <p:spPr>
            <a:xfrm>
              <a:off x="5392440" y="27241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3" name="Rectangle 3978"/>
            <p:cNvSpPr/>
            <p:nvPr/>
          </p:nvSpPr>
          <p:spPr>
            <a:xfrm>
              <a:off x="5263560" y="27241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4" name="Freeform 3979"/>
            <p:cNvSpPr/>
            <p:nvPr/>
          </p:nvSpPr>
          <p:spPr>
            <a:xfrm>
              <a:off x="3524400" y="40345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5" name="Freeform 3980"/>
            <p:cNvSpPr/>
            <p:nvPr/>
          </p:nvSpPr>
          <p:spPr>
            <a:xfrm>
              <a:off x="4818240" y="332748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3"/>
                  </a:moveTo>
                  <a:lnTo>
                    <a:pt x="2" y="3"/>
                  </a:lnTo>
                  <a:lnTo>
                    <a:pt x="0" y="3"/>
                  </a:lnTo>
                  <a:lnTo>
                    <a:pt x="2" y="0"/>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6" name="Freeform 3981"/>
            <p:cNvSpPr/>
            <p:nvPr/>
          </p:nvSpPr>
          <p:spPr>
            <a:xfrm>
              <a:off x="7133400" y="4772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7" name="Freeform 3982"/>
            <p:cNvSpPr/>
            <p:nvPr/>
          </p:nvSpPr>
          <p:spPr>
            <a:xfrm>
              <a:off x="6789600" y="457020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0"/>
                  </a:moveTo>
                  <a:lnTo>
                    <a:pt x="0"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8" name="Freeform 3983"/>
            <p:cNvSpPr/>
            <p:nvPr/>
          </p:nvSpPr>
          <p:spPr>
            <a:xfrm>
              <a:off x="8353800" y="188604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3" y="0"/>
                  </a:lnTo>
                  <a:lnTo>
                    <a:pt x="5"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09" name="Freeform 3984"/>
            <p:cNvSpPr/>
            <p:nvPr/>
          </p:nvSpPr>
          <p:spPr>
            <a:xfrm>
              <a:off x="8470800" y="192456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0" y="0"/>
                  </a:moveTo>
                  <a:lnTo>
                    <a:pt x="6" y="0"/>
                  </a:lnTo>
                  <a:lnTo>
                    <a:pt x="9" y="6"/>
                  </a:lnTo>
                  <a:lnTo>
                    <a:pt x="6" y="6"/>
                  </a:lnTo>
                  <a:lnTo>
                    <a:pt x="6"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0" name="Freeform 3985"/>
            <p:cNvSpPr/>
            <p:nvPr/>
          </p:nvSpPr>
          <p:spPr>
            <a:xfrm>
              <a:off x="10188000" y="56106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1" name="Freeform 3986"/>
            <p:cNvSpPr/>
            <p:nvPr/>
          </p:nvSpPr>
          <p:spPr>
            <a:xfrm>
              <a:off x="5861520" y="282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2" name="Freeform 3987"/>
            <p:cNvSpPr/>
            <p:nvPr/>
          </p:nvSpPr>
          <p:spPr>
            <a:xfrm>
              <a:off x="5579280" y="3125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3" name="Freeform 3988"/>
            <p:cNvSpPr/>
            <p:nvPr/>
          </p:nvSpPr>
          <p:spPr>
            <a:xfrm>
              <a:off x="1857240" y="2631960"/>
              <a:ext cx="17280" cy="5040"/>
            </a:xfrm>
            <a:custGeom>
              <a:avLst/>
              <a:gdLst>
                <a:gd name="textAreaLeft" fmla="*/ 0 w 17280"/>
                <a:gd name="textAreaRight" fmla="*/ 18000 w 17280"/>
                <a:gd name="textAreaTop" fmla="*/ 0 h 5040"/>
                <a:gd name="textAreaBottom" fmla="*/ 5760 h 5040"/>
              </a:gdLst>
              <a:ahLst/>
              <a:cxnLst/>
              <a:rect l="textAreaLeft" t="textAreaTop" r="textAreaRight" b="textAreaBottom"/>
              <a:pathLst>
                <a:path w="9" h="3">
                  <a:moveTo>
                    <a:pt x="3" y="3"/>
                  </a:moveTo>
                  <a:lnTo>
                    <a:pt x="0" y="0"/>
                  </a:lnTo>
                  <a:lnTo>
                    <a:pt x="0" y="3"/>
                  </a:lnTo>
                  <a:lnTo>
                    <a:pt x="0" y="0"/>
                  </a:lnTo>
                  <a:lnTo>
                    <a:pt x="3" y="0"/>
                  </a:lnTo>
                  <a:lnTo>
                    <a:pt x="6" y="0"/>
                  </a:lnTo>
                  <a:lnTo>
                    <a:pt x="9" y="0"/>
                  </a:lnTo>
                  <a:lnTo>
                    <a:pt x="9" y="3"/>
                  </a:lnTo>
                  <a:lnTo>
                    <a:pt x="6" y="3"/>
                  </a:lnTo>
                  <a:lnTo>
                    <a:pt x="6"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4" name="Freeform 3989"/>
            <p:cNvSpPr/>
            <p:nvPr/>
          </p:nvSpPr>
          <p:spPr>
            <a:xfrm>
              <a:off x="1384200" y="23911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5" name="Freeform 3990"/>
            <p:cNvSpPr/>
            <p:nvPr/>
          </p:nvSpPr>
          <p:spPr>
            <a:xfrm>
              <a:off x="1384200" y="23911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6" name="Freeform 3991"/>
            <p:cNvSpPr/>
            <p:nvPr/>
          </p:nvSpPr>
          <p:spPr>
            <a:xfrm>
              <a:off x="1384200" y="23911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7" name="Freeform 3992"/>
            <p:cNvSpPr/>
            <p:nvPr/>
          </p:nvSpPr>
          <p:spPr>
            <a:xfrm>
              <a:off x="2552760" y="3458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3"/>
                  </a:moveTo>
                  <a:lnTo>
                    <a:pt x="3" y="0"/>
                  </a:lnTo>
                  <a:lnTo>
                    <a:pt x="0" y="0"/>
                  </a:lnTo>
                  <a:lnTo>
                    <a:pt x="0" y="3"/>
                  </a:lnTo>
                  <a:lnTo>
                    <a:pt x="0"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8" name="Freeform 3993"/>
            <p:cNvSpPr/>
            <p:nvPr/>
          </p:nvSpPr>
          <p:spPr>
            <a:xfrm>
              <a:off x="2546640" y="345816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3"/>
                  </a:moveTo>
                  <a:lnTo>
                    <a:pt x="0" y="3"/>
                  </a:lnTo>
                  <a:lnTo>
                    <a:pt x="0" y="0"/>
                  </a:lnTo>
                  <a:lnTo>
                    <a:pt x="0" y="3"/>
                  </a:lnTo>
                  <a:lnTo>
                    <a:pt x="0" y="6"/>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19" name="Freeform 3994"/>
            <p:cNvSpPr/>
            <p:nvPr/>
          </p:nvSpPr>
          <p:spPr>
            <a:xfrm>
              <a:off x="2540880" y="345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3" y="0"/>
                  </a:lnTo>
                  <a:lnTo>
                    <a:pt x="0" y="3"/>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0" name="Freeform 3995"/>
            <p:cNvSpPr/>
            <p:nvPr/>
          </p:nvSpPr>
          <p:spPr>
            <a:xfrm>
              <a:off x="2715840" y="358920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3"/>
                  </a:moveTo>
                  <a:lnTo>
                    <a:pt x="3" y="0"/>
                  </a:lnTo>
                  <a:lnTo>
                    <a:pt x="0" y="0"/>
                  </a:lnTo>
                  <a:lnTo>
                    <a:pt x="0" y="3"/>
                  </a:lnTo>
                  <a:lnTo>
                    <a:pt x="0" y="3"/>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1" name="Freeform 3996"/>
            <p:cNvSpPr/>
            <p:nvPr/>
          </p:nvSpPr>
          <p:spPr>
            <a:xfrm>
              <a:off x="2739600" y="3594960"/>
              <a:ext cx="9360" cy="16560"/>
            </a:xfrm>
            <a:custGeom>
              <a:avLst/>
              <a:gdLst>
                <a:gd name="textAreaLeft" fmla="*/ 0 w 9360"/>
                <a:gd name="textAreaRight" fmla="*/ 10080 w 9360"/>
                <a:gd name="textAreaTop" fmla="*/ 0 h 16560"/>
                <a:gd name="textAreaBottom" fmla="*/ 17280 h 16560"/>
              </a:gdLst>
              <a:ahLst/>
              <a:cxnLst/>
              <a:rect l="textAreaLeft" t="textAreaTop" r="textAreaRight" b="textAreaBottom"/>
              <a:pathLst>
                <a:path w="5" h="9">
                  <a:moveTo>
                    <a:pt x="3" y="0"/>
                  </a:moveTo>
                  <a:lnTo>
                    <a:pt x="0" y="0"/>
                  </a:lnTo>
                  <a:lnTo>
                    <a:pt x="0" y="3"/>
                  </a:lnTo>
                  <a:lnTo>
                    <a:pt x="0" y="6"/>
                  </a:lnTo>
                  <a:lnTo>
                    <a:pt x="3" y="6"/>
                  </a:lnTo>
                  <a:lnTo>
                    <a:pt x="0" y="6"/>
                  </a:lnTo>
                  <a:lnTo>
                    <a:pt x="3" y="9"/>
                  </a:lnTo>
                  <a:lnTo>
                    <a:pt x="3" y="6"/>
                  </a:lnTo>
                  <a:lnTo>
                    <a:pt x="5"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2" name="Freeform 3997"/>
            <p:cNvSpPr/>
            <p:nvPr/>
          </p:nvSpPr>
          <p:spPr>
            <a:xfrm>
              <a:off x="2773440" y="367812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3" name="Freeform 3998"/>
            <p:cNvSpPr/>
            <p:nvPr/>
          </p:nvSpPr>
          <p:spPr>
            <a:xfrm>
              <a:off x="2671920" y="3618360"/>
              <a:ext cx="3240" cy="9000"/>
            </a:xfrm>
            <a:custGeom>
              <a:avLst/>
              <a:gdLst>
                <a:gd name="textAreaLeft" fmla="*/ 0 w 3240"/>
                <a:gd name="textAreaRight" fmla="*/ 3960 w 3240"/>
                <a:gd name="textAreaTop" fmla="*/ 0 h 9000"/>
                <a:gd name="textAreaBottom" fmla="*/ 9720 h 9000"/>
              </a:gdLst>
              <a:ahLst/>
              <a:cxnLst/>
              <a:rect l="textAreaLeft" t="textAreaTop" r="textAreaRight" b="textAreaBottom"/>
              <a:pathLst>
                <a:path w="2" h="5">
                  <a:moveTo>
                    <a:pt x="0" y="2"/>
                  </a:moveTo>
                  <a:lnTo>
                    <a:pt x="0" y="0"/>
                  </a:lnTo>
                  <a:lnTo>
                    <a:pt x="2" y="0"/>
                  </a:lnTo>
                  <a:lnTo>
                    <a:pt x="2" y="2"/>
                  </a:lnTo>
                  <a:lnTo>
                    <a:pt x="2" y="5"/>
                  </a:lnTo>
                  <a:lnTo>
                    <a:pt x="0" y="5"/>
                  </a:lnTo>
                  <a:lnTo>
                    <a:pt x="0"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4" name="Freeform 3999"/>
            <p:cNvSpPr/>
            <p:nvPr/>
          </p:nvSpPr>
          <p:spPr>
            <a:xfrm>
              <a:off x="2614320" y="3594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5" name="Rectangle 4000"/>
            <p:cNvSpPr/>
            <p:nvPr/>
          </p:nvSpPr>
          <p:spPr>
            <a:xfrm>
              <a:off x="2224800" y="2824560"/>
              <a:ext cx="5400" cy="32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6" name="Freeform 4001"/>
            <p:cNvSpPr/>
            <p:nvPr/>
          </p:nvSpPr>
          <p:spPr>
            <a:xfrm>
              <a:off x="4891680" y="2209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7" name="Freeform 4002"/>
            <p:cNvSpPr/>
            <p:nvPr/>
          </p:nvSpPr>
          <p:spPr>
            <a:xfrm>
              <a:off x="4947480" y="21981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8" name="Freeform 4003"/>
            <p:cNvSpPr/>
            <p:nvPr/>
          </p:nvSpPr>
          <p:spPr>
            <a:xfrm>
              <a:off x="4998960" y="22600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29" name="Freeform 4004"/>
            <p:cNvSpPr/>
            <p:nvPr/>
          </p:nvSpPr>
          <p:spPr>
            <a:xfrm>
              <a:off x="8200800" y="20286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0" name="Freeform 4005"/>
            <p:cNvSpPr/>
            <p:nvPr/>
          </p:nvSpPr>
          <p:spPr>
            <a:xfrm>
              <a:off x="8184600" y="2025000"/>
              <a:ext cx="9360" cy="3240"/>
            </a:xfrm>
            <a:custGeom>
              <a:avLst/>
              <a:gdLst>
                <a:gd name="textAreaLeft" fmla="*/ 0 w 9360"/>
                <a:gd name="textAreaRight" fmla="*/ 10080 w 9360"/>
                <a:gd name="textAreaTop" fmla="*/ 0 h 3240"/>
                <a:gd name="textAreaBottom" fmla="*/ 3960 h 3240"/>
              </a:gdLst>
              <a:ahLst/>
              <a:cxnLst/>
              <a:rect l="textAreaLeft" t="textAreaTop" r="textAreaRight" b="textAreaBottom"/>
              <a:pathLst>
                <a:path w="5" h="2">
                  <a:moveTo>
                    <a:pt x="5" y="2"/>
                  </a:moveTo>
                  <a:lnTo>
                    <a:pt x="2" y="2"/>
                  </a:lnTo>
                  <a:lnTo>
                    <a:pt x="0" y="2"/>
                  </a:lnTo>
                  <a:lnTo>
                    <a:pt x="0" y="0"/>
                  </a:lnTo>
                  <a:lnTo>
                    <a:pt x="2"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1" name="Freeform 4006"/>
            <p:cNvSpPr/>
            <p:nvPr/>
          </p:nvSpPr>
          <p:spPr>
            <a:xfrm>
              <a:off x="8172720" y="20343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2" name="Freeform 4007"/>
            <p:cNvSpPr/>
            <p:nvPr/>
          </p:nvSpPr>
          <p:spPr>
            <a:xfrm>
              <a:off x="7308360" y="2198160"/>
              <a:ext cx="17280" cy="28080"/>
            </a:xfrm>
            <a:custGeom>
              <a:avLst/>
              <a:gdLst>
                <a:gd name="textAreaLeft" fmla="*/ 0 w 17280"/>
                <a:gd name="textAreaRight" fmla="*/ 18000 w 17280"/>
                <a:gd name="textAreaTop" fmla="*/ 0 h 28080"/>
                <a:gd name="textAreaBottom" fmla="*/ 28800 h 28080"/>
              </a:gdLst>
              <a:ahLst/>
              <a:cxnLst/>
              <a:rect l="textAreaLeft" t="textAreaTop" r="textAreaRight" b="textAreaBottom"/>
              <a:pathLst>
                <a:path w="9" h="15">
                  <a:moveTo>
                    <a:pt x="0" y="0"/>
                  </a:moveTo>
                  <a:lnTo>
                    <a:pt x="0" y="9"/>
                  </a:lnTo>
                  <a:lnTo>
                    <a:pt x="9" y="15"/>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6200" rIns="90000" bIns="-16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3" name="Freeform 4008"/>
            <p:cNvSpPr/>
            <p:nvPr/>
          </p:nvSpPr>
          <p:spPr>
            <a:xfrm>
              <a:off x="7330320" y="2260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4" name="Freeform 4009"/>
            <p:cNvSpPr/>
            <p:nvPr/>
          </p:nvSpPr>
          <p:spPr>
            <a:xfrm>
              <a:off x="7326360" y="2265840"/>
              <a:ext cx="3240" cy="3240"/>
            </a:xfrm>
            <a:custGeom>
              <a:avLst/>
              <a:gdLst>
                <a:gd name="textAreaLeft" fmla="*/ 0 w 3240"/>
                <a:gd name="textAreaRight" fmla="*/ 3960 w 3240"/>
                <a:gd name="textAreaTop" fmla="*/ 0 h 3240"/>
                <a:gd name="textAreaBottom" fmla="*/ 3960 h 3240"/>
              </a:gdLst>
              <a:ahLst/>
              <a:cxnLst/>
              <a:rect l="textAreaLeft" t="textAreaTop" r="textAreaRight" b="textAreaBottom"/>
              <a:pathLst>
                <a:path w="2" h="2">
                  <a:moveTo>
                    <a:pt x="0" y="0"/>
                  </a:move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5" name="Freeform 4010"/>
            <p:cNvSpPr/>
            <p:nvPr/>
          </p:nvSpPr>
          <p:spPr>
            <a:xfrm>
              <a:off x="7296480" y="2275200"/>
              <a:ext cx="17280" cy="10800"/>
            </a:xfrm>
            <a:custGeom>
              <a:avLst/>
              <a:gdLst>
                <a:gd name="textAreaLeft" fmla="*/ 0 w 17280"/>
                <a:gd name="textAreaRight" fmla="*/ 18000 w 17280"/>
                <a:gd name="textAreaTop" fmla="*/ 0 h 10800"/>
                <a:gd name="textAreaBottom" fmla="*/ 11520 h 10800"/>
              </a:gdLst>
              <a:ahLst/>
              <a:cxnLst/>
              <a:rect l="textAreaLeft" t="textAreaTop" r="textAreaRight" b="textAreaBottom"/>
              <a:pathLst>
                <a:path w="9" h="6">
                  <a:moveTo>
                    <a:pt x="3" y="3"/>
                  </a:moveTo>
                  <a:lnTo>
                    <a:pt x="9" y="6"/>
                  </a:lnTo>
                  <a:lnTo>
                    <a:pt x="6" y="3"/>
                  </a:lnTo>
                  <a:lnTo>
                    <a:pt x="6"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6" name="Freeform 4011"/>
            <p:cNvSpPr/>
            <p:nvPr/>
          </p:nvSpPr>
          <p:spPr>
            <a:xfrm>
              <a:off x="7308360" y="219456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3" y="0"/>
                  </a:lnTo>
                  <a:lnTo>
                    <a:pt x="0" y="2"/>
                  </a:lnTo>
                  <a:lnTo>
                    <a:pt x="3"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7" name="Freeform 4012"/>
            <p:cNvSpPr/>
            <p:nvPr/>
          </p:nvSpPr>
          <p:spPr>
            <a:xfrm>
              <a:off x="4472640" y="4920840"/>
              <a:ext cx="11160" cy="1080"/>
            </a:xfrm>
            <a:custGeom>
              <a:avLst/>
              <a:gdLst>
                <a:gd name="textAreaLeft" fmla="*/ 0 w 11160"/>
                <a:gd name="textAreaRight" fmla="*/ 11880 w 11160"/>
                <a:gd name="textAreaTop" fmla="*/ 0 h 1080"/>
                <a:gd name="textAreaBottom" fmla="*/ 1800 h 108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8" name="Freeform 4013"/>
            <p:cNvSpPr/>
            <p:nvPr/>
          </p:nvSpPr>
          <p:spPr>
            <a:xfrm>
              <a:off x="4478400" y="49147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3" y="0"/>
                  </a:lnTo>
                  <a:lnTo>
                    <a:pt x="0" y="0"/>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39" name="Freeform 4014"/>
            <p:cNvSpPr/>
            <p:nvPr/>
          </p:nvSpPr>
          <p:spPr>
            <a:xfrm>
              <a:off x="4472640" y="440064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3" y="3"/>
                  </a:moveTo>
                  <a:lnTo>
                    <a:pt x="6" y="0"/>
                  </a:lnTo>
                  <a:lnTo>
                    <a:pt x="3" y="0"/>
                  </a:lnTo>
                  <a:lnTo>
                    <a:pt x="3"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0" name="Freeform 4015"/>
            <p:cNvSpPr/>
            <p:nvPr/>
          </p:nvSpPr>
          <p:spPr>
            <a:xfrm>
              <a:off x="4315320" y="4284720"/>
              <a:ext cx="9360" cy="10800"/>
            </a:xfrm>
            <a:custGeom>
              <a:avLst/>
              <a:gdLst>
                <a:gd name="textAreaLeft" fmla="*/ 0 w 9360"/>
                <a:gd name="textAreaRight" fmla="*/ 10080 w 9360"/>
                <a:gd name="textAreaTop" fmla="*/ 0 h 10800"/>
                <a:gd name="textAreaBottom" fmla="*/ 11520 h 10800"/>
              </a:gdLst>
              <a:ahLst/>
              <a:cxnLst/>
              <a:rect l="textAreaLeft" t="textAreaTop" r="textAreaRight" b="textAreaBottom"/>
              <a:pathLst>
                <a:path w="5" h="6">
                  <a:moveTo>
                    <a:pt x="0" y="3"/>
                  </a:moveTo>
                  <a:lnTo>
                    <a:pt x="0" y="6"/>
                  </a:lnTo>
                  <a:lnTo>
                    <a:pt x="2" y="6"/>
                  </a:lnTo>
                  <a:lnTo>
                    <a:pt x="5" y="6"/>
                  </a:ln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1" name="Freeform 4016"/>
            <p:cNvSpPr/>
            <p:nvPr/>
          </p:nvSpPr>
          <p:spPr>
            <a:xfrm>
              <a:off x="4315320" y="428472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2" name="Freeform 4017"/>
            <p:cNvSpPr/>
            <p:nvPr/>
          </p:nvSpPr>
          <p:spPr>
            <a:xfrm>
              <a:off x="3389400" y="382644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3" name="Freeform 4018"/>
            <p:cNvSpPr/>
            <p:nvPr/>
          </p:nvSpPr>
          <p:spPr>
            <a:xfrm>
              <a:off x="3151080" y="21888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4" name="Freeform 4019"/>
            <p:cNvSpPr/>
            <p:nvPr/>
          </p:nvSpPr>
          <p:spPr>
            <a:xfrm>
              <a:off x="2292480" y="285732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0"/>
                  </a:moveTo>
                  <a:lnTo>
                    <a:pt x="0"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5" name="Rectangle 4020"/>
            <p:cNvSpPr/>
            <p:nvPr/>
          </p:nvSpPr>
          <p:spPr>
            <a:xfrm>
              <a:off x="2320200" y="287856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6" name="Freeform 4021"/>
            <p:cNvSpPr/>
            <p:nvPr/>
          </p:nvSpPr>
          <p:spPr>
            <a:xfrm>
              <a:off x="2377800" y="2964960"/>
              <a:ext cx="9360" cy="1080"/>
            </a:xfrm>
            <a:custGeom>
              <a:avLst/>
              <a:gdLst>
                <a:gd name="textAreaLeft" fmla="*/ 0 w 9360"/>
                <a:gd name="textAreaRight" fmla="*/ 10080 w 9360"/>
                <a:gd name="textAreaTop" fmla="*/ 0 h 1080"/>
                <a:gd name="textAreaBottom" fmla="*/ 1800 h 1080"/>
              </a:gdLst>
              <a:ahLst/>
              <a:cxnLst/>
              <a:rect l="textAreaLeft" t="textAreaTop" r="textAreaRight" b="textAreaBottom"/>
              <a:pathLst>
                <a:path w="5">
                  <a:moveTo>
                    <a:pt x="5" y="0"/>
                  </a:moveTo>
                  <a:lnTo>
                    <a:pt x="3" y="0"/>
                  </a:lnTo>
                  <a:lnTo>
                    <a:pt x="0" y="0"/>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7" name="Freeform 4022"/>
            <p:cNvSpPr/>
            <p:nvPr/>
          </p:nvSpPr>
          <p:spPr>
            <a:xfrm>
              <a:off x="2721600" y="3660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8" name="Freeform 4023"/>
            <p:cNvSpPr/>
            <p:nvPr/>
          </p:nvSpPr>
          <p:spPr>
            <a:xfrm>
              <a:off x="3687480" y="5649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49" name="Freeform 4024"/>
            <p:cNvSpPr/>
            <p:nvPr/>
          </p:nvSpPr>
          <p:spPr>
            <a:xfrm>
              <a:off x="4325400" y="43174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0" name="Rectangle 4025"/>
            <p:cNvSpPr/>
            <p:nvPr/>
          </p:nvSpPr>
          <p:spPr>
            <a:xfrm>
              <a:off x="7890480" y="37879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1" name="Freeform 4026"/>
            <p:cNvSpPr/>
            <p:nvPr/>
          </p:nvSpPr>
          <p:spPr>
            <a:xfrm>
              <a:off x="10013040" y="2593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2" name="Freeform 4027"/>
            <p:cNvSpPr/>
            <p:nvPr/>
          </p:nvSpPr>
          <p:spPr>
            <a:xfrm>
              <a:off x="9160560" y="2129040"/>
              <a:ext cx="38880" cy="14760"/>
            </a:xfrm>
            <a:custGeom>
              <a:avLst/>
              <a:gdLst>
                <a:gd name="textAreaLeft" fmla="*/ 0 w 38880"/>
                <a:gd name="textAreaRight" fmla="*/ 39600 w 38880"/>
                <a:gd name="textAreaTop" fmla="*/ 0 h 14760"/>
                <a:gd name="textAreaBottom" fmla="*/ 15480 h 14760"/>
              </a:gdLst>
              <a:ahLst/>
              <a:cxnLst/>
              <a:rect l="textAreaLeft" t="textAreaTop" r="textAreaRight" b="textAreaBottom"/>
              <a:pathLst>
                <a:path w="20" h="8">
                  <a:moveTo>
                    <a:pt x="20" y="0"/>
                  </a:moveTo>
                  <a:lnTo>
                    <a:pt x="20" y="2"/>
                  </a:lnTo>
                  <a:lnTo>
                    <a:pt x="17" y="5"/>
                  </a:lnTo>
                  <a:lnTo>
                    <a:pt x="14" y="5"/>
                  </a:lnTo>
                  <a:lnTo>
                    <a:pt x="12" y="5"/>
                  </a:lnTo>
                  <a:lnTo>
                    <a:pt x="9" y="5"/>
                  </a:lnTo>
                  <a:lnTo>
                    <a:pt x="6" y="8"/>
                  </a:lnTo>
                  <a:lnTo>
                    <a:pt x="0" y="5"/>
                  </a:lnTo>
                  <a:lnTo>
                    <a:pt x="3" y="5"/>
                  </a:lnTo>
                  <a:lnTo>
                    <a:pt x="3" y="2"/>
                  </a:lnTo>
                  <a:lnTo>
                    <a:pt x="6" y="2"/>
                  </a:lnTo>
                  <a:lnTo>
                    <a:pt x="6" y="0"/>
                  </a:lnTo>
                  <a:lnTo>
                    <a:pt x="9" y="0"/>
                  </a:lnTo>
                  <a:lnTo>
                    <a:pt x="17"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3" name="Freeform 4028"/>
            <p:cNvSpPr/>
            <p:nvPr/>
          </p:nvSpPr>
          <p:spPr>
            <a:xfrm>
              <a:off x="8884440" y="2111400"/>
              <a:ext cx="15120" cy="1080"/>
            </a:xfrm>
            <a:custGeom>
              <a:avLst/>
              <a:gdLst>
                <a:gd name="textAreaLeft" fmla="*/ 0 w 15120"/>
                <a:gd name="textAreaRight" fmla="*/ 15840 w 15120"/>
                <a:gd name="textAreaTop" fmla="*/ 0 h 1080"/>
                <a:gd name="textAreaBottom" fmla="*/ 1800 h 1080"/>
              </a:gdLst>
              <a:ahLst/>
              <a:cxnLst/>
              <a:rect l="textAreaLeft" t="textAreaTop" r="textAreaRight" b="textAreaBottom"/>
              <a:pathLst>
                <a:path w="8">
                  <a:moveTo>
                    <a:pt x="0" y="0"/>
                  </a:moveTo>
                  <a:lnTo>
                    <a:pt x="3" y="0"/>
                  </a:lnTo>
                  <a:lnTo>
                    <a:pt x="8"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3200" rIns="90000" bIns="-43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4" name="Freeform 4029"/>
            <p:cNvSpPr/>
            <p:nvPr/>
          </p:nvSpPr>
          <p:spPr>
            <a:xfrm>
              <a:off x="3675600" y="3398760"/>
              <a:ext cx="5400" cy="20520"/>
            </a:xfrm>
            <a:custGeom>
              <a:avLst/>
              <a:gdLst>
                <a:gd name="textAreaLeft" fmla="*/ 0 w 5400"/>
                <a:gd name="textAreaRight" fmla="*/ 6120 w 5400"/>
                <a:gd name="textAreaTop" fmla="*/ 0 h 20520"/>
                <a:gd name="textAreaBottom" fmla="*/ 21240 h 20520"/>
              </a:gdLst>
              <a:ahLst/>
              <a:cxnLst/>
              <a:rect l="textAreaLeft" t="textAreaTop" r="textAreaRight" b="textAreaBottom"/>
              <a:pathLst>
                <a:path w="3" h="11">
                  <a:moveTo>
                    <a:pt x="0" y="0"/>
                  </a:moveTo>
                  <a:lnTo>
                    <a:pt x="0" y="6"/>
                  </a:lnTo>
                  <a:lnTo>
                    <a:pt x="3" y="11"/>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3760" rIns="90000" bIns="-23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5" name="Freeform 4030"/>
            <p:cNvSpPr/>
            <p:nvPr/>
          </p:nvSpPr>
          <p:spPr>
            <a:xfrm>
              <a:off x="3782880" y="30924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6" y="0"/>
                  </a:lnTo>
                  <a:lnTo>
                    <a:pt x="6"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6" name="Freeform 4031"/>
            <p:cNvSpPr/>
            <p:nvPr/>
          </p:nvSpPr>
          <p:spPr>
            <a:xfrm>
              <a:off x="3987720" y="235836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0" y="3"/>
                  </a:moveTo>
                  <a:lnTo>
                    <a:pt x="3" y="0"/>
                  </a:lnTo>
                  <a:lnTo>
                    <a:pt x="5" y="0"/>
                  </a:lnTo>
                  <a:lnTo>
                    <a:pt x="5"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7" name="Freeform 4032"/>
            <p:cNvSpPr/>
            <p:nvPr/>
          </p:nvSpPr>
          <p:spPr>
            <a:xfrm>
              <a:off x="4015440" y="2364120"/>
              <a:ext cx="5400" cy="9000"/>
            </a:xfrm>
            <a:custGeom>
              <a:avLst/>
              <a:gdLst>
                <a:gd name="textAreaLeft" fmla="*/ 0 w 5400"/>
                <a:gd name="textAreaRight" fmla="*/ 6120 w 5400"/>
                <a:gd name="textAreaTop" fmla="*/ 0 h 9000"/>
                <a:gd name="textAreaBottom" fmla="*/ 9720 h 9000"/>
              </a:gdLst>
              <a:ahLst/>
              <a:cxnLst/>
              <a:rect l="textAreaLeft" t="textAreaTop" r="textAreaRight" b="textAreaBottom"/>
              <a:pathLst>
                <a:path w="3" h="5">
                  <a:moveTo>
                    <a:pt x="0" y="5"/>
                  </a:moveTo>
                  <a:lnTo>
                    <a:pt x="0" y="3"/>
                  </a:lnTo>
                  <a:lnTo>
                    <a:pt x="3" y="0"/>
                  </a:lnTo>
                  <a:lnTo>
                    <a:pt x="3" y="3"/>
                  </a:lnTo>
                  <a:lnTo>
                    <a:pt x="0"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5280" rIns="90000" bIns="-352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8" name="Freeform 4033"/>
            <p:cNvSpPr/>
            <p:nvPr/>
          </p:nvSpPr>
          <p:spPr>
            <a:xfrm>
              <a:off x="4021200" y="2423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59" name="Freeform 4034"/>
            <p:cNvSpPr/>
            <p:nvPr/>
          </p:nvSpPr>
          <p:spPr>
            <a:xfrm>
              <a:off x="3993480" y="24562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0" name="Freeform 4035"/>
            <p:cNvSpPr/>
            <p:nvPr/>
          </p:nvSpPr>
          <p:spPr>
            <a:xfrm>
              <a:off x="3874320" y="226008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0" y="3"/>
                  </a:moveTo>
                  <a:lnTo>
                    <a:pt x="3" y="0"/>
                  </a:lnTo>
                  <a:lnTo>
                    <a:pt x="6" y="0"/>
                  </a:lnTo>
                  <a:lnTo>
                    <a:pt x="8"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1" name="Freeform 4036"/>
            <p:cNvSpPr/>
            <p:nvPr/>
          </p:nvSpPr>
          <p:spPr>
            <a:xfrm>
              <a:off x="3896280" y="2260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2" name="Freeform 4037"/>
            <p:cNvSpPr/>
            <p:nvPr/>
          </p:nvSpPr>
          <p:spPr>
            <a:xfrm>
              <a:off x="8568360" y="4412160"/>
              <a:ext cx="5400" cy="14760"/>
            </a:xfrm>
            <a:custGeom>
              <a:avLst/>
              <a:gdLst>
                <a:gd name="textAreaLeft" fmla="*/ 0 w 5400"/>
                <a:gd name="textAreaRight" fmla="*/ 6120 w 5400"/>
                <a:gd name="textAreaTop" fmla="*/ 0 h 14760"/>
                <a:gd name="textAreaBottom" fmla="*/ 15480 h 14760"/>
              </a:gdLst>
              <a:ahLst/>
              <a:cxnLst/>
              <a:rect l="textAreaLeft" t="textAreaTop" r="textAreaRight" b="textAreaBottom"/>
              <a:pathLst>
                <a:path w="3" h="8">
                  <a:moveTo>
                    <a:pt x="3" y="0"/>
                  </a:moveTo>
                  <a:lnTo>
                    <a:pt x="0" y="0"/>
                  </a:lnTo>
                  <a:lnTo>
                    <a:pt x="0" y="3"/>
                  </a:lnTo>
                  <a:lnTo>
                    <a:pt x="0" y="5"/>
                  </a:lnTo>
                  <a:lnTo>
                    <a:pt x="0" y="8"/>
                  </a:lnTo>
                  <a:lnTo>
                    <a:pt x="3" y="8"/>
                  </a:lnTo>
                  <a:lnTo>
                    <a:pt x="3"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3" name="Freeform 4038"/>
            <p:cNvSpPr/>
            <p:nvPr/>
          </p:nvSpPr>
          <p:spPr>
            <a:xfrm>
              <a:off x="9144720" y="45313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4" name="Freeform 4039"/>
            <p:cNvSpPr/>
            <p:nvPr/>
          </p:nvSpPr>
          <p:spPr>
            <a:xfrm>
              <a:off x="9114840" y="4510440"/>
              <a:ext cx="38880" cy="26280"/>
            </a:xfrm>
            <a:custGeom>
              <a:avLst/>
              <a:gdLst>
                <a:gd name="textAreaLeft" fmla="*/ 0 w 38880"/>
                <a:gd name="textAreaRight" fmla="*/ 39600 w 38880"/>
                <a:gd name="textAreaTop" fmla="*/ 0 h 26280"/>
                <a:gd name="textAreaBottom" fmla="*/ 27000 h 26280"/>
              </a:gdLst>
              <a:ahLst/>
              <a:cxnLst/>
              <a:rect l="textAreaLeft" t="textAreaTop" r="textAreaRight" b="textAreaBottom"/>
              <a:pathLst>
                <a:path w="20" h="14">
                  <a:moveTo>
                    <a:pt x="20" y="3"/>
                  </a:moveTo>
                  <a:lnTo>
                    <a:pt x="18" y="6"/>
                  </a:lnTo>
                  <a:lnTo>
                    <a:pt x="18" y="9"/>
                  </a:lnTo>
                  <a:lnTo>
                    <a:pt x="15" y="11"/>
                  </a:lnTo>
                  <a:lnTo>
                    <a:pt x="12" y="11"/>
                  </a:lnTo>
                  <a:lnTo>
                    <a:pt x="12" y="14"/>
                  </a:lnTo>
                  <a:lnTo>
                    <a:pt x="9" y="11"/>
                  </a:lnTo>
                  <a:lnTo>
                    <a:pt x="6" y="14"/>
                  </a:lnTo>
                  <a:lnTo>
                    <a:pt x="3" y="14"/>
                  </a:lnTo>
                  <a:lnTo>
                    <a:pt x="0" y="14"/>
                  </a:lnTo>
                  <a:lnTo>
                    <a:pt x="3" y="9"/>
                  </a:lnTo>
                  <a:lnTo>
                    <a:pt x="6" y="3"/>
                  </a:lnTo>
                  <a:lnTo>
                    <a:pt x="12" y="0"/>
                  </a:lnTo>
                  <a:lnTo>
                    <a:pt x="15" y="0"/>
                  </a:lnTo>
                  <a:lnTo>
                    <a:pt x="18" y="0"/>
                  </a:lnTo>
                  <a:lnTo>
                    <a:pt x="2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5" name="Freeform 4040"/>
            <p:cNvSpPr/>
            <p:nvPr/>
          </p:nvSpPr>
          <p:spPr>
            <a:xfrm>
              <a:off x="9126720" y="453132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3"/>
                  </a:moveTo>
                  <a:lnTo>
                    <a:pt x="3"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6" name="Freeform 4041"/>
            <p:cNvSpPr/>
            <p:nvPr/>
          </p:nvSpPr>
          <p:spPr>
            <a:xfrm>
              <a:off x="8494920" y="4596840"/>
              <a:ext cx="1032840" cy="750600"/>
            </a:xfrm>
            <a:custGeom>
              <a:avLst/>
              <a:gdLst>
                <a:gd name="textAreaLeft" fmla="*/ 0 w 1032840"/>
                <a:gd name="textAreaRight" fmla="*/ 1033560 w 1032840"/>
                <a:gd name="textAreaTop" fmla="*/ 0 h 750600"/>
                <a:gd name="textAreaBottom" fmla="*/ 751320 h 750600"/>
              </a:gdLst>
              <a:ahLst/>
              <a:cxnLst/>
              <a:rect l="textAreaLeft" t="textAreaTop" r="textAreaRight" b="textAreaBottom"/>
              <a:pathLst>
                <a:path w="520" h="390">
                  <a:moveTo>
                    <a:pt x="145" y="63"/>
                  </a:moveTo>
                  <a:lnTo>
                    <a:pt x="145" y="66"/>
                  </a:lnTo>
                  <a:lnTo>
                    <a:pt x="142" y="66"/>
                  </a:lnTo>
                  <a:lnTo>
                    <a:pt x="145" y="69"/>
                  </a:lnTo>
                  <a:lnTo>
                    <a:pt x="148" y="69"/>
                  </a:lnTo>
                  <a:lnTo>
                    <a:pt x="148" y="66"/>
                  </a:lnTo>
                  <a:lnTo>
                    <a:pt x="148" y="69"/>
                  </a:lnTo>
                  <a:lnTo>
                    <a:pt x="145" y="72"/>
                  </a:lnTo>
                  <a:lnTo>
                    <a:pt x="145" y="74"/>
                  </a:lnTo>
                  <a:lnTo>
                    <a:pt x="148" y="74"/>
                  </a:lnTo>
                  <a:lnTo>
                    <a:pt x="148" y="77"/>
                  </a:lnTo>
                  <a:lnTo>
                    <a:pt x="150" y="74"/>
                  </a:lnTo>
                  <a:lnTo>
                    <a:pt x="148" y="77"/>
                  </a:lnTo>
                  <a:lnTo>
                    <a:pt x="145" y="77"/>
                  </a:lnTo>
                  <a:lnTo>
                    <a:pt x="145" y="74"/>
                  </a:lnTo>
                  <a:lnTo>
                    <a:pt x="145" y="77"/>
                  </a:lnTo>
                  <a:lnTo>
                    <a:pt x="142" y="77"/>
                  </a:lnTo>
                  <a:lnTo>
                    <a:pt x="142" y="74"/>
                  </a:lnTo>
                  <a:lnTo>
                    <a:pt x="139" y="72"/>
                  </a:lnTo>
                  <a:lnTo>
                    <a:pt x="136" y="72"/>
                  </a:lnTo>
                  <a:lnTo>
                    <a:pt x="136" y="69"/>
                  </a:lnTo>
                  <a:lnTo>
                    <a:pt x="133" y="69"/>
                  </a:lnTo>
                  <a:lnTo>
                    <a:pt x="133" y="72"/>
                  </a:lnTo>
                  <a:lnTo>
                    <a:pt x="136" y="72"/>
                  </a:lnTo>
                  <a:lnTo>
                    <a:pt x="133" y="72"/>
                  </a:lnTo>
                  <a:lnTo>
                    <a:pt x="133" y="74"/>
                  </a:lnTo>
                  <a:lnTo>
                    <a:pt x="133" y="77"/>
                  </a:lnTo>
                  <a:lnTo>
                    <a:pt x="136" y="80"/>
                  </a:lnTo>
                  <a:lnTo>
                    <a:pt x="139" y="80"/>
                  </a:lnTo>
                  <a:lnTo>
                    <a:pt x="136" y="80"/>
                  </a:lnTo>
                  <a:lnTo>
                    <a:pt x="136" y="83"/>
                  </a:lnTo>
                  <a:lnTo>
                    <a:pt x="133" y="83"/>
                  </a:lnTo>
                  <a:lnTo>
                    <a:pt x="133" y="86"/>
                  </a:lnTo>
                  <a:lnTo>
                    <a:pt x="136" y="86"/>
                  </a:lnTo>
                  <a:lnTo>
                    <a:pt x="133" y="86"/>
                  </a:lnTo>
                  <a:lnTo>
                    <a:pt x="136" y="89"/>
                  </a:lnTo>
                  <a:lnTo>
                    <a:pt x="133" y="89"/>
                  </a:lnTo>
                  <a:lnTo>
                    <a:pt x="136" y="91"/>
                  </a:lnTo>
                  <a:lnTo>
                    <a:pt x="133" y="89"/>
                  </a:lnTo>
                  <a:lnTo>
                    <a:pt x="131" y="86"/>
                  </a:lnTo>
                  <a:lnTo>
                    <a:pt x="131" y="83"/>
                  </a:lnTo>
                  <a:lnTo>
                    <a:pt x="131" y="80"/>
                  </a:lnTo>
                  <a:lnTo>
                    <a:pt x="128" y="80"/>
                  </a:lnTo>
                  <a:lnTo>
                    <a:pt x="128" y="77"/>
                  </a:lnTo>
                  <a:lnTo>
                    <a:pt x="128" y="74"/>
                  </a:lnTo>
                  <a:lnTo>
                    <a:pt x="125" y="74"/>
                  </a:lnTo>
                  <a:lnTo>
                    <a:pt x="125" y="77"/>
                  </a:lnTo>
                  <a:lnTo>
                    <a:pt x="125" y="80"/>
                  </a:lnTo>
                  <a:lnTo>
                    <a:pt x="122" y="77"/>
                  </a:lnTo>
                  <a:lnTo>
                    <a:pt x="122" y="80"/>
                  </a:lnTo>
                  <a:lnTo>
                    <a:pt x="122" y="77"/>
                  </a:lnTo>
                  <a:lnTo>
                    <a:pt x="119" y="80"/>
                  </a:lnTo>
                  <a:lnTo>
                    <a:pt x="122" y="80"/>
                  </a:lnTo>
                  <a:lnTo>
                    <a:pt x="119" y="80"/>
                  </a:lnTo>
                  <a:lnTo>
                    <a:pt x="119" y="83"/>
                  </a:lnTo>
                  <a:lnTo>
                    <a:pt x="116" y="83"/>
                  </a:lnTo>
                  <a:lnTo>
                    <a:pt x="116" y="86"/>
                  </a:lnTo>
                  <a:lnTo>
                    <a:pt x="116" y="91"/>
                  </a:lnTo>
                  <a:lnTo>
                    <a:pt x="116" y="94"/>
                  </a:lnTo>
                  <a:lnTo>
                    <a:pt x="119" y="94"/>
                  </a:lnTo>
                  <a:lnTo>
                    <a:pt x="119" y="97"/>
                  </a:lnTo>
                  <a:lnTo>
                    <a:pt x="116" y="97"/>
                  </a:lnTo>
                  <a:lnTo>
                    <a:pt x="114" y="100"/>
                  </a:lnTo>
                  <a:lnTo>
                    <a:pt x="111" y="100"/>
                  </a:lnTo>
                  <a:lnTo>
                    <a:pt x="111" y="103"/>
                  </a:lnTo>
                  <a:lnTo>
                    <a:pt x="111" y="106"/>
                  </a:lnTo>
                  <a:lnTo>
                    <a:pt x="111" y="108"/>
                  </a:lnTo>
                  <a:lnTo>
                    <a:pt x="108" y="111"/>
                  </a:lnTo>
                  <a:lnTo>
                    <a:pt x="102" y="117"/>
                  </a:lnTo>
                  <a:lnTo>
                    <a:pt x="94" y="120"/>
                  </a:lnTo>
                  <a:lnTo>
                    <a:pt x="88" y="120"/>
                  </a:lnTo>
                  <a:lnTo>
                    <a:pt x="82" y="123"/>
                  </a:lnTo>
                  <a:lnTo>
                    <a:pt x="79" y="120"/>
                  </a:lnTo>
                  <a:lnTo>
                    <a:pt x="77" y="120"/>
                  </a:lnTo>
                  <a:lnTo>
                    <a:pt x="74" y="123"/>
                  </a:lnTo>
                  <a:lnTo>
                    <a:pt x="74" y="126"/>
                  </a:lnTo>
                  <a:lnTo>
                    <a:pt x="71" y="126"/>
                  </a:lnTo>
                  <a:lnTo>
                    <a:pt x="65" y="126"/>
                  </a:lnTo>
                  <a:lnTo>
                    <a:pt x="62" y="126"/>
                  </a:lnTo>
                  <a:lnTo>
                    <a:pt x="60" y="131"/>
                  </a:lnTo>
                  <a:lnTo>
                    <a:pt x="57" y="131"/>
                  </a:lnTo>
                  <a:lnTo>
                    <a:pt x="51" y="128"/>
                  </a:lnTo>
                  <a:lnTo>
                    <a:pt x="48" y="131"/>
                  </a:lnTo>
                  <a:lnTo>
                    <a:pt x="48" y="128"/>
                  </a:lnTo>
                  <a:lnTo>
                    <a:pt x="48" y="126"/>
                  </a:lnTo>
                  <a:lnTo>
                    <a:pt x="45" y="128"/>
                  </a:lnTo>
                  <a:lnTo>
                    <a:pt x="45" y="131"/>
                  </a:lnTo>
                  <a:lnTo>
                    <a:pt x="40" y="134"/>
                  </a:lnTo>
                  <a:lnTo>
                    <a:pt x="37" y="134"/>
                  </a:lnTo>
                  <a:lnTo>
                    <a:pt x="34" y="137"/>
                  </a:lnTo>
                  <a:lnTo>
                    <a:pt x="31" y="140"/>
                  </a:lnTo>
                  <a:lnTo>
                    <a:pt x="25" y="143"/>
                  </a:lnTo>
                  <a:lnTo>
                    <a:pt x="23" y="143"/>
                  </a:lnTo>
                  <a:lnTo>
                    <a:pt x="17" y="145"/>
                  </a:lnTo>
                  <a:lnTo>
                    <a:pt x="17" y="151"/>
                  </a:lnTo>
                  <a:lnTo>
                    <a:pt x="17" y="154"/>
                  </a:lnTo>
                  <a:lnTo>
                    <a:pt x="14" y="154"/>
                  </a:lnTo>
                  <a:lnTo>
                    <a:pt x="14" y="157"/>
                  </a:lnTo>
                  <a:lnTo>
                    <a:pt x="11" y="157"/>
                  </a:lnTo>
                  <a:lnTo>
                    <a:pt x="11" y="154"/>
                  </a:lnTo>
                  <a:lnTo>
                    <a:pt x="11" y="151"/>
                  </a:lnTo>
                  <a:lnTo>
                    <a:pt x="11" y="154"/>
                  </a:lnTo>
                  <a:lnTo>
                    <a:pt x="11" y="151"/>
                  </a:lnTo>
                  <a:lnTo>
                    <a:pt x="14" y="148"/>
                  </a:lnTo>
                  <a:lnTo>
                    <a:pt x="11" y="145"/>
                  </a:lnTo>
                  <a:lnTo>
                    <a:pt x="14" y="145"/>
                  </a:lnTo>
                  <a:lnTo>
                    <a:pt x="11" y="145"/>
                  </a:lnTo>
                  <a:lnTo>
                    <a:pt x="11" y="148"/>
                  </a:lnTo>
                  <a:lnTo>
                    <a:pt x="8" y="151"/>
                  </a:lnTo>
                  <a:lnTo>
                    <a:pt x="6" y="157"/>
                  </a:lnTo>
                  <a:lnTo>
                    <a:pt x="8" y="157"/>
                  </a:lnTo>
                  <a:lnTo>
                    <a:pt x="8" y="160"/>
                  </a:lnTo>
                  <a:lnTo>
                    <a:pt x="8" y="162"/>
                  </a:lnTo>
                  <a:lnTo>
                    <a:pt x="8" y="168"/>
                  </a:lnTo>
                  <a:lnTo>
                    <a:pt x="6" y="171"/>
                  </a:lnTo>
                  <a:lnTo>
                    <a:pt x="3" y="174"/>
                  </a:lnTo>
                  <a:lnTo>
                    <a:pt x="3" y="180"/>
                  </a:lnTo>
                  <a:lnTo>
                    <a:pt x="6" y="185"/>
                  </a:lnTo>
                  <a:lnTo>
                    <a:pt x="6" y="188"/>
                  </a:lnTo>
                  <a:lnTo>
                    <a:pt x="8" y="191"/>
                  </a:lnTo>
                  <a:lnTo>
                    <a:pt x="8" y="197"/>
                  </a:lnTo>
                  <a:lnTo>
                    <a:pt x="14" y="197"/>
                  </a:lnTo>
                  <a:lnTo>
                    <a:pt x="14" y="202"/>
                  </a:lnTo>
                  <a:lnTo>
                    <a:pt x="14" y="205"/>
                  </a:lnTo>
                  <a:lnTo>
                    <a:pt x="14" y="208"/>
                  </a:lnTo>
                  <a:lnTo>
                    <a:pt x="11" y="208"/>
                  </a:lnTo>
                  <a:lnTo>
                    <a:pt x="11" y="205"/>
                  </a:lnTo>
                  <a:lnTo>
                    <a:pt x="11" y="202"/>
                  </a:lnTo>
                  <a:lnTo>
                    <a:pt x="8" y="202"/>
                  </a:lnTo>
                  <a:lnTo>
                    <a:pt x="8" y="205"/>
                  </a:lnTo>
                  <a:lnTo>
                    <a:pt x="6" y="202"/>
                  </a:lnTo>
                  <a:lnTo>
                    <a:pt x="8" y="202"/>
                  </a:lnTo>
                  <a:lnTo>
                    <a:pt x="8" y="199"/>
                  </a:lnTo>
                  <a:lnTo>
                    <a:pt x="6" y="199"/>
                  </a:lnTo>
                  <a:lnTo>
                    <a:pt x="6" y="197"/>
                  </a:lnTo>
                  <a:lnTo>
                    <a:pt x="3" y="197"/>
                  </a:lnTo>
                  <a:lnTo>
                    <a:pt x="3" y="199"/>
                  </a:lnTo>
                  <a:lnTo>
                    <a:pt x="6" y="199"/>
                  </a:lnTo>
                  <a:lnTo>
                    <a:pt x="6" y="202"/>
                  </a:lnTo>
                  <a:lnTo>
                    <a:pt x="6" y="205"/>
                  </a:lnTo>
                  <a:lnTo>
                    <a:pt x="8" y="205"/>
                  </a:lnTo>
                  <a:lnTo>
                    <a:pt x="8" y="211"/>
                  </a:lnTo>
                  <a:lnTo>
                    <a:pt x="6" y="211"/>
                  </a:lnTo>
                  <a:lnTo>
                    <a:pt x="6" y="208"/>
                  </a:lnTo>
                  <a:lnTo>
                    <a:pt x="6" y="211"/>
                  </a:lnTo>
                  <a:lnTo>
                    <a:pt x="6" y="208"/>
                  </a:lnTo>
                  <a:lnTo>
                    <a:pt x="6" y="205"/>
                  </a:lnTo>
                  <a:lnTo>
                    <a:pt x="6" y="208"/>
                  </a:lnTo>
                  <a:lnTo>
                    <a:pt x="3" y="208"/>
                  </a:lnTo>
                  <a:lnTo>
                    <a:pt x="3" y="205"/>
                  </a:lnTo>
                  <a:lnTo>
                    <a:pt x="3" y="202"/>
                  </a:lnTo>
                  <a:lnTo>
                    <a:pt x="3" y="205"/>
                  </a:lnTo>
                  <a:lnTo>
                    <a:pt x="3" y="202"/>
                  </a:lnTo>
                  <a:lnTo>
                    <a:pt x="0" y="205"/>
                  </a:lnTo>
                  <a:lnTo>
                    <a:pt x="3" y="208"/>
                  </a:lnTo>
                  <a:lnTo>
                    <a:pt x="3" y="211"/>
                  </a:lnTo>
                  <a:lnTo>
                    <a:pt x="6" y="211"/>
                  </a:lnTo>
                  <a:lnTo>
                    <a:pt x="8" y="214"/>
                  </a:lnTo>
                  <a:lnTo>
                    <a:pt x="11" y="219"/>
                  </a:lnTo>
                  <a:lnTo>
                    <a:pt x="11" y="222"/>
                  </a:lnTo>
                  <a:lnTo>
                    <a:pt x="14" y="228"/>
                  </a:lnTo>
                  <a:lnTo>
                    <a:pt x="14" y="234"/>
                  </a:lnTo>
                  <a:lnTo>
                    <a:pt x="20" y="236"/>
                  </a:lnTo>
                  <a:lnTo>
                    <a:pt x="20" y="242"/>
                  </a:lnTo>
                  <a:lnTo>
                    <a:pt x="23" y="248"/>
                  </a:lnTo>
                  <a:lnTo>
                    <a:pt x="23" y="256"/>
                  </a:lnTo>
                  <a:lnTo>
                    <a:pt x="25" y="265"/>
                  </a:lnTo>
                  <a:lnTo>
                    <a:pt x="28" y="270"/>
                  </a:lnTo>
                  <a:lnTo>
                    <a:pt x="31" y="276"/>
                  </a:lnTo>
                  <a:lnTo>
                    <a:pt x="34" y="282"/>
                  </a:lnTo>
                  <a:lnTo>
                    <a:pt x="34" y="288"/>
                  </a:lnTo>
                  <a:lnTo>
                    <a:pt x="34" y="290"/>
                  </a:lnTo>
                  <a:lnTo>
                    <a:pt x="34" y="293"/>
                  </a:lnTo>
                  <a:lnTo>
                    <a:pt x="34" y="296"/>
                  </a:lnTo>
                  <a:lnTo>
                    <a:pt x="34" y="299"/>
                  </a:lnTo>
                  <a:lnTo>
                    <a:pt x="34" y="302"/>
                  </a:lnTo>
                  <a:lnTo>
                    <a:pt x="34" y="305"/>
                  </a:lnTo>
                  <a:lnTo>
                    <a:pt x="31" y="307"/>
                  </a:lnTo>
                  <a:lnTo>
                    <a:pt x="28" y="307"/>
                  </a:lnTo>
                  <a:lnTo>
                    <a:pt x="25" y="307"/>
                  </a:lnTo>
                  <a:lnTo>
                    <a:pt x="25" y="310"/>
                  </a:lnTo>
                  <a:lnTo>
                    <a:pt x="25" y="313"/>
                  </a:lnTo>
                  <a:lnTo>
                    <a:pt x="25" y="316"/>
                  </a:lnTo>
                  <a:lnTo>
                    <a:pt x="25" y="319"/>
                  </a:lnTo>
                  <a:lnTo>
                    <a:pt x="28" y="319"/>
                  </a:lnTo>
                  <a:lnTo>
                    <a:pt x="34" y="319"/>
                  </a:lnTo>
                  <a:lnTo>
                    <a:pt x="37" y="324"/>
                  </a:lnTo>
                  <a:lnTo>
                    <a:pt x="42" y="324"/>
                  </a:lnTo>
                  <a:lnTo>
                    <a:pt x="45" y="327"/>
                  </a:lnTo>
                  <a:lnTo>
                    <a:pt x="48" y="327"/>
                  </a:lnTo>
                  <a:lnTo>
                    <a:pt x="51" y="327"/>
                  </a:lnTo>
                  <a:lnTo>
                    <a:pt x="48" y="330"/>
                  </a:lnTo>
                  <a:lnTo>
                    <a:pt x="51" y="330"/>
                  </a:lnTo>
                  <a:lnTo>
                    <a:pt x="54" y="327"/>
                  </a:lnTo>
                  <a:lnTo>
                    <a:pt x="57" y="327"/>
                  </a:lnTo>
                  <a:lnTo>
                    <a:pt x="57" y="330"/>
                  </a:lnTo>
                  <a:lnTo>
                    <a:pt x="60" y="327"/>
                  </a:lnTo>
                  <a:lnTo>
                    <a:pt x="62" y="327"/>
                  </a:lnTo>
                  <a:lnTo>
                    <a:pt x="60" y="327"/>
                  </a:lnTo>
                  <a:lnTo>
                    <a:pt x="62" y="327"/>
                  </a:lnTo>
                  <a:lnTo>
                    <a:pt x="65" y="327"/>
                  </a:lnTo>
                  <a:lnTo>
                    <a:pt x="68" y="330"/>
                  </a:lnTo>
                  <a:lnTo>
                    <a:pt x="68" y="327"/>
                  </a:lnTo>
                  <a:lnTo>
                    <a:pt x="65" y="327"/>
                  </a:lnTo>
                  <a:lnTo>
                    <a:pt x="68" y="327"/>
                  </a:lnTo>
                  <a:lnTo>
                    <a:pt x="71" y="324"/>
                  </a:lnTo>
                  <a:lnTo>
                    <a:pt x="71" y="322"/>
                  </a:lnTo>
                  <a:lnTo>
                    <a:pt x="74" y="322"/>
                  </a:lnTo>
                  <a:lnTo>
                    <a:pt x="77" y="319"/>
                  </a:lnTo>
                  <a:lnTo>
                    <a:pt x="77" y="322"/>
                  </a:lnTo>
                  <a:lnTo>
                    <a:pt x="79" y="319"/>
                  </a:lnTo>
                  <a:lnTo>
                    <a:pt x="82" y="322"/>
                  </a:lnTo>
                  <a:lnTo>
                    <a:pt x="82" y="319"/>
                  </a:lnTo>
                  <a:lnTo>
                    <a:pt x="85" y="319"/>
                  </a:lnTo>
                  <a:lnTo>
                    <a:pt x="85" y="316"/>
                  </a:lnTo>
                  <a:lnTo>
                    <a:pt x="88" y="313"/>
                  </a:lnTo>
                  <a:lnTo>
                    <a:pt x="91" y="313"/>
                  </a:lnTo>
                  <a:lnTo>
                    <a:pt x="99" y="313"/>
                  </a:lnTo>
                  <a:lnTo>
                    <a:pt x="99" y="310"/>
                  </a:lnTo>
                  <a:lnTo>
                    <a:pt x="105" y="310"/>
                  </a:lnTo>
                  <a:lnTo>
                    <a:pt x="111" y="313"/>
                  </a:lnTo>
                  <a:lnTo>
                    <a:pt x="111" y="310"/>
                  </a:lnTo>
                  <a:lnTo>
                    <a:pt x="114" y="310"/>
                  </a:lnTo>
                  <a:lnTo>
                    <a:pt x="116" y="313"/>
                  </a:lnTo>
                  <a:lnTo>
                    <a:pt x="119" y="313"/>
                  </a:lnTo>
                  <a:lnTo>
                    <a:pt x="122" y="313"/>
                  </a:lnTo>
                  <a:lnTo>
                    <a:pt x="125" y="310"/>
                  </a:lnTo>
                  <a:lnTo>
                    <a:pt x="128" y="310"/>
                  </a:lnTo>
                  <a:lnTo>
                    <a:pt x="128" y="313"/>
                  </a:lnTo>
                  <a:lnTo>
                    <a:pt x="131" y="313"/>
                  </a:lnTo>
                  <a:lnTo>
                    <a:pt x="133" y="313"/>
                  </a:lnTo>
                  <a:lnTo>
                    <a:pt x="136" y="310"/>
                  </a:lnTo>
                  <a:lnTo>
                    <a:pt x="139" y="307"/>
                  </a:lnTo>
                  <a:lnTo>
                    <a:pt x="139" y="302"/>
                  </a:lnTo>
                  <a:lnTo>
                    <a:pt x="145" y="299"/>
                  </a:lnTo>
                  <a:lnTo>
                    <a:pt x="150" y="296"/>
                  </a:lnTo>
                  <a:lnTo>
                    <a:pt x="159" y="293"/>
                  </a:lnTo>
                  <a:lnTo>
                    <a:pt x="165" y="288"/>
                  </a:lnTo>
                  <a:lnTo>
                    <a:pt x="168" y="288"/>
                  </a:lnTo>
                  <a:lnTo>
                    <a:pt x="176" y="290"/>
                  </a:lnTo>
                  <a:lnTo>
                    <a:pt x="182" y="288"/>
                  </a:lnTo>
                  <a:lnTo>
                    <a:pt x="187" y="288"/>
                  </a:lnTo>
                  <a:lnTo>
                    <a:pt x="190" y="288"/>
                  </a:lnTo>
                  <a:lnTo>
                    <a:pt x="202" y="282"/>
                  </a:lnTo>
                  <a:lnTo>
                    <a:pt x="210" y="279"/>
                  </a:lnTo>
                  <a:lnTo>
                    <a:pt x="227" y="279"/>
                  </a:lnTo>
                  <a:lnTo>
                    <a:pt x="233" y="279"/>
                  </a:lnTo>
                  <a:lnTo>
                    <a:pt x="239" y="279"/>
                  </a:lnTo>
                  <a:lnTo>
                    <a:pt x="241" y="285"/>
                  </a:lnTo>
                  <a:lnTo>
                    <a:pt x="244" y="285"/>
                  </a:lnTo>
                  <a:lnTo>
                    <a:pt x="250" y="285"/>
                  </a:lnTo>
                  <a:lnTo>
                    <a:pt x="253" y="285"/>
                  </a:lnTo>
                  <a:lnTo>
                    <a:pt x="258" y="288"/>
                  </a:lnTo>
                  <a:lnTo>
                    <a:pt x="261" y="288"/>
                  </a:lnTo>
                  <a:lnTo>
                    <a:pt x="264" y="288"/>
                  </a:lnTo>
                  <a:lnTo>
                    <a:pt x="267" y="288"/>
                  </a:lnTo>
                  <a:lnTo>
                    <a:pt x="267" y="290"/>
                  </a:lnTo>
                  <a:lnTo>
                    <a:pt x="264" y="293"/>
                  </a:lnTo>
                  <a:lnTo>
                    <a:pt x="267" y="293"/>
                  </a:lnTo>
                  <a:lnTo>
                    <a:pt x="267" y="290"/>
                  </a:lnTo>
                  <a:lnTo>
                    <a:pt x="270" y="293"/>
                  </a:lnTo>
                  <a:lnTo>
                    <a:pt x="273" y="293"/>
                  </a:lnTo>
                  <a:lnTo>
                    <a:pt x="273" y="296"/>
                  </a:lnTo>
                  <a:lnTo>
                    <a:pt x="270" y="296"/>
                  </a:lnTo>
                  <a:lnTo>
                    <a:pt x="270" y="302"/>
                  </a:lnTo>
                  <a:lnTo>
                    <a:pt x="273" y="302"/>
                  </a:lnTo>
                  <a:lnTo>
                    <a:pt x="273" y="299"/>
                  </a:lnTo>
                  <a:lnTo>
                    <a:pt x="276" y="302"/>
                  </a:lnTo>
                  <a:lnTo>
                    <a:pt x="278" y="302"/>
                  </a:lnTo>
                  <a:lnTo>
                    <a:pt x="278" y="307"/>
                  </a:lnTo>
                  <a:lnTo>
                    <a:pt x="284" y="313"/>
                  </a:lnTo>
                  <a:lnTo>
                    <a:pt x="284" y="316"/>
                  </a:lnTo>
                  <a:lnTo>
                    <a:pt x="287" y="316"/>
                  </a:lnTo>
                  <a:lnTo>
                    <a:pt x="287" y="322"/>
                  </a:lnTo>
                  <a:lnTo>
                    <a:pt x="284" y="322"/>
                  </a:lnTo>
                  <a:lnTo>
                    <a:pt x="284" y="324"/>
                  </a:lnTo>
                  <a:lnTo>
                    <a:pt x="287" y="324"/>
                  </a:lnTo>
                  <a:lnTo>
                    <a:pt x="290" y="327"/>
                  </a:lnTo>
                  <a:lnTo>
                    <a:pt x="293" y="327"/>
                  </a:lnTo>
                  <a:lnTo>
                    <a:pt x="293" y="324"/>
                  </a:lnTo>
                  <a:lnTo>
                    <a:pt x="293" y="327"/>
                  </a:lnTo>
                  <a:lnTo>
                    <a:pt x="290" y="324"/>
                  </a:lnTo>
                  <a:lnTo>
                    <a:pt x="293" y="324"/>
                  </a:lnTo>
                  <a:lnTo>
                    <a:pt x="293" y="322"/>
                  </a:lnTo>
                  <a:lnTo>
                    <a:pt x="295" y="322"/>
                  </a:lnTo>
                  <a:lnTo>
                    <a:pt x="295" y="319"/>
                  </a:lnTo>
                  <a:lnTo>
                    <a:pt x="298" y="316"/>
                  </a:lnTo>
                  <a:lnTo>
                    <a:pt x="298" y="313"/>
                  </a:lnTo>
                  <a:lnTo>
                    <a:pt x="307" y="310"/>
                  </a:lnTo>
                  <a:lnTo>
                    <a:pt x="310" y="307"/>
                  </a:lnTo>
                  <a:lnTo>
                    <a:pt x="312" y="302"/>
                  </a:lnTo>
                  <a:lnTo>
                    <a:pt x="315" y="299"/>
                  </a:lnTo>
                  <a:lnTo>
                    <a:pt x="318" y="296"/>
                  </a:lnTo>
                  <a:lnTo>
                    <a:pt x="315" y="296"/>
                  </a:lnTo>
                  <a:lnTo>
                    <a:pt x="315" y="290"/>
                  </a:lnTo>
                  <a:lnTo>
                    <a:pt x="315" y="288"/>
                  </a:lnTo>
                  <a:lnTo>
                    <a:pt x="315" y="285"/>
                  </a:lnTo>
                  <a:lnTo>
                    <a:pt x="318" y="290"/>
                  </a:lnTo>
                  <a:lnTo>
                    <a:pt x="315" y="290"/>
                  </a:lnTo>
                  <a:lnTo>
                    <a:pt x="321" y="299"/>
                  </a:lnTo>
                  <a:lnTo>
                    <a:pt x="321" y="302"/>
                  </a:lnTo>
                  <a:lnTo>
                    <a:pt x="318" y="302"/>
                  </a:lnTo>
                  <a:lnTo>
                    <a:pt x="318" y="307"/>
                  </a:lnTo>
                  <a:lnTo>
                    <a:pt x="315" y="310"/>
                  </a:lnTo>
                  <a:lnTo>
                    <a:pt x="315" y="313"/>
                  </a:lnTo>
                  <a:lnTo>
                    <a:pt x="312" y="316"/>
                  </a:lnTo>
                  <a:lnTo>
                    <a:pt x="312" y="319"/>
                  </a:lnTo>
                  <a:lnTo>
                    <a:pt x="312" y="324"/>
                  </a:lnTo>
                  <a:lnTo>
                    <a:pt x="310" y="327"/>
                  </a:lnTo>
                  <a:lnTo>
                    <a:pt x="307" y="327"/>
                  </a:lnTo>
                  <a:lnTo>
                    <a:pt x="307" y="330"/>
                  </a:lnTo>
                  <a:lnTo>
                    <a:pt x="304" y="330"/>
                  </a:lnTo>
                  <a:lnTo>
                    <a:pt x="304" y="333"/>
                  </a:lnTo>
                  <a:lnTo>
                    <a:pt x="307" y="333"/>
                  </a:lnTo>
                  <a:lnTo>
                    <a:pt x="307" y="330"/>
                  </a:lnTo>
                  <a:lnTo>
                    <a:pt x="310" y="330"/>
                  </a:lnTo>
                  <a:lnTo>
                    <a:pt x="312" y="330"/>
                  </a:lnTo>
                  <a:lnTo>
                    <a:pt x="315" y="330"/>
                  </a:lnTo>
                  <a:lnTo>
                    <a:pt x="318" y="330"/>
                  </a:lnTo>
                  <a:lnTo>
                    <a:pt x="318" y="327"/>
                  </a:lnTo>
                  <a:lnTo>
                    <a:pt x="318" y="324"/>
                  </a:lnTo>
                  <a:lnTo>
                    <a:pt x="318" y="322"/>
                  </a:lnTo>
                  <a:lnTo>
                    <a:pt x="318" y="319"/>
                  </a:lnTo>
                  <a:lnTo>
                    <a:pt x="321" y="316"/>
                  </a:lnTo>
                  <a:lnTo>
                    <a:pt x="321" y="319"/>
                  </a:lnTo>
                  <a:lnTo>
                    <a:pt x="324" y="322"/>
                  </a:lnTo>
                  <a:lnTo>
                    <a:pt x="327" y="324"/>
                  </a:lnTo>
                  <a:lnTo>
                    <a:pt x="327" y="327"/>
                  </a:lnTo>
                  <a:lnTo>
                    <a:pt x="327" y="330"/>
                  </a:lnTo>
                  <a:lnTo>
                    <a:pt x="324" y="333"/>
                  </a:lnTo>
                  <a:lnTo>
                    <a:pt x="324" y="336"/>
                  </a:lnTo>
                  <a:lnTo>
                    <a:pt x="321" y="336"/>
                  </a:lnTo>
                  <a:lnTo>
                    <a:pt x="324" y="339"/>
                  </a:lnTo>
                  <a:lnTo>
                    <a:pt x="327" y="339"/>
                  </a:lnTo>
                  <a:lnTo>
                    <a:pt x="330" y="336"/>
                  </a:lnTo>
                  <a:lnTo>
                    <a:pt x="332" y="336"/>
                  </a:lnTo>
                  <a:lnTo>
                    <a:pt x="330" y="336"/>
                  </a:lnTo>
                  <a:lnTo>
                    <a:pt x="332" y="336"/>
                  </a:lnTo>
                  <a:lnTo>
                    <a:pt x="332" y="333"/>
                  </a:lnTo>
                  <a:lnTo>
                    <a:pt x="335" y="333"/>
                  </a:lnTo>
                  <a:lnTo>
                    <a:pt x="338" y="333"/>
                  </a:lnTo>
                  <a:lnTo>
                    <a:pt x="338" y="336"/>
                  </a:lnTo>
                  <a:lnTo>
                    <a:pt x="335" y="336"/>
                  </a:lnTo>
                  <a:lnTo>
                    <a:pt x="338" y="336"/>
                  </a:lnTo>
                  <a:lnTo>
                    <a:pt x="335" y="339"/>
                  </a:lnTo>
                  <a:lnTo>
                    <a:pt x="335" y="336"/>
                  </a:lnTo>
                  <a:lnTo>
                    <a:pt x="332" y="336"/>
                  </a:lnTo>
                  <a:lnTo>
                    <a:pt x="332" y="339"/>
                  </a:lnTo>
                  <a:lnTo>
                    <a:pt x="335" y="339"/>
                  </a:lnTo>
                  <a:lnTo>
                    <a:pt x="338" y="342"/>
                  </a:lnTo>
                  <a:lnTo>
                    <a:pt x="341" y="344"/>
                  </a:lnTo>
                  <a:lnTo>
                    <a:pt x="332" y="339"/>
                  </a:lnTo>
                  <a:lnTo>
                    <a:pt x="338" y="344"/>
                  </a:lnTo>
                  <a:lnTo>
                    <a:pt x="344" y="350"/>
                  </a:lnTo>
                  <a:lnTo>
                    <a:pt x="344" y="353"/>
                  </a:lnTo>
                  <a:lnTo>
                    <a:pt x="341" y="356"/>
                  </a:lnTo>
                  <a:lnTo>
                    <a:pt x="341" y="359"/>
                  </a:lnTo>
                  <a:lnTo>
                    <a:pt x="344" y="364"/>
                  </a:lnTo>
                  <a:lnTo>
                    <a:pt x="347" y="364"/>
                  </a:lnTo>
                  <a:lnTo>
                    <a:pt x="349" y="367"/>
                  </a:lnTo>
                  <a:lnTo>
                    <a:pt x="355" y="373"/>
                  </a:lnTo>
                  <a:lnTo>
                    <a:pt x="358" y="373"/>
                  </a:lnTo>
                  <a:lnTo>
                    <a:pt x="361" y="376"/>
                  </a:lnTo>
                  <a:lnTo>
                    <a:pt x="364" y="378"/>
                  </a:lnTo>
                  <a:lnTo>
                    <a:pt x="366" y="378"/>
                  </a:lnTo>
                  <a:lnTo>
                    <a:pt x="366" y="376"/>
                  </a:lnTo>
                  <a:lnTo>
                    <a:pt x="369" y="376"/>
                  </a:lnTo>
                  <a:lnTo>
                    <a:pt x="375" y="376"/>
                  </a:lnTo>
                  <a:lnTo>
                    <a:pt x="378" y="378"/>
                  </a:lnTo>
                  <a:lnTo>
                    <a:pt x="381" y="378"/>
                  </a:lnTo>
                  <a:lnTo>
                    <a:pt x="384" y="381"/>
                  </a:lnTo>
                  <a:lnTo>
                    <a:pt x="386" y="381"/>
                  </a:lnTo>
                  <a:lnTo>
                    <a:pt x="392" y="384"/>
                  </a:lnTo>
                  <a:lnTo>
                    <a:pt x="395" y="381"/>
                  </a:lnTo>
                  <a:lnTo>
                    <a:pt x="398" y="378"/>
                  </a:lnTo>
                  <a:lnTo>
                    <a:pt x="401" y="376"/>
                  </a:lnTo>
                  <a:lnTo>
                    <a:pt x="403" y="376"/>
                  </a:lnTo>
                  <a:lnTo>
                    <a:pt x="406" y="373"/>
                  </a:lnTo>
                  <a:lnTo>
                    <a:pt x="403" y="373"/>
                  </a:lnTo>
                  <a:lnTo>
                    <a:pt x="401" y="373"/>
                  </a:lnTo>
                  <a:lnTo>
                    <a:pt x="403" y="373"/>
                  </a:lnTo>
                  <a:lnTo>
                    <a:pt x="406" y="370"/>
                  </a:lnTo>
                  <a:lnTo>
                    <a:pt x="409" y="367"/>
                  </a:lnTo>
                  <a:lnTo>
                    <a:pt x="409" y="370"/>
                  </a:lnTo>
                  <a:lnTo>
                    <a:pt x="412" y="370"/>
                  </a:lnTo>
                  <a:lnTo>
                    <a:pt x="412" y="373"/>
                  </a:lnTo>
                  <a:lnTo>
                    <a:pt x="409" y="376"/>
                  </a:lnTo>
                  <a:lnTo>
                    <a:pt x="406" y="376"/>
                  </a:lnTo>
                  <a:lnTo>
                    <a:pt x="409" y="378"/>
                  </a:lnTo>
                  <a:lnTo>
                    <a:pt x="406" y="378"/>
                  </a:lnTo>
                  <a:lnTo>
                    <a:pt x="409" y="378"/>
                  </a:lnTo>
                  <a:lnTo>
                    <a:pt x="412" y="376"/>
                  </a:lnTo>
                  <a:lnTo>
                    <a:pt x="412" y="378"/>
                  </a:lnTo>
                  <a:lnTo>
                    <a:pt x="412" y="376"/>
                  </a:lnTo>
                  <a:lnTo>
                    <a:pt x="415" y="376"/>
                  </a:lnTo>
                  <a:lnTo>
                    <a:pt x="418" y="376"/>
                  </a:lnTo>
                  <a:lnTo>
                    <a:pt x="418" y="378"/>
                  </a:lnTo>
                  <a:lnTo>
                    <a:pt x="415" y="378"/>
                  </a:lnTo>
                  <a:lnTo>
                    <a:pt x="418" y="381"/>
                  </a:lnTo>
                  <a:lnTo>
                    <a:pt x="420" y="381"/>
                  </a:lnTo>
                  <a:lnTo>
                    <a:pt x="420" y="384"/>
                  </a:lnTo>
                  <a:lnTo>
                    <a:pt x="423" y="384"/>
                  </a:lnTo>
                  <a:lnTo>
                    <a:pt x="423" y="387"/>
                  </a:lnTo>
                  <a:lnTo>
                    <a:pt x="423" y="384"/>
                  </a:lnTo>
                  <a:lnTo>
                    <a:pt x="426" y="387"/>
                  </a:lnTo>
                  <a:lnTo>
                    <a:pt x="426" y="390"/>
                  </a:lnTo>
                  <a:lnTo>
                    <a:pt x="429" y="387"/>
                  </a:lnTo>
                  <a:lnTo>
                    <a:pt x="429" y="384"/>
                  </a:lnTo>
                  <a:lnTo>
                    <a:pt x="426" y="384"/>
                  </a:lnTo>
                  <a:lnTo>
                    <a:pt x="426" y="381"/>
                  </a:lnTo>
                  <a:lnTo>
                    <a:pt x="429" y="384"/>
                  </a:lnTo>
                  <a:lnTo>
                    <a:pt x="432" y="384"/>
                  </a:lnTo>
                  <a:lnTo>
                    <a:pt x="435" y="381"/>
                  </a:lnTo>
                  <a:lnTo>
                    <a:pt x="438" y="376"/>
                  </a:lnTo>
                  <a:lnTo>
                    <a:pt x="438" y="378"/>
                  </a:lnTo>
                  <a:lnTo>
                    <a:pt x="438" y="376"/>
                  </a:lnTo>
                  <a:lnTo>
                    <a:pt x="440" y="376"/>
                  </a:lnTo>
                  <a:lnTo>
                    <a:pt x="443" y="373"/>
                  </a:lnTo>
                  <a:lnTo>
                    <a:pt x="446" y="370"/>
                  </a:lnTo>
                  <a:lnTo>
                    <a:pt x="452" y="367"/>
                  </a:lnTo>
                  <a:lnTo>
                    <a:pt x="469" y="367"/>
                  </a:lnTo>
                  <a:lnTo>
                    <a:pt x="472" y="364"/>
                  </a:lnTo>
                  <a:lnTo>
                    <a:pt x="474" y="364"/>
                  </a:lnTo>
                  <a:lnTo>
                    <a:pt x="474" y="361"/>
                  </a:lnTo>
                  <a:lnTo>
                    <a:pt x="474" y="359"/>
                  </a:lnTo>
                  <a:lnTo>
                    <a:pt x="474" y="356"/>
                  </a:lnTo>
                  <a:lnTo>
                    <a:pt x="472" y="356"/>
                  </a:lnTo>
                  <a:lnTo>
                    <a:pt x="472" y="353"/>
                  </a:lnTo>
                  <a:lnTo>
                    <a:pt x="474" y="350"/>
                  </a:lnTo>
                  <a:lnTo>
                    <a:pt x="474" y="347"/>
                  </a:lnTo>
                  <a:lnTo>
                    <a:pt x="474" y="344"/>
                  </a:lnTo>
                  <a:lnTo>
                    <a:pt x="477" y="336"/>
                  </a:lnTo>
                  <a:lnTo>
                    <a:pt x="480" y="330"/>
                  </a:lnTo>
                  <a:lnTo>
                    <a:pt x="483" y="330"/>
                  </a:lnTo>
                  <a:lnTo>
                    <a:pt x="483" y="327"/>
                  </a:lnTo>
                  <a:lnTo>
                    <a:pt x="483" y="324"/>
                  </a:lnTo>
                  <a:lnTo>
                    <a:pt x="486" y="322"/>
                  </a:lnTo>
                  <a:lnTo>
                    <a:pt x="486" y="319"/>
                  </a:lnTo>
                  <a:lnTo>
                    <a:pt x="489" y="313"/>
                  </a:lnTo>
                  <a:lnTo>
                    <a:pt x="492" y="310"/>
                  </a:lnTo>
                  <a:lnTo>
                    <a:pt x="489" y="310"/>
                  </a:lnTo>
                  <a:lnTo>
                    <a:pt x="492" y="310"/>
                  </a:lnTo>
                  <a:lnTo>
                    <a:pt x="492" y="307"/>
                  </a:lnTo>
                  <a:lnTo>
                    <a:pt x="489" y="307"/>
                  </a:lnTo>
                  <a:lnTo>
                    <a:pt x="492" y="305"/>
                  </a:lnTo>
                  <a:lnTo>
                    <a:pt x="497" y="299"/>
                  </a:lnTo>
                  <a:lnTo>
                    <a:pt x="500" y="296"/>
                  </a:lnTo>
                  <a:lnTo>
                    <a:pt x="503" y="296"/>
                  </a:lnTo>
                  <a:lnTo>
                    <a:pt x="500" y="296"/>
                  </a:lnTo>
                  <a:lnTo>
                    <a:pt x="500" y="293"/>
                  </a:lnTo>
                  <a:lnTo>
                    <a:pt x="503" y="293"/>
                  </a:lnTo>
                  <a:lnTo>
                    <a:pt x="506" y="290"/>
                  </a:lnTo>
                  <a:lnTo>
                    <a:pt x="503" y="288"/>
                  </a:lnTo>
                  <a:lnTo>
                    <a:pt x="506" y="288"/>
                  </a:lnTo>
                  <a:lnTo>
                    <a:pt x="509" y="282"/>
                  </a:lnTo>
                  <a:lnTo>
                    <a:pt x="511" y="276"/>
                  </a:lnTo>
                  <a:lnTo>
                    <a:pt x="511" y="268"/>
                  </a:lnTo>
                  <a:lnTo>
                    <a:pt x="511" y="265"/>
                  </a:lnTo>
                  <a:lnTo>
                    <a:pt x="514" y="262"/>
                  </a:lnTo>
                  <a:lnTo>
                    <a:pt x="514" y="259"/>
                  </a:lnTo>
                  <a:lnTo>
                    <a:pt x="514" y="253"/>
                  </a:lnTo>
                  <a:lnTo>
                    <a:pt x="517" y="253"/>
                  </a:lnTo>
                  <a:lnTo>
                    <a:pt x="517" y="248"/>
                  </a:lnTo>
                  <a:lnTo>
                    <a:pt x="517" y="245"/>
                  </a:lnTo>
                  <a:lnTo>
                    <a:pt x="520" y="242"/>
                  </a:lnTo>
                  <a:lnTo>
                    <a:pt x="517" y="242"/>
                  </a:lnTo>
                  <a:lnTo>
                    <a:pt x="520" y="239"/>
                  </a:lnTo>
                  <a:lnTo>
                    <a:pt x="520" y="236"/>
                  </a:lnTo>
                  <a:lnTo>
                    <a:pt x="520" y="234"/>
                  </a:lnTo>
                  <a:lnTo>
                    <a:pt x="520" y="231"/>
                  </a:lnTo>
                  <a:lnTo>
                    <a:pt x="520" y="228"/>
                  </a:lnTo>
                  <a:lnTo>
                    <a:pt x="517" y="225"/>
                  </a:lnTo>
                  <a:lnTo>
                    <a:pt x="514" y="222"/>
                  </a:lnTo>
                  <a:lnTo>
                    <a:pt x="514" y="219"/>
                  </a:lnTo>
                  <a:lnTo>
                    <a:pt x="511" y="219"/>
                  </a:lnTo>
                  <a:lnTo>
                    <a:pt x="514" y="216"/>
                  </a:lnTo>
                  <a:lnTo>
                    <a:pt x="514" y="214"/>
                  </a:lnTo>
                  <a:lnTo>
                    <a:pt x="514" y="208"/>
                  </a:lnTo>
                  <a:lnTo>
                    <a:pt x="514" y="205"/>
                  </a:lnTo>
                  <a:lnTo>
                    <a:pt x="514" y="199"/>
                  </a:lnTo>
                  <a:lnTo>
                    <a:pt x="514" y="197"/>
                  </a:lnTo>
                  <a:lnTo>
                    <a:pt x="511" y="197"/>
                  </a:lnTo>
                  <a:lnTo>
                    <a:pt x="511" y="199"/>
                  </a:lnTo>
                  <a:lnTo>
                    <a:pt x="511" y="197"/>
                  </a:lnTo>
                  <a:lnTo>
                    <a:pt x="511" y="194"/>
                  </a:lnTo>
                  <a:lnTo>
                    <a:pt x="511" y="191"/>
                  </a:lnTo>
                  <a:lnTo>
                    <a:pt x="511" y="194"/>
                  </a:lnTo>
                  <a:lnTo>
                    <a:pt x="509" y="191"/>
                  </a:lnTo>
                  <a:lnTo>
                    <a:pt x="511" y="191"/>
                  </a:lnTo>
                  <a:lnTo>
                    <a:pt x="509" y="191"/>
                  </a:lnTo>
                  <a:lnTo>
                    <a:pt x="509" y="188"/>
                  </a:lnTo>
                  <a:lnTo>
                    <a:pt x="506" y="188"/>
                  </a:lnTo>
                  <a:lnTo>
                    <a:pt x="506" y="185"/>
                  </a:lnTo>
                  <a:lnTo>
                    <a:pt x="503" y="182"/>
                  </a:lnTo>
                  <a:lnTo>
                    <a:pt x="500" y="182"/>
                  </a:lnTo>
                  <a:lnTo>
                    <a:pt x="500" y="177"/>
                  </a:lnTo>
                  <a:lnTo>
                    <a:pt x="494" y="174"/>
                  </a:lnTo>
                  <a:lnTo>
                    <a:pt x="492" y="174"/>
                  </a:lnTo>
                  <a:lnTo>
                    <a:pt x="492" y="171"/>
                  </a:lnTo>
                  <a:lnTo>
                    <a:pt x="489" y="174"/>
                  </a:lnTo>
                  <a:lnTo>
                    <a:pt x="489" y="171"/>
                  </a:lnTo>
                  <a:lnTo>
                    <a:pt x="489" y="168"/>
                  </a:lnTo>
                  <a:lnTo>
                    <a:pt x="486" y="171"/>
                  </a:lnTo>
                  <a:lnTo>
                    <a:pt x="486" y="168"/>
                  </a:lnTo>
                  <a:lnTo>
                    <a:pt x="483" y="168"/>
                  </a:lnTo>
                  <a:lnTo>
                    <a:pt x="486" y="168"/>
                  </a:lnTo>
                  <a:lnTo>
                    <a:pt x="486" y="165"/>
                  </a:lnTo>
                  <a:lnTo>
                    <a:pt x="483" y="165"/>
                  </a:lnTo>
                  <a:lnTo>
                    <a:pt x="483" y="162"/>
                  </a:lnTo>
                  <a:lnTo>
                    <a:pt x="486" y="162"/>
                  </a:lnTo>
                  <a:lnTo>
                    <a:pt x="483" y="160"/>
                  </a:lnTo>
                  <a:lnTo>
                    <a:pt x="483" y="157"/>
                  </a:lnTo>
                  <a:lnTo>
                    <a:pt x="483" y="154"/>
                  </a:lnTo>
                  <a:lnTo>
                    <a:pt x="483" y="151"/>
                  </a:lnTo>
                  <a:lnTo>
                    <a:pt x="483" y="148"/>
                  </a:lnTo>
                  <a:lnTo>
                    <a:pt x="480" y="151"/>
                  </a:lnTo>
                  <a:lnTo>
                    <a:pt x="480" y="154"/>
                  </a:lnTo>
                  <a:lnTo>
                    <a:pt x="483" y="154"/>
                  </a:lnTo>
                  <a:lnTo>
                    <a:pt x="480" y="154"/>
                  </a:lnTo>
                  <a:lnTo>
                    <a:pt x="477" y="151"/>
                  </a:lnTo>
                  <a:lnTo>
                    <a:pt x="474" y="148"/>
                  </a:lnTo>
                  <a:lnTo>
                    <a:pt x="474" y="151"/>
                  </a:lnTo>
                  <a:lnTo>
                    <a:pt x="472" y="151"/>
                  </a:lnTo>
                  <a:lnTo>
                    <a:pt x="474" y="154"/>
                  </a:lnTo>
                  <a:lnTo>
                    <a:pt x="472" y="151"/>
                  </a:lnTo>
                  <a:lnTo>
                    <a:pt x="469" y="154"/>
                  </a:lnTo>
                  <a:lnTo>
                    <a:pt x="469" y="151"/>
                  </a:lnTo>
                  <a:lnTo>
                    <a:pt x="469" y="148"/>
                  </a:lnTo>
                  <a:lnTo>
                    <a:pt x="466" y="148"/>
                  </a:lnTo>
                  <a:lnTo>
                    <a:pt x="469" y="145"/>
                  </a:lnTo>
                  <a:lnTo>
                    <a:pt x="466" y="145"/>
                  </a:lnTo>
                  <a:lnTo>
                    <a:pt x="469" y="143"/>
                  </a:lnTo>
                  <a:lnTo>
                    <a:pt x="469" y="140"/>
                  </a:lnTo>
                  <a:lnTo>
                    <a:pt x="466" y="140"/>
                  </a:lnTo>
                  <a:lnTo>
                    <a:pt x="466" y="137"/>
                  </a:lnTo>
                  <a:lnTo>
                    <a:pt x="463" y="137"/>
                  </a:lnTo>
                  <a:lnTo>
                    <a:pt x="463" y="134"/>
                  </a:lnTo>
                  <a:lnTo>
                    <a:pt x="460" y="134"/>
                  </a:lnTo>
                  <a:lnTo>
                    <a:pt x="460" y="131"/>
                  </a:lnTo>
                  <a:lnTo>
                    <a:pt x="457" y="128"/>
                  </a:lnTo>
                  <a:lnTo>
                    <a:pt x="457" y="126"/>
                  </a:lnTo>
                  <a:lnTo>
                    <a:pt x="457" y="128"/>
                  </a:lnTo>
                  <a:lnTo>
                    <a:pt x="460" y="128"/>
                  </a:lnTo>
                  <a:lnTo>
                    <a:pt x="460" y="126"/>
                  </a:lnTo>
                  <a:lnTo>
                    <a:pt x="460" y="123"/>
                  </a:lnTo>
                  <a:lnTo>
                    <a:pt x="457" y="123"/>
                  </a:lnTo>
                  <a:lnTo>
                    <a:pt x="457" y="120"/>
                  </a:lnTo>
                  <a:lnTo>
                    <a:pt x="455" y="120"/>
                  </a:lnTo>
                  <a:lnTo>
                    <a:pt x="455" y="123"/>
                  </a:lnTo>
                  <a:lnTo>
                    <a:pt x="452" y="123"/>
                  </a:lnTo>
                  <a:lnTo>
                    <a:pt x="452" y="120"/>
                  </a:lnTo>
                  <a:lnTo>
                    <a:pt x="449" y="120"/>
                  </a:lnTo>
                  <a:lnTo>
                    <a:pt x="449" y="117"/>
                  </a:lnTo>
                  <a:lnTo>
                    <a:pt x="446" y="120"/>
                  </a:lnTo>
                  <a:lnTo>
                    <a:pt x="446" y="117"/>
                  </a:lnTo>
                  <a:lnTo>
                    <a:pt x="443" y="117"/>
                  </a:lnTo>
                  <a:lnTo>
                    <a:pt x="443" y="114"/>
                  </a:lnTo>
                  <a:lnTo>
                    <a:pt x="440" y="111"/>
                  </a:lnTo>
                  <a:lnTo>
                    <a:pt x="440" y="114"/>
                  </a:lnTo>
                  <a:lnTo>
                    <a:pt x="438" y="111"/>
                  </a:lnTo>
                  <a:lnTo>
                    <a:pt x="435" y="111"/>
                  </a:lnTo>
                  <a:lnTo>
                    <a:pt x="432" y="111"/>
                  </a:lnTo>
                  <a:lnTo>
                    <a:pt x="432" y="108"/>
                  </a:lnTo>
                  <a:lnTo>
                    <a:pt x="429" y="108"/>
                  </a:lnTo>
                  <a:lnTo>
                    <a:pt x="426" y="106"/>
                  </a:lnTo>
                  <a:lnTo>
                    <a:pt x="426" y="103"/>
                  </a:lnTo>
                  <a:lnTo>
                    <a:pt x="423" y="100"/>
                  </a:lnTo>
                  <a:lnTo>
                    <a:pt x="423" y="97"/>
                  </a:lnTo>
                  <a:lnTo>
                    <a:pt x="423" y="91"/>
                  </a:lnTo>
                  <a:lnTo>
                    <a:pt x="423" y="86"/>
                  </a:lnTo>
                  <a:lnTo>
                    <a:pt x="420" y="80"/>
                  </a:lnTo>
                  <a:lnTo>
                    <a:pt x="423" y="80"/>
                  </a:lnTo>
                  <a:lnTo>
                    <a:pt x="420" y="77"/>
                  </a:lnTo>
                  <a:lnTo>
                    <a:pt x="418" y="80"/>
                  </a:lnTo>
                  <a:lnTo>
                    <a:pt x="415" y="69"/>
                  </a:lnTo>
                  <a:lnTo>
                    <a:pt x="415" y="66"/>
                  </a:lnTo>
                  <a:lnTo>
                    <a:pt x="412" y="63"/>
                  </a:lnTo>
                  <a:lnTo>
                    <a:pt x="415" y="60"/>
                  </a:lnTo>
                  <a:lnTo>
                    <a:pt x="412" y="60"/>
                  </a:lnTo>
                  <a:lnTo>
                    <a:pt x="412" y="57"/>
                  </a:lnTo>
                  <a:lnTo>
                    <a:pt x="412" y="54"/>
                  </a:lnTo>
                  <a:lnTo>
                    <a:pt x="415" y="54"/>
                  </a:lnTo>
                  <a:lnTo>
                    <a:pt x="412" y="54"/>
                  </a:lnTo>
                  <a:lnTo>
                    <a:pt x="412" y="52"/>
                  </a:lnTo>
                  <a:lnTo>
                    <a:pt x="409" y="52"/>
                  </a:lnTo>
                  <a:lnTo>
                    <a:pt x="409" y="49"/>
                  </a:lnTo>
                  <a:lnTo>
                    <a:pt x="406" y="49"/>
                  </a:lnTo>
                  <a:lnTo>
                    <a:pt x="406" y="46"/>
                  </a:lnTo>
                  <a:lnTo>
                    <a:pt x="403" y="46"/>
                  </a:lnTo>
                  <a:lnTo>
                    <a:pt x="403" y="43"/>
                  </a:lnTo>
                  <a:lnTo>
                    <a:pt x="401" y="46"/>
                  </a:lnTo>
                  <a:lnTo>
                    <a:pt x="398" y="46"/>
                  </a:lnTo>
                  <a:lnTo>
                    <a:pt x="395" y="49"/>
                  </a:lnTo>
                  <a:lnTo>
                    <a:pt x="398" y="49"/>
                  </a:lnTo>
                  <a:lnTo>
                    <a:pt x="395" y="49"/>
                  </a:lnTo>
                  <a:lnTo>
                    <a:pt x="395" y="46"/>
                  </a:lnTo>
                  <a:lnTo>
                    <a:pt x="392" y="43"/>
                  </a:lnTo>
                  <a:lnTo>
                    <a:pt x="392" y="40"/>
                  </a:lnTo>
                  <a:lnTo>
                    <a:pt x="389" y="37"/>
                  </a:lnTo>
                  <a:lnTo>
                    <a:pt x="392" y="32"/>
                  </a:lnTo>
                  <a:lnTo>
                    <a:pt x="389" y="32"/>
                  </a:lnTo>
                  <a:lnTo>
                    <a:pt x="389" y="29"/>
                  </a:lnTo>
                  <a:lnTo>
                    <a:pt x="389" y="26"/>
                  </a:lnTo>
                  <a:lnTo>
                    <a:pt x="389" y="29"/>
                  </a:lnTo>
                  <a:lnTo>
                    <a:pt x="386" y="26"/>
                  </a:lnTo>
                  <a:lnTo>
                    <a:pt x="389" y="23"/>
                  </a:lnTo>
                  <a:lnTo>
                    <a:pt x="386" y="23"/>
                  </a:lnTo>
                  <a:lnTo>
                    <a:pt x="386" y="20"/>
                  </a:lnTo>
                  <a:lnTo>
                    <a:pt x="384" y="20"/>
                  </a:lnTo>
                  <a:lnTo>
                    <a:pt x="384" y="18"/>
                  </a:lnTo>
                  <a:lnTo>
                    <a:pt x="384" y="15"/>
                  </a:lnTo>
                  <a:lnTo>
                    <a:pt x="386" y="15"/>
                  </a:lnTo>
                  <a:lnTo>
                    <a:pt x="384" y="15"/>
                  </a:lnTo>
                  <a:lnTo>
                    <a:pt x="381" y="15"/>
                  </a:lnTo>
                  <a:lnTo>
                    <a:pt x="381" y="12"/>
                  </a:lnTo>
                  <a:lnTo>
                    <a:pt x="384" y="9"/>
                  </a:lnTo>
                  <a:lnTo>
                    <a:pt x="381" y="9"/>
                  </a:lnTo>
                  <a:lnTo>
                    <a:pt x="381" y="6"/>
                  </a:lnTo>
                  <a:lnTo>
                    <a:pt x="381" y="3"/>
                  </a:lnTo>
                  <a:lnTo>
                    <a:pt x="378" y="3"/>
                  </a:lnTo>
                  <a:lnTo>
                    <a:pt x="378" y="0"/>
                  </a:lnTo>
                  <a:lnTo>
                    <a:pt x="375" y="0"/>
                  </a:lnTo>
                  <a:lnTo>
                    <a:pt x="375" y="3"/>
                  </a:lnTo>
                  <a:lnTo>
                    <a:pt x="372" y="3"/>
                  </a:lnTo>
                  <a:lnTo>
                    <a:pt x="372" y="6"/>
                  </a:lnTo>
                  <a:lnTo>
                    <a:pt x="372" y="9"/>
                  </a:lnTo>
                  <a:lnTo>
                    <a:pt x="372" y="12"/>
                  </a:lnTo>
                  <a:lnTo>
                    <a:pt x="369" y="15"/>
                  </a:lnTo>
                  <a:lnTo>
                    <a:pt x="372" y="18"/>
                  </a:lnTo>
                  <a:lnTo>
                    <a:pt x="369" y="18"/>
                  </a:lnTo>
                  <a:lnTo>
                    <a:pt x="366" y="20"/>
                  </a:lnTo>
                  <a:lnTo>
                    <a:pt x="366" y="23"/>
                  </a:lnTo>
                  <a:lnTo>
                    <a:pt x="369" y="23"/>
                  </a:lnTo>
                  <a:lnTo>
                    <a:pt x="369" y="26"/>
                  </a:lnTo>
                  <a:lnTo>
                    <a:pt x="369" y="29"/>
                  </a:lnTo>
                  <a:lnTo>
                    <a:pt x="369" y="26"/>
                  </a:lnTo>
                  <a:lnTo>
                    <a:pt x="366" y="29"/>
                  </a:lnTo>
                  <a:lnTo>
                    <a:pt x="366" y="32"/>
                  </a:lnTo>
                  <a:lnTo>
                    <a:pt x="366" y="35"/>
                  </a:lnTo>
                  <a:lnTo>
                    <a:pt x="366" y="32"/>
                  </a:lnTo>
                  <a:lnTo>
                    <a:pt x="366" y="40"/>
                  </a:lnTo>
                  <a:lnTo>
                    <a:pt x="366" y="43"/>
                  </a:lnTo>
                  <a:lnTo>
                    <a:pt x="366" y="46"/>
                  </a:lnTo>
                  <a:lnTo>
                    <a:pt x="366" y="52"/>
                  </a:lnTo>
                  <a:lnTo>
                    <a:pt x="366" y="54"/>
                  </a:lnTo>
                  <a:lnTo>
                    <a:pt x="369" y="57"/>
                  </a:lnTo>
                  <a:lnTo>
                    <a:pt x="369" y="60"/>
                  </a:lnTo>
                  <a:lnTo>
                    <a:pt x="366" y="57"/>
                  </a:lnTo>
                  <a:lnTo>
                    <a:pt x="366" y="60"/>
                  </a:lnTo>
                  <a:lnTo>
                    <a:pt x="366" y="63"/>
                  </a:lnTo>
                  <a:lnTo>
                    <a:pt x="361" y="72"/>
                  </a:lnTo>
                  <a:lnTo>
                    <a:pt x="361" y="77"/>
                  </a:lnTo>
                  <a:lnTo>
                    <a:pt x="358" y="80"/>
                  </a:lnTo>
                  <a:lnTo>
                    <a:pt x="358" y="86"/>
                  </a:lnTo>
                  <a:lnTo>
                    <a:pt x="358" y="89"/>
                  </a:lnTo>
                  <a:lnTo>
                    <a:pt x="352" y="89"/>
                  </a:lnTo>
                  <a:lnTo>
                    <a:pt x="347" y="91"/>
                  </a:lnTo>
                  <a:lnTo>
                    <a:pt x="344" y="91"/>
                  </a:lnTo>
                  <a:lnTo>
                    <a:pt x="341" y="89"/>
                  </a:lnTo>
                  <a:lnTo>
                    <a:pt x="338" y="89"/>
                  </a:lnTo>
                  <a:lnTo>
                    <a:pt x="335" y="83"/>
                  </a:lnTo>
                  <a:lnTo>
                    <a:pt x="332" y="80"/>
                  </a:lnTo>
                  <a:lnTo>
                    <a:pt x="330" y="77"/>
                  </a:lnTo>
                  <a:lnTo>
                    <a:pt x="327" y="77"/>
                  </a:lnTo>
                  <a:lnTo>
                    <a:pt x="321" y="74"/>
                  </a:lnTo>
                  <a:lnTo>
                    <a:pt x="318" y="72"/>
                  </a:lnTo>
                  <a:lnTo>
                    <a:pt x="315" y="69"/>
                  </a:lnTo>
                  <a:lnTo>
                    <a:pt x="312" y="69"/>
                  </a:lnTo>
                  <a:lnTo>
                    <a:pt x="310" y="66"/>
                  </a:lnTo>
                  <a:lnTo>
                    <a:pt x="310" y="69"/>
                  </a:lnTo>
                  <a:lnTo>
                    <a:pt x="304" y="69"/>
                  </a:lnTo>
                  <a:lnTo>
                    <a:pt x="304" y="66"/>
                  </a:lnTo>
                  <a:lnTo>
                    <a:pt x="301" y="66"/>
                  </a:lnTo>
                  <a:lnTo>
                    <a:pt x="301" y="63"/>
                  </a:lnTo>
                  <a:lnTo>
                    <a:pt x="301" y="60"/>
                  </a:lnTo>
                  <a:lnTo>
                    <a:pt x="298" y="60"/>
                  </a:lnTo>
                  <a:lnTo>
                    <a:pt x="298" y="63"/>
                  </a:lnTo>
                  <a:lnTo>
                    <a:pt x="298" y="60"/>
                  </a:lnTo>
                  <a:lnTo>
                    <a:pt x="293" y="57"/>
                  </a:lnTo>
                  <a:lnTo>
                    <a:pt x="290" y="57"/>
                  </a:lnTo>
                  <a:lnTo>
                    <a:pt x="290" y="54"/>
                  </a:lnTo>
                  <a:lnTo>
                    <a:pt x="290" y="52"/>
                  </a:lnTo>
                  <a:lnTo>
                    <a:pt x="290" y="49"/>
                  </a:lnTo>
                  <a:lnTo>
                    <a:pt x="293" y="46"/>
                  </a:lnTo>
                  <a:lnTo>
                    <a:pt x="295" y="43"/>
                  </a:lnTo>
                  <a:lnTo>
                    <a:pt x="295" y="40"/>
                  </a:lnTo>
                  <a:lnTo>
                    <a:pt x="295" y="37"/>
                  </a:lnTo>
                  <a:lnTo>
                    <a:pt x="295" y="40"/>
                  </a:lnTo>
                  <a:lnTo>
                    <a:pt x="293" y="37"/>
                  </a:lnTo>
                  <a:lnTo>
                    <a:pt x="295" y="37"/>
                  </a:lnTo>
                  <a:lnTo>
                    <a:pt x="295" y="35"/>
                  </a:lnTo>
                  <a:lnTo>
                    <a:pt x="293" y="35"/>
                  </a:lnTo>
                  <a:lnTo>
                    <a:pt x="293" y="32"/>
                  </a:lnTo>
                  <a:lnTo>
                    <a:pt x="295" y="35"/>
                  </a:lnTo>
                  <a:lnTo>
                    <a:pt x="295" y="32"/>
                  </a:lnTo>
                  <a:lnTo>
                    <a:pt x="295" y="35"/>
                  </a:lnTo>
                  <a:lnTo>
                    <a:pt x="298" y="32"/>
                  </a:lnTo>
                  <a:lnTo>
                    <a:pt x="301" y="32"/>
                  </a:lnTo>
                  <a:lnTo>
                    <a:pt x="301" y="35"/>
                  </a:lnTo>
                  <a:lnTo>
                    <a:pt x="304" y="32"/>
                  </a:lnTo>
                  <a:lnTo>
                    <a:pt x="301" y="29"/>
                  </a:lnTo>
                  <a:lnTo>
                    <a:pt x="304" y="29"/>
                  </a:lnTo>
                  <a:lnTo>
                    <a:pt x="301" y="29"/>
                  </a:lnTo>
                  <a:lnTo>
                    <a:pt x="301" y="26"/>
                  </a:lnTo>
                  <a:lnTo>
                    <a:pt x="301" y="29"/>
                  </a:lnTo>
                  <a:lnTo>
                    <a:pt x="301" y="26"/>
                  </a:lnTo>
                  <a:lnTo>
                    <a:pt x="304" y="26"/>
                  </a:lnTo>
                  <a:lnTo>
                    <a:pt x="304" y="23"/>
                  </a:lnTo>
                  <a:lnTo>
                    <a:pt x="307" y="20"/>
                  </a:lnTo>
                  <a:lnTo>
                    <a:pt x="304" y="18"/>
                  </a:lnTo>
                  <a:lnTo>
                    <a:pt x="304" y="20"/>
                  </a:lnTo>
                  <a:lnTo>
                    <a:pt x="301" y="20"/>
                  </a:lnTo>
                  <a:lnTo>
                    <a:pt x="301" y="18"/>
                  </a:lnTo>
                  <a:lnTo>
                    <a:pt x="301" y="15"/>
                  </a:lnTo>
                  <a:lnTo>
                    <a:pt x="298" y="18"/>
                  </a:lnTo>
                  <a:lnTo>
                    <a:pt x="295" y="18"/>
                  </a:lnTo>
                  <a:lnTo>
                    <a:pt x="295" y="20"/>
                  </a:lnTo>
                  <a:lnTo>
                    <a:pt x="298" y="20"/>
                  </a:lnTo>
                  <a:lnTo>
                    <a:pt x="298" y="18"/>
                  </a:lnTo>
                  <a:lnTo>
                    <a:pt x="298" y="20"/>
                  </a:lnTo>
                  <a:lnTo>
                    <a:pt x="298" y="23"/>
                  </a:lnTo>
                  <a:lnTo>
                    <a:pt x="295" y="23"/>
                  </a:lnTo>
                  <a:lnTo>
                    <a:pt x="293" y="23"/>
                  </a:lnTo>
                  <a:lnTo>
                    <a:pt x="295" y="20"/>
                  </a:lnTo>
                  <a:lnTo>
                    <a:pt x="295" y="18"/>
                  </a:lnTo>
                  <a:lnTo>
                    <a:pt x="293" y="20"/>
                  </a:lnTo>
                  <a:lnTo>
                    <a:pt x="290" y="20"/>
                  </a:lnTo>
                  <a:lnTo>
                    <a:pt x="293" y="20"/>
                  </a:lnTo>
                  <a:lnTo>
                    <a:pt x="293" y="18"/>
                  </a:lnTo>
                  <a:lnTo>
                    <a:pt x="295" y="15"/>
                  </a:lnTo>
                  <a:lnTo>
                    <a:pt x="293" y="15"/>
                  </a:lnTo>
                  <a:lnTo>
                    <a:pt x="290" y="18"/>
                  </a:lnTo>
                  <a:lnTo>
                    <a:pt x="287" y="20"/>
                  </a:lnTo>
                  <a:lnTo>
                    <a:pt x="284" y="18"/>
                  </a:lnTo>
                  <a:lnTo>
                    <a:pt x="284" y="20"/>
                  </a:lnTo>
                  <a:lnTo>
                    <a:pt x="281" y="18"/>
                  </a:lnTo>
                  <a:lnTo>
                    <a:pt x="278" y="18"/>
                  </a:lnTo>
                  <a:lnTo>
                    <a:pt x="278" y="15"/>
                  </a:lnTo>
                  <a:lnTo>
                    <a:pt x="276" y="18"/>
                  </a:lnTo>
                  <a:lnTo>
                    <a:pt x="273" y="18"/>
                  </a:lnTo>
                  <a:lnTo>
                    <a:pt x="270" y="15"/>
                  </a:lnTo>
                  <a:lnTo>
                    <a:pt x="267" y="15"/>
                  </a:lnTo>
                  <a:lnTo>
                    <a:pt x="264" y="15"/>
                  </a:lnTo>
                  <a:lnTo>
                    <a:pt x="261" y="15"/>
                  </a:lnTo>
                  <a:lnTo>
                    <a:pt x="258" y="15"/>
                  </a:lnTo>
                  <a:lnTo>
                    <a:pt x="261" y="12"/>
                  </a:lnTo>
                  <a:lnTo>
                    <a:pt x="258" y="12"/>
                  </a:lnTo>
                  <a:lnTo>
                    <a:pt x="256" y="12"/>
                  </a:lnTo>
                  <a:lnTo>
                    <a:pt x="253" y="9"/>
                  </a:lnTo>
                  <a:lnTo>
                    <a:pt x="256" y="9"/>
                  </a:lnTo>
                  <a:lnTo>
                    <a:pt x="253" y="9"/>
                  </a:lnTo>
                  <a:lnTo>
                    <a:pt x="253" y="12"/>
                  </a:lnTo>
                  <a:lnTo>
                    <a:pt x="250" y="9"/>
                  </a:lnTo>
                  <a:lnTo>
                    <a:pt x="247" y="6"/>
                  </a:lnTo>
                  <a:lnTo>
                    <a:pt x="247" y="9"/>
                  </a:lnTo>
                  <a:lnTo>
                    <a:pt x="244" y="9"/>
                  </a:lnTo>
                  <a:lnTo>
                    <a:pt x="244" y="6"/>
                  </a:lnTo>
                  <a:lnTo>
                    <a:pt x="244" y="9"/>
                  </a:lnTo>
                  <a:lnTo>
                    <a:pt x="244" y="6"/>
                  </a:lnTo>
                  <a:lnTo>
                    <a:pt x="241" y="6"/>
                  </a:lnTo>
                  <a:lnTo>
                    <a:pt x="239" y="6"/>
                  </a:lnTo>
                  <a:lnTo>
                    <a:pt x="239" y="9"/>
                  </a:lnTo>
                  <a:lnTo>
                    <a:pt x="241" y="9"/>
                  </a:lnTo>
                  <a:lnTo>
                    <a:pt x="241" y="12"/>
                  </a:lnTo>
                  <a:lnTo>
                    <a:pt x="241" y="9"/>
                  </a:lnTo>
                  <a:lnTo>
                    <a:pt x="244" y="9"/>
                  </a:lnTo>
                  <a:lnTo>
                    <a:pt x="244" y="12"/>
                  </a:lnTo>
                  <a:lnTo>
                    <a:pt x="247" y="12"/>
                  </a:lnTo>
                  <a:lnTo>
                    <a:pt x="247" y="15"/>
                  </a:lnTo>
                  <a:lnTo>
                    <a:pt x="247" y="18"/>
                  </a:lnTo>
                  <a:lnTo>
                    <a:pt x="244" y="20"/>
                  </a:lnTo>
                  <a:lnTo>
                    <a:pt x="241" y="20"/>
                  </a:lnTo>
                  <a:lnTo>
                    <a:pt x="241" y="23"/>
                  </a:lnTo>
                  <a:lnTo>
                    <a:pt x="241" y="20"/>
                  </a:lnTo>
                  <a:lnTo>
                    <a:pt x="239" y="20"/>
                  </a:lnTo>
                  <a:lnTo>
                    <a:pt x="236" y="20"/>
                  </a:lnTo>
                  <a:lnTo>
                    <a:pt x="233" y="20"/>
                  </a:lnTo>
                  <a:lnTo>
                    <a:pt x="233" y="18"/>
                  </a:lnTo>
                  <a:lnTo>
                    <a:pt x="233" y="20"/>
                  </a:lnTo>
                  <a:lnTo>
                    <a:pt x="230" y="18"/>
                  </a:lnTo>
                  <a:lnTo>
                    <a:pt x="230" y="20"/>
                  </a:lnTo>
                  <a:lnTo>
                    <a:pt x="227" y="23"/>
                  </a:lnTo>
                  <a:lnTo>
                    <a:pt x="230" y="23"/>
                  </a:lnTo>
                  <a:lnTo>
                    <a:pt x="230" y="26"/>
                  </a:lnTo>
                  <a:lnTo>
                    <a:pt x="230" y="23"/>
                  </a:lnTo>
                  <a:lnTo>
                    <a:pt x="227" y="26"/>
                  </a:lnTo>
                  <a:lnTo>
                    <a:pt x="227" y="23"/>
                  </a:lnTo>
                  <a:lnTo>
                    <a:pt x="224" y="23"/>
                  </a:lnTo>
                  <a:lnTo>
                    <a:pt x="224" y="26"/>
                  </a:lnTo>
                  <a:lnTo>
                    <a:pt x="222" y="26"/>
                  </a:lnTo>
                  <a:lnTo>
                    <a:pt x="222" y="23"/>
                  </a:lnTo>
                  <a:lnTo>
                    <a:pt x="222" y="26"/>
                  </a:lnTo>
                  <a:lnTo>
                    <a:pt x="224" y="26"/>
                  </a:lnTo>
                  <a:lnTo>
                    <a:pt x="222" y="26"/>
                  </a:lnTo>
                  <a:lnTo>
                    <a:pt x="219" y="26"/>
                  </a:lnTo>
                  <a:lnTo>
                    <a:pt x="222" y="26"/>
                  </a:lnTo>
                  <a:lnTo>
                    <a:pt x="219" y="26"/>
                  </a:lnTo>
                  <a:lnTo>
                    <a:pt x="219" y="29"/>
                  </a:lnTo>
                  <a:lnTo>
                    <a:pt x="222" y="29"/>
                  </a:lnTo>
                  <a:lnTo>
                    <a:pt x="219" y="29"/>
                  </a:lnTo>
                  <a:lnTo>
                    <a:pt x="219" y="32"/>
                  </a:lnTo>
                  <a:lnTo>
                    <a:pt x="219" y="35"/>
                  </a:lnTo>
                  <a:lnTo>
                    <a:pt x="222" y="35"/>
                  </a:lnTo>
                  <a:lnTo>
                    <a:pt x="222" y="37"/>
                  </a:lnTo>
                  <a:lnTo>
                    <a:pt x="219" y="37"/>
                  </a:lnTo>
                  <a:lnTo>
                    <a:pt x="216" y="37"/>
                  </a:lnTo>
                  <a:lnTo>
                    <a:pt x="216" y="35"/>
                  </a:lnTo>
                  <a:lnTo>
                    <a:pt x="216" y="37"/>
                  </a:lnTo>
                  <a:lnTo>
                    <a:pt x="213" y="37"/>
                  </a:lnTo>
                  <a:lnTo>
                    <a:pt x="213" y="40"/>
                  </a:lnTo>
                  <a:lnTo>
                    <a:pt x="213" y="43"/>
                  </a:lnTo>
                  <a:lnTo>
                    <a:pt x="213" y="46"/>
                  </a:lnTo>
                  <a:lnTo>
                    <a:pt x="210" y="43"/>
                  </a:lnTo>
                  <a:lnTo>
                    <a:pt x="210" y="46"/>
                  </a:lnTo>
                  <a:lnTo>
                    <a:pt x="207" y="49"/>
                  </a:lnTo>
                  <a:lnTo>
                    <a:pt x="210" y="49"/>
                  </a:lnTo>
                  <a:lnTo>
                    <a:pt x="210" y="52"/>
                  </a:lnTo>
                  <a:lnTo>
                    <a:pt x="213" y="52"/>
                  </a:lnTo>
                  <a:lnTo>
                    <a:pt x="216" y="52"/>
                  </a:lnTo>
                  <a:lnTo>
                    <a:pt x="213" y="52"/>
                  </a:lnTo>
                  <a:lnTo>
                    <a:pt x="216" y="52"/>
                  </a:lnTo>
                  <a:lnTo>
                    <a:pt x="213" y="54"/>
                  </a:lnTo>
                  <a:lnTo>
                    <a:pt x="216" y="54"/>
                  </a:lnTo>
                  <a:lnTo>
                    <a:pt x="216" y="52"/>
                  </a:lnTo>
                  <a:lnTo>
                    <a:pt x="219" y="52"/>
                  </a:lnTo>
                  <a:lnTo>
                    <a:pt x="216" y="54"/>
                  </a:lnTo>
                  <a:lnTo>
                    <a:pt x="219" y="54"/>
                  </a:lnTo>
                  <a:lnTo>
                    <a:pt x="216" y="54"/>
                  </a:lnTo>
                  <a:lnTo>
                    <a:pt x="213" y="54"/>
                  </a:lnTo>
                  <a:lnTo>
                    <a:pt x="210" y="54"/>
                  </a:lnTo>
                  <a:lnTo>
                    <a:pt x="213" y="54"/>
                  </a:lnTo>
                  <a:lnTo>
                    <a:pt x="210" y="54"/>
                  </a:lnTo>
                  <a:lnTo>
                    <a:pt x="210" y="57"/>
                  </a:lnTo>
                  <a:lnTo>
                    <a:pt x="213" y="57"/>
                  </a:lnTo>
                  <a:lnTo>
                    <a:pt x="213" y="60"/>
                  </a:lnTo>
                  <a:lnTo>
                    <a:pt x="216" y="60"/>
                  </a:lnTo>
                  <a:lnTo>
                    <a:pt x="213" y="60"/>
                  </a:lnTo>
                  <a:lnTo>
                    <a:pt x="210" y="57"/>
                  </a:lnTo>
                  <a:lnTo>
                    <a:pt x="210" y="54"/>
                  </a:lnTo>
                  <a:lnTo>
                    <a:pt x="210" y="57"/>
                  </a:lnTo>
                  <a:lnTo>
                    <a:pt x="207" y="54"/>
                  </a:lnTo>
                  <a:lnTo>
                    <a:pt x="207" y="57"/>
                  </a:lnTo>
                  <a:lnTo>
                    <a:pt x="207" y="54"/>
                  </a:lnTo>
                  <a:lnTo>
                    <a:pt x="204" y="54"/>
                  </a:lnTo>
                  <a:lnTo>
                    <a:pt x="202" y="54"/>
                  </a:lnTo>
                  <a:lnTo>
                    <a:pt x="199" y="54"/>
                  </a:lnTo>
                  <a:lnTo>
                    <a:pt x="196" y="54"/>
                  </a:lnTo>
                  <a:lnTo>
                    <a:pt x="199" y="54"/>
                  </a:lnTo>
                  <a:lnTo>
                    <a:pt x="196" y="54"/>
                  </a:lnTo>
                  <a:lnTo>
                    <a:pt x="196" y="57"/>
                  </a:lnTo>
                  <a:lnTo>
                    <a:pt x="196" y="54"/>
                  </a:lnTo>
                  <a:lnTo>
                    <a:pt x="196" y="57"/>
                  </a:lnTo>
                  <a:lnTo>
                    <a:pt x="196" y="54"/>
                  </a:lnTo>
                  <a:lnTo>
                    <a:pt x="193" y="54"/>
                  </a:lnTo>
                  <a:lnTo>
                    <a:pt x="193" y="57"/>
                  </a:lnTo>
                  <a:lnTo>
                    <a:pt x="193" y="60"/>
                  </a:lnTo>
                  <a:lnTo>
                    <a:pt x="196" y="60"/>
                  </a:lnTo>
                  <a:lnTo>
                    <a:pt x="196" y="63"/>
                  </a:lnTo>
                  <a:lnTo>
                    <a:pt x="196" y="60"/>
                  </a:lnTo>
                  <a:lnTo>
                    <a:pt x="193" y="60"/>
                  </a:lnTo>
                  <a:lnTo>
                    <a:pt x="193" y="57"/>
                  </a:lnTo>
                  <a:lnTo>
                    <a:pt x="193" y="60"/>
                  </a:lnTo>
                  <a:lnTo>
                    <a:pt x="190" y="63"/>
                  </a:lnTo>
                  <a:lnTo>
                    <a:pt x="187" y="63"/>
                  </a:lnTo>
                  <a:lnTo>
                    <a:pt x="190" y="63"/>
                  </a:lnTo>
                  <a:lnTo>
                    <a:pt x="190" y="60"/>
                  </a:lnTo>
                  <a:lnTo>
                    <a:pt x="193" y="60"/>
                  </a:lnTo>
                  <a:lnTo>
                    <a:pt x="193" y="54"/>
                  </a:lnTo>
                  <a:lnTo>
                    <a:pt x="193" y="52"/>
                  </a:lnTo>
                  <a:lnTo>
                    <a:pt x="196" y="52"/>
                  </a:lnTo>
                  <a:lnTo>
                    <a:pt x="193" y="52"/>
                  </a:lnTo>
                  <a:lnTo>
                    <a:pt x="190" y="49"/>
                  </a:lnTo>
                  <a:lnTo>
                    <a:pt x="187" y="43"/>
                  </a:lnTo>
                  <a:lnTo>
                    <a:pt x="187" y="46"/>
                  </a:lnTo>
                  <a:lnTo>
                    <a:pt x="185" y="43"/>
                  </a:lnTo>
                  <a:lnTo>
                    <a:pt x="182" y="43"/>
                  </a:lnTo>
                  <a:lnTo>
                    <a:pt x="182" y="40"/>
                  </a:lnTo>
                  <a:lnTo>
                    <a:pt x="182" y="43"/>
                  </a:lnTo>
                  <a:lnTo>
                    <a:pt x="179" y="43"/>
                  </a:lnTo>
                  <a:lnTo>
                    <a:pt x="179" y="40"/>
                  </a:lnTo>
                  <a:lnTo>
                    <a:pt x="176" y="40"/>
                  </a:lnTo>
                  <a:lnTo>
                    <a:pt x="173" y="40"/>
                  </a:lnTo>
                  <a:lnTo>
                    <a:pt x="176" y="43"/>
                  </a:lnTo>
                  <a:lnTo>
                    <a:pt x="179" y="43"/>
                  </a:lnTo>
                  <a:lnTo>
                    <a:pt x="176" y="43"/>
                  </a:lnTo>
                  <a:lnTo>
                    <a:pt x="173" y="43"/>
                  </a:lnTo>
                  <a:lnTo>
                    <a:pt x="173" y="46"/>
                  </a:lnTo>
                  <a:lnTo>
                    <a:pt x="170" y="46"/>
                  </a:lnTo>
                  <a:lnTo>
                    <a:pt x="173" y="46"/>
                  </a:lnTo>
                  <a:lnTo>
                    <a:pt x="170" y="43"/>
                  </a:lnTo>
                  <a:lnTo>
                    <a:pt x="170" y="40"/>
                  </a:lnTo>
                  <a:lnTo>
                    <a:pt x="170" y="43"/>
                  </a:lnTo>
                  <a:lnTo>
                    <a:pt x="168" y="43"/>
                  </a:lnTo>
                  <a:lnTo>
                    <a:pt x="168" y="46"/>
                  </a:lnTo>
                  <a:lnTo>
                    <a:pt x="170" y="46"/>
                  </a:lnTo>
                  <a:lnTo>
                    <a:pt x="168" y="46"/>
                  </a:lnTo>
                  <a:lnTo>
                    <a:pt x="168" y="43"/>
                  </a:lnTo>
                  <a:lnTo>
                    <a:pt x="165" y="43"/>
                  </a:lnTo>
                  <a:lnTo>
                    <a:pt x="165" y="46"/>
                  </a:lnTo>
                  <a:lnTo>
                    <a:pt x="168" y="46"/>
                  </a:lnTo>
                  <a:lnTo>
                    <a:pt x="165" y="46"/>
                  </a:lnTo>
                  <a:lnTo>
                    <a:pt x="165" y="49"/>
                  </a:lnTo>
                  <a:lnTo>
                    <a:pt x="165" y="52"/>
                  </a:lnTo>
                  <a:lnTo>
                    <a:pt x="162" y="52"/>
                  </a:lnTo>
                  <a:lnTo>
                    <a:pt x="162" y="49"/>
                  </a:lnTo>
                  <a:lnTo>
                    <a:pt x="159" y="49"/>
                  </a:lnTo>
                  <a:lnTo>
                    <a:pt x="162" y="46"/>
                  </a:lnTo>
                  <a:lnTo>
                    <a:pt x="159" y="46"/>
                  </a:lnTo>
                  <a:lnTo>
                    <a:pt x="159" y="49"/>
                  </a:lnTo>
                  <a:lnTo>
                    <a:pt x="159" y="52"/>
                  </a:lnTo>
                  <a:lnTo>
                    <a:pt x="159" y="49"/>
                  </a:lnTo>
                  <a:lnTo>
                    <a:pt x="156" y="49"/>
                  </a:lnTo>
                  <a:lnTo>
                    <a:pt x="156" y="52"/>
                  </a:lnTo>
                  <a:lnTo>
                    <a:pt x="153" y="52"/>
                  </a:lnTo>
                  <a:lnTo>
                    <a:pt x="153" y="54"/>
                  </a:lnTo>
                  <a:lnTo>
                    <a:pt x="156" y="54"/>
                  </a:lnTo>
                  <a:lnTo>
                    <a:pt x="156" y="57"/>
                  </a:lnTo>
                  <a:lnTo>
                    <a:pt x="159" y="57"/>
                  </a:lnTo>
                  <a:lnTo>
                    <a:pt x="156" y="57"/>
                  </a:lnTo>
                  <a:lnTo>
                    <a:pt x="159" y="57"/>
                  </a:lnTo>
                  <a:lnTo>
                    <a:pt x="156" y="57"/>
                  </a:lnTo>
                  <a:lnTo>
                    <a:pt x="153" y="54"/>
                  </a:lnTo>
                  <a:lnTo>
                    <a:pt x="153" y="57"/>
                  </a:lnTo>
                  <a:lnTo>
                    <a:pt x="150" y="57"/>
                  </a:lnTo>
                  <a:lnTo>
                    <a:pt x="150" y="60"/>
                  </a:lnTo>
                  <a:lnTo>
                    <a:pt x="150" y="57"/>
                  </a:lnTo>
                  <a:lnTo>
                    <a:pt x="153" y="57"/>
                  </a:lnTo>
                  <a:lnTo>
                    <a:pt x="150" y="60"/>
                  </a:lnTo>
                  <a:lnTo>
                    <a:pt x="153" y="60"/>
                  </a:lnTo>
                  <a:lnTo>
                    <a:pt x="153" y="63"/>
                  </a:lnTo>
                  <a:lnTo>
                    <a:pt x="156" y="63"/>
                  </a:lnTo>
                  <a:lnTo>
                    <a:pt x="153" y="63"/>
                  </a:lnTo>
                  <a:lnTo>
                    <a:pt x="150" y="63"/>
                  </a:lnTo>
                  <a:lnTo>
                    <a:pt x="150" y="60"/>
                  </a:lnTo>
                  <a:lnTo>
                    <a:pt x="148" y="57"/>
                  </a:lnTo>
                  <a:lnTo>
                    <a:pt x="148" y="60"/>
                  </a:lnTo>
                  <a:lnTo>
                    <a:pt x="148" y="63"/>
                  </a:lnTo>
                  <a:lnTo>
                    <a:pt x="148" y="66"/>
                  </a:lnTo>
                  <a:lnTo>
                    <a:pt x="148" y="63"/>
                  </a:lnTo>
                  <a:lnTo>
                    <a:pt x="145" y="63"/>
                  </a:lnTo>
                  <a:close/>
                </a:path>
              </a:pathLst>
            </a:custGeom>
            <a:solidFill>
              <a:srgbClr val="C1FFFC"/>
            </a:solidFill>
            <a:ln w="9525">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7" name="Freeform 4042"/>
            <p:cNvSpPr/>
            <p:nvPr/>
          </p:nvSpPr>
          <p:spPr>
            <a:xfrm>
              <a:off x="1384200" y="2391120"/>
              <a:ext cx="15120" cy="5040"/>
            </a:xfrm>
            <a:custGeom>
              <a:avLst/>
              <a:gdLst>
                <a:gd name="textAreaLeft" fmla="*/ 0 w 15120"/>
                <a:gd name="textAreaRight" fmla="*/ 15840 w 15120"/>
                <a:gd name="textAreaTop" fmla="*/ 0 h 5040"/>
                <a:gd name="textAreaBottom" fmla="*/ 5760 h 504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8" name="Freeform 4043"/>
            <p:cNvSpPr/>
            <p:nvPr/>
          </p:nvSpPr>
          <p:spPr>
            <a:xfrm>
              <a:off x="8381520" y="4225320"/>
              <a:ext cx="265680" cy="207360"/>
            </a:xfrm>
            <a:custGeom>
              <a:avLst/>
              <a:gdLst>
                <a:gd name="textAreaLeft" fmla="*/ 0 w 265680"/>
                <a:gd name="textAreaRight" fmla="*/ 266400 w 265680"/>
                <a:gd name="textAreaTop" fmla="*/ 0 h 207360"/>
                <a:gd name="textAreaBottom" fmla="*/ 208080 h 207360"/>
              </a:gdLst>
              <a:ahLst/>
              <a:cxnLst/>
              <a:rect l="textAreaLeft" t="textAreaTop" r="textAreaRight" b="textAreaBottom"/>
              <a:pathLst>
                <a:path w="134" h="108">
                  <a:moveTo>
                    <a:pt x="11" y="34"/>
                  </a:moveTo>
                  <a:lnTo>
                    <a:pt x="11" y="37"/>
                  </a:lnTo>
                  <a:lnTo>
                    <a:pt x="17" y="37"/>
                  </a:lnTo>
                  <a:lnTo>
                    <a:pt x="17" y="40"/>
                  </a:lnTo>
                  <a:lnTo>
                    <a:pt x="23" y="46"/>
                  </a:lnTo>
                  <a:lnTo>
                    <a:pt x="28" y="43"/>
                  </a:lnTo>
                  <a:lnTo>
                    <a:pt x="40" y="43"/>
                  </a:lnTo>
                  <a:lnTo>
                    <a:pt x="48" y="37"/>
                  </a:lnTo>
                  <a:lnTo>
                    <a:pt x="54" y="34"/>
                  </a:lnTo>
                  <a:lnTo>
                    <a:pt x="54" y="37"/>
                  </a:lnTo>
                  <a:lnTo>
                    <a:pt x="63" y="37"/>
                  </a:lnTo>
                  <a:lnTo>
                    <a:pt x="68" y="37"/>
                  </a:lnTo>
                  <a:lnTo>
                    <a:pt x="77" y="31"/>
                  </a:lnTo>
                  <a:lnTo>
                    <a:pt x="82" y="23"/>
                  </a:lnTo>
                  <a:lnTo>
                    <a:pt x="85" y="17"/>
                  </a:lnTo>
                  <a:lnTo>
                    <a:pt x="85" y="12"/>
                  </a:lnTo>
                  <a:lnTo>
                    <a:pt x="91" y="3"/>
                  </a:lnTo>
                  <a:lnTo>
                    <a:pt x="99" y="0"/>
                  </a:lnTo>
                  <a:lnTo>
                    <a:pt x="102" y="0"/>
                  </a:lnTo>
                  <a:lnTo>
                    <a:pt x="108" y="0"/>
                  </a:lnTo>
                  <a:lnTo>
                    <a:pt x="114" y="0"/>
                  </a:lnTo>
                  <a:lnTo>
                    <a:pt x="111" y="0"/>
                  </a:lnTo>
                  <a:lnTo>
                    <a:pt x="111" y="3"/>
                  </a:lnTo>
                  <a:lnTo>
                    <a:pt x="114" y="3"/>
                  </a:lnTo>
                  <a:lnTo>
                    <a:pt x="117" y="6"/>
                  </a:lnTo>
                  <a:lnTo>
                    <a:pt x="114" y="6"/>
                  </a:lnTo>
                  <a:lnTo>
                    <a:pt x="117" y="6"/>
                  </a:lnTo>
                  <a:lnTo>
                    <a:pt x="117" y="9"/>
                  </a:lnTo>
                  <a:lnTo>
                    <a:pt x="114" y="9"/>
                  </a:lnTo>
                  <a:lnTo>
                    <a:pt x="117" y="9"/>
                  </a:lnTo>
                  <a:lnTo>
                    <a:pt x="114" y="9"/>
                  </a:lnTo>
                  <a:lnTo>
                    <a:pt x="114" y="6"/>
                  </a:lnTo>
                  <a:lnTo>
                    <a:pt x="111" y="6"/>
                  </a:lnTo>
                  <a:lnTo>
                    <a:pt x="114" y="9"/>
                  </a:lnTo>
                  <a:lnTo>
                    <a:pt x="111" y="9"/>
                  </a:lnTo>
                  <a:lnTo>
                    <a:pt x="108" y="9"/>
                  </a:lnTo>
                  <a:lnTo>
                    <a:pt x="105" y="9"/>
                  </a:lnTo>
                  <a:lnTo>
                    <a:pt x="105" y="6"/>
                  </a:lnTo>
                  <a:lnTo>
                    <a:pt x="105" y="9"/>
                  </a:lnTo>
                  <a:lnTo>
                    <a:pt x="108" y="9"/>
                  </a:lnTo>
                  <a:lnTo>
                    <a:pt x="111" y="9"/>
                  </a:lnTo>
                  <a:lnTo>
                    <a:pt x="108" y="9"/>
                  </a:lnTo>
                  <a:lnTo>
                    <a:pt x="111" y="12"/>
                  </a:lnTo>
                  <a:lnTo>
                    <a:pt x="111" y="14"/>
                  </a:lnTo>
                  <a:lnTo>
                    <a:pt x="114" y="12"/>
                  </a:lnTo>
                  <a:lnTo>
                    <a:pt x="114" y="14"/>
                  </a:lnTo>
                  <a:lnTo>
                    <a:pt x="111" y="14"/>
                  </a:lnTo>
                  <a:lnTo>
                    <a:pt x="114" y="14"/>
                  </a:lnTo>
                  <a:lnTo>
                    <a:pt x="114" y="17"/>
                  </a:lnTo>
                  <a:lnTo>
                    <a:pt x="114" y="20"/>
                  </a:lnTo>
                  <a:lnTo>
                    <a:pt x="117" y="20"/>
                  </a:lnTo>
                  <a:lnTo>
                    <a:pt x="117" y="23"/>
                  </a:lnTo>
                  <a:lnTo>
                    <a:pt x="119" y="23"/>
                  </a:lnTo>
                  <a:lnTo>
                    <a:pt x="119" y="26"/>
                  </a:lnTo>
                  <a:lnTo>
                    <a:pt x="117" y="26"/>
                  </a:lnTo>
                  <a:lnTo>
                    <a:pt x="114" y="29"/>
                  </a:lnTo>
                  <a:lnTo>
                    <a:pt x="117" y="29"/>
                  </a:lnTo>
                  <a:lnTo>
                    <a:pt x="117" y="31"/>
                  </a:lnTo>
                  <a:lnTo>
                    <a:pt x="119" y="31"/>
                  </a:lnTo>
                  <a:lnTo>
                    <a:pt x="122" y="34"/>
                  </a:lnTo>
                  <a:lnTo>
                    <a:pt x="125" y="34"/>
                  </a:lnTo>
                  <a:lnTo>
                    <a:pt x="122" y="34"/>
                  </a:lnTo>
                  <a:lnTo>
                    <a:pt x="125" y="37"/>
                  </a:lnTo>
                  <a:lnTo>
                    <a:pt x="128" y="40"/>
                  </a:lnTo>
                  <a:lnTo>
                    <a:pt x="131" y="40"/>
                  </a:lnTo>
                  <a:lnTo>
                    <a:pt x="128" y="43"/>
                  </a:lnTo>
                  <a:lnTo>
                    <a:pt x="131" y="43"/>
                  </a:lnTo>
                  <a:lnTo>
                    <a:pt x="131" y="40"/>
                  </a:lnTo>
                  <a:lnTo>
                    <a:pt x="134" y="40"/>
                  </a:lnTo>
                  <a:lnTo>
                    <a:pt x="131" y="43"/>
                  </a:lnTo>
                  <a:lnTo>
                    <a:pt x="128" y="46"/>
                  </a:lnTo>
                  <a:lnTo>
                    <a:pt x="128" y="43"/>
                  </a:lnTo>
                  <a:lnTo>
                    <a:pt x="128" y="46"/>
                  </a:lnTo>
                  <a:lnTo>
                    <a:pt x="125" y="43"/>
                  </a:lnTo>
                  <a:lnTo>
                    <a:pt x="122" y="43"/>
                  </a:lnTo>
                  <a:lnTo>
                    <a:pt x="119" y="40"/>
                  </a:lnTo>
                  <a:lnTo>
                    <a:pt x="119" y="43"/>
                  </a:lnTo>
                  <a:lnTo>
                    <a:pt x="119" y="46"/>
                  </a:lnTo>
                  <a:lnTo>
                    <a:pt x="117" y="46"/>
                  </a:lnTo>
                  <a:lnTo>
                    <a:pt x="117" y="43"/>
                  </a:lnTo>
                  <a:lnTo>
                    <a:pt x="114" y="46"/>
                  </a:lnTo>
                  <a:lnTo>
                    <a:pt x="114" y="48"/>
                  </a:lnTo>
                  <a:lnTo>
                    <a:pt x="114" y="51"/>
                  </a:lnTo>
                  <a:lnTo>
                    <a:pt x="114" y="54"/>
                  </a:lnTo>
                  <a:lnTo>
                    <a:pt x="111" y="54"/>
                  </a:lnTo>
                  <a:lnTo>
                    <a:pt x="111" y="57"/>
                  </a:lnTo>
                  <a:lnTo>
                    <a:pt x="114" y="57"/>
                  </a:lnTo>
                  <a:lnTo>
                    <a:pt x="111" y="60"/>
                  </a:lnTo>
                  <a:lnTo>
                    <a:pt x="114" y="57"/>
                  </a:lnTo>
                  <a:lnTo>
                    <a:pt x="114" y="60"/>
                  </a:lnTo>
                  <a:lnTo>
                    <a:pt x="111" y="60"/>
                  </a:lnTo>
                  <a:lnTo>
                    <a:pt x="114" y="60"/>
                  </a:lnTo>
                  <a:lnTo>
                    <a:pt x="111" y="63"/>
                  </a:lnTo>
                  <a:lnTo>
                    <a:pt x="111" y="66"/>
                  </a:lnTo>
                  <a:lnTo>
                    <a:pt x="108" y="66"/>
                  </a:lnTo>
                  <a:lnTo>
                    <a:pt x="108" y="68"/>
                  </a:lnTo>
                  <a:lnTo>
                    <a:pt x="105" y="71"/>
                  </a:lnTo>
                  <a:lnTo>
                    <a:pt x="105" y="68"/>
                  </a:lnTo>
                  <a:lnTo>
                    <a:pt x="102" y="68"/>
                  </a:lnTo>
                  <a:lnTo>
                    <a:pt x="102" y="71"/>
                  </a:lnTo>
                  <a:lnTo>
                    <a:pt x="99" y="74"/>
                  </a:lnTo>
                  <a:lnTo>
                    <a:pt x="97" y="74"/>
                  </a:lnTo>
                  <a:lnTo>
                    <a:pt x="97" y="77"/>
                  </a:lnTo>
                  <a:lnTo>
                    <a:pt x="99" y="77"/>
                  </a:lnTo>
                  <a:lnTo>
                    <a:pt x="99" y="80"/>
                  </a:lnTo>
                  <a:lnTo>
                    <a:pt x="97" y="83"/>
                  </a:lnTo>
                  <a:lnTo>
                    <a:pt x="99" y="83"/>
                  </a:lnTo>
                  <a:lnTo>
                    <a:pt x="102" y="83"/>
                  </a:lnTo>
                  <a:lnTo>
                    <a:pt x="102" y="85"/>
                  </a:lnTo>
                  <a:lnTo>
                    <a:pt x="99" y="88"/>
                  </a:lnTo>
                  <a:lnTo>
                    <a:pt x="99" y="85"/>
                  </a:lnTo>
                  <a:lnTo>
                    <a:pt x="97" y="85"/>
                  </a:lnTo>
                  <a:lnTo>
                    <a:pt x="97" y="88"/>
                  </a:lnTo>
                  <a:lnTo>
                    <a:pt x="99" y="88"/>
                  </a:lnTo>
                  <a:lnTo>
                    <a:pt x="99" y="91"/>
                  </a:lnTo>
                  <a:lnTo>
                    <a:pt x="97" y="94"/>
                  </a:lnTo>
                  <a:lnTo>
                    <a:pt x="97" y="91"/>
                  </a:lnTo>
                  <a:lnTo>
                    <a:pt x="94" y="91"/>
                  </a:lnTo>
                  <a:lnTo>
                    <a:pt x="97" y="94"/>
                  </a:lnTo>
                  <a:lnTo>
                    <a:pt x="94" y="97"/>
                  </a:lnTo>
                  <a:lnTo>
                    <a:pt x="91" y="100"/>
                  </a:lnTo>
                  <a:lnTo>
                    <a:pt x="88" y="100"/>
                  </a:lnTo>
                  <a:lnTo>
                    <a:pt x="85" y="102"/>
                  </a:lnTo>
                  <a:lnTo>
                    <a:pt x="80" y="105"/>
                  </a:lnTo>
                  <a:lnTo>
                    <a:pt x="77" y="108"/>
                  </a:lnTo>
                  <a:lnTo>
                    <a:pt x="74" y="105"/>
                  </a:lnTo>
                  <a:lnTo>
                    <a:pt x="74" y="102"/>
                  </a:lnTo>
                  <a:lnTo>
                    <a:pt x="77" y="102"/>
                  </a:lnTo>
                  <a:lnTo>
                    <a:pt x="74" y="100"/>
                  </a:lnTo>
                  <a:lnTo>
                    <a:pt x="74" y="97"/>
                  </a:lnTo>
                  <a:lnTo>
                    <a:pt x="74" y="100"/>
                  </a:lnTo>
                  <a:lnTo>
                    <a:pt x="71" y="100"/>
                  </a:lnTo>
                  <a:lnTo>
                    <a:pt x="68" y="97"/>
                  </a:lnTo>
                  <a:lnTo>
                    <a:pt x="71" y="97"/>
                  </a:lnTo>
                  <a:lnTo>
                    <a:pt x="68" y="100"/>
                  </a:lnTo>
                  <a:lnTo>
                    <a:pt x="65" y="100"/>
                  </a:lnTo>
                  <a:lnTo>
                    <a:pt x="63" y="100"/>
                  </a:lnTo>
                  <a:lnTo>
                    <a:pt x="63" y="97"/>
                  </a:lnTo>
                  <a:lnTo>
                    <a:pt x="60" y="97"/>
                  </a:lnTo>
                  <a:lnTo>
                    <a:pt x="57" y="97"/>
                  </a:lnTo>
                  <a:lnTo>
                    <a:pt x="57" y="94"/>
                  </a:lnTo>
                  <a:lnTo>
                    <a:pt x="57" y="91"/>
                  </a:lnTo>
                  <a:lnTo>
                    <a:pt x="54" y="91"/>
                  </a:lnTo>
                  <a:lnTo>
                    <a:pt x="57" y="94"/>
                  </a:lnTo>
                  <a:lnTo>
                    <a:pt x="54" y="94"/>
                  </a:lnTo>
                  <a:lnTo>
                    <a:pt x="57" y="94"/>
                  </a:lnTo>
                  <a:lnTo>
                    <a:pt x="54" y="97"/>
                  </a:lnTo>
                  <a:lnTo>
                    <a:pt x="51" y="97"/>
                  </a:lnTo>
                  <a:lnTo>
                    <a:pt x="48" y="97"/>
                  </a:lnTo>
                  <a:lnTo>
                    <a:pt x="51" y="100"/>
                  </a:lnTo>
                  <a:lnTo>
                    <a:pt x="48" y="100"/>
                  </a:lnTo>
                  <a:lnTo>
                    <a:pt x="48" y="97"/>
                  </a:lnTo>
                  <a:lnTo>
                    <a:pt x="45" y="100"/>
                  </a:lnTo>
                  <a:lnTo>
                    <a:pt x="43" y="100"/>
                  </a:lnTo>
                  <a:lnTo>
                    <a:pt x="40" y="100"/>
                  </a:lnTo>
                  <a:lnTo>
                    <a:pt x="40" y="97"/>
                  </a:lnTo>
                  <a:lnTo>
                    <a:pt x="40" y="94"/>
                  </a:lnTo>
                  <a:lnTo>
                    <a:pt x="40" y="91"/>
                  </a:lnTo>
                  <a:lnTo>
                    <a:pt x="37" y="91"/>
                  </a:lnTo>
                  <a:lnTo>
                    <a:pt x="34" y="94"/>
                  </a:lnTo>
                  <a:lnTo>
                    <a:pt x="34" y="91"/>
                  </a:lnTo>
                  <a:lnTo>
                    <a:pt x="31" y="91"/>
                  </a:lnTo>
                  <a:lnTo>
                    <a:pt x="31" y="94"/>
                  </a:lnTo>
                  <a:lnTo>
                    <a:pt x="28" y="91"/>
                  </a:lnTo>
                  <a:lnTo>
                    <a:pt x="26" y="91"/>
                  </a:lnTo>
                  <a:lnTo>
                    <a:pt x="26" y="94"/>
                  </a:lnTo>
                  <a:lnTo>
                    <a:pt x="26" y="91"/>
                  </a:lnTo>
                  <a:lnTo>
                    <a:pt x="23" y="91"/>
                  </a:lnTo>
                  <a:lnTo>
                    <a:pt x="20" y="94"/>
                  </a:lnTo>
                  <a:lnTo>
                    <a:pt x="20" y="91"/>
                  </a:lnTo>
                  <a:lnTo>
                    <a:pt x="20" y="88"/>
                  </a:lnTo>
                  <a:lnTo>
                    <a:pt x="17" y="88"/>
                  </a:lnTo>
                  <a:lnTo>
                    <a:pt x="20" y="85"/>
                  </a:lnTo>
                  <a:lnTo>
                    <a:pt x="17" y="85"/>
                  </a:lnTo>
                  <a:lnTo>
                    <a:pt x="20" y="83"/>
                  </a:lnTo>
                  <a:lnTo>
                    <a:pt x="17" y="80"/>
                  </a:lnTo>
                  <a:lnTo>
                    <a:pt x="14" y="80"/>
                  </a:lnTo>
                  <a:lnTo>
                    <a:pt x="14" y="77"/>
                  </a:lnTo>
                  <a:lnTo>
                    <a:pt x="17" y="77"/>
                  </a:lnTo>
                  <a:lnTo>
                    <a:pt x="17" y="74"/>
                  </a:lnTo>
                  <a:lnTo>
                    <a:pt x="17" y="71"/>
                  </a:lnTo>
                  <a:lnTo>
                    <a:pt x="14" y="68"/>
                  </a:lnTo>
                  <a:lnTo>
                    <a:pt x="17" y="68"/>
                  </a:lnTo>
                  <a:lnTo>
                    <a:pt x="14" y="68"/>
                  </a:lnTo>
                  <a:lnTo>
                    <a:pt x="14" y="66"/>
                  </a:lnTo>
                  <a:lnTo>
                    <a:pt x="14" y="68"/>
                  </a:lnTo>
                  <a:lnTo>
                    <a:pt x="9" y="71"/>
                  </a:lnTo>
                  <a:lnTo>
                    <a:pt x="9" y="68"/>
                  </a:lnTo>
                  <a:lnTo>
                    <a:pt x="9" y="66"/>
                  </a:lnTo>
                  <a:lnTo>
                    <a:pt x="11" y="66"/>
                  </a:lnTo>
                  <a:lnTo>
                    <a:pt x="11" y="68"/>
                  </a:lnTo>
                  <a:lnTo>
                    <a:pt x="11" y="66"/>
                  </a:lnTo>
                  <a:lnTo>
                    <a:pt x="9" y="66"/>
                  </a:lnTo>
                  <a:lnTo>
                    <a:pt x="6" y="66"/>
                  </a:lnTo>
                  <a:lnTo>
                    <a:pt x="6" y="63"/>
                  </a:lnTo>
                  <a:lnTo>
                    <a:pt x="9" y="63"/>
                  </a:lnTo>
                  <a:lnTo>
                    <a:pt x="11" y="63"/>
                  </a:lnTo>
                  <a:lnTo>
                    <a:pt x="11" y="66"/>
                  </a:lnTo>
                  <a:lnTo>
                    <a:pt x="11" y="63"/>
                  </a:lnTo>
                  <a:lnTo>
                    <a:pt x="9" y="60"/>
                  </a:lnTo>
                  <a:lnTo>
                    <a:pt x="6" y="60"/>
                  </a:lnTo>
                  <a:lnTo>
                    <a:pt x="6" y="57"/>
                  </a:lnTo>
                  <a:lnTo>
                    <a:pt x="6" y="54"/>
                  </a:lnTo>
                  <a:lnTo>
                    <a:pt x="6" y="51"/>
                  </a:lnTo>
                  <a:lnTo>
                    <a:pt x="3" y="51"/>
                  </a:lnTo>
                  <a:lnTo>
                    <a:pt x="3" y="48"/>
                  </a:lnTo>
                  <a:lnTo>
                    <a:pt x="3" y="46"/>
                  </a:lnTo>
                  <a:lnTo>
                    <a:pt x="0" y="46"/>
                  </a:lnTo>
                  <a:lnTo>
                    <a:pt x="0" y="43"/>
                  </a:lnTo>
                  <a:lnTo>
                    <a:pt x="3" y="43"/>
                  </a:lnTo>
                  <a:lnTo>
                    <a:pt x="3" y="40"/>
                  </a:lnTo>
                  <a:lnTo>
                    <a:pt x="3" y="37"/>
                  </a:lnTo>
                  <a:lnTo>
                    <a:pt x="6" y="40"/>
                  </a:lnTo>
                  <a:lnTo>
                    <a:pt x="6" y="37"/>
                  </a:lnTo>
                  <a:lnTo>
                    <a:pt x="3" y="37"/>
                  </a:lnTo>
                  <a:lnTo>
                    <a:pt x="6" y="34"/>
                  </a:lnTo>
                  <a:lnTo>
                    <a:pt x="9" y="31"/>
                  </a:lnTo>
                  <a:lnTo>
                    <a:pt x="9" y="29"/>
                  </a:lnTo>
                  <a:lnTo>
                    <a:pt x="9" y="31"/>
                  </a:lnTo>
                  <a:lnTo>
                    <a:pt x="9" y="29"/>
                  </a:lnTo>
                  <a:lnTo>
                    <a:pt x="11" y="29"/>
                  </a:lnTo>
                  <a:lnTo>
                    <a:pt x="11" y="3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69" name="Freeform 4044"/>
            <p:cNvSpPr/>
            <p:nvPr/>
          </p:nvSpPr>
          <p:spPr>
            <a:xfrm>
              <a:off x="4343400" y="43945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3"/>
                  </a:move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0" name="Freeform 4045"/>
            <p:cNvSpPr/>
            <p:nvPr/>
          </p:nvSpPr>
          <p:spPr>
            <a:xfrm>
              <a:off x="4383000" y="496512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1" name="Freeform 4046"/>
            <p:cNvSpPr/>
            <p:nvPr/>
          </p:nvSpPr>
          <p:spPr>
            <a:xfrm>
              <a:off x="2666160" y="36183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0" y="2"/>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2" name="Freeform 4047"/>
            <p:cNvSpPr/>
            <p:nvPr/>
          </p:nvSpPr>
          <p:spPr>
            <a:xfrm>
              <a:off x="2338200" y="29170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3" name="Freeform 4048"/>
            <p:cNvSpPr/>
            <p:nvPr/>
          </p:nvSpPr>
          <p:spPr>
            <a:xfrm>
              <a:off x="2338200" y="29052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0"/>
                  </a:ln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4" name="Freeform 4049"/>
            <p:cNvSpPr/>
            <p:nvPr/>
          </p:nvSpPr>
          <p:spPr>
            <a:xfrm>
              <a:off x="3675600" y="34138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5" name="Freeform 4050"/>
            <p:cNvSpPr/>
            <p:nvPr/>
          </p:nvSpPr>
          <p:spPr>
            <a:xfrm>
              <a:off x="3675600" y="3425400"/>
              <a:ext cx="5400" cy="10800"/>
            </a:xfrm>
            <a:custGeom>
              <a:avLst/>
              <a:gdLst>
                <a:gd name="textAreaLeft" fmla="*/ 0 w 5400"/>
                <a:gd name="textAreaRight" fmla="*/ 6120 w 5400"/>
                <a:gd name="textAreaTop" fmla="*/ 0 h 10800"/>
                <a:gd name="textAreaBottom" fmla="*/ 11520 h 10800"/>
              </a:gdLst>
              <a:ahLst/>
              <a:cxnLst/>
              <a:rect l="textAreaLeft" t="textAreaTop" r="textAreaRight" b="textAreaBottom"/>
              <a:pathLst>
                <a:path w="3" h="6">
                  <a:moveTo>
                    <a:pt x="3" y="0"/>
                  </a:moveTo>
                  <a:lnTo>
                    <a:pt x="3" y="3"/>
                  </a:lnTo>
                  <a:lnTo>
                    <a:pt x="0" y="6"/>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6" name="Freeform 4051"/>
            <p:cNvSpPr/>
            <p:nvPr/>
          </p:nvSpPr>
          <p:spPr>
            <a:xfrm>
              <a:off x="3647880" y="3448800"/>
              <a:ext cx="11160" cy="3240"/>
            </a:xfrm>
            <a:custGeom>
              <a:avLst/>
              <a:gdLst>
                <a:gd name="textAreaLeft" fmla="*/ 0 w 11160"/>
                <a:gd name="textAreaRight" fmla="*/ 11880 w 11160"/>
                <a:gd name="textAreaTop" fmla="*/ 0 h 3240"/>
                <a:gd name="textAreaBottom" fmla="*/ 3960 h 3240"/>
              </a:gdLst>
              <a:ahLst/>
              <a:cxnLst/>
              <a:rect l="textAreaLeft" t="textAreaTop" r="textAreaRight" b="textAreaBottom"/>
              <a:pathLst>
                <a:path w="6" h="2">
                  <a:moveTo>
                    <a:pt x="6" y="0"/>
                  </a:moveTo>
                  <a:lnTo>
                    <a:pt x="0" y="2"/>
                  </a:lnTo>
                  <a:lnTo>
                    <a:pt x="3" y="2"/>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7" name="Freeform 4052"/>
            <p:cNvSpPr/>
            <p:nvPr/>
          </p:nvSpPr>
          <p:spPr>
            <a:xfrm>
              <a:off x="3637800" y="345240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5" y="0"/>
                  </a:moveTo>
                  <a:lnTo>
                    <a:pt x="2" y="0"/>
                  </a:lnTo>
                  <a:lnTo>
                    <a:pt x="0"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8" name="Freeform 4053"/>
            <p:cNvSpPr/>
            <p:nvPr/>
          </p:nvSpPr>
          <p:spPr>
            <a:xfrm>
              <a:off x="3625920" y="345816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0" y="3"/>
                  </a:moveTo>
                  <a:lnTo>
                    <a:pt x="3"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79" name="Freeform 4054"/>
            <p:cNvSpPr/>
            <p:nvPr/>
          </p:nvSpPr>
          <p:spPr>
            <a:xfrm>
              <a:off x="3619800" y="346428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0" name="Freeform 4055"/>
            <p:cNvSpPr/>
            <p:nvPr/>
          </p:nvSpPr>
          <p:spPr>
            <a:xfrm>
              <a:off x="3117240" y="3722400"/>
              <a:ext cx="1440" cy="14760"/>
            </a:xfrm>
            <a:custGeom>
              <a:avLst/>
              <a:gdLst>
                <a:gd name="textAreaLeft" fmla="*/ 0 w 1440"/>
                <a:gd name="textAreaRight" fmla="*/ 2160 w 1440"/>
                <a:gd name="textAreaTop" fmla="*/ 0 h 14760"/>
                <a:gd name="textAreaBottom" fmla="*/ 15480 h 14760"/>
              </a:gdLst>
              <a:ahLst/>
              <a:cxnLst/>
              <a:rect l="textAreaLeft" t="textAreaTop" r="textAreaRight" b="textAreaBottom"/>
              <a:pathLst>
                <a:path h="8">
                  <a:moveTo>
                    <a:pt x="0" y="0"/>
                  </a:moveTo>
                  <a:lnTo>
                    <a:pt x="0" y="3"/>
                  </a:lnTo>
                  <a:lnTo>
                    <a:pt x="0" y="8"/>
                  </a:lnTo>
                  <a:lnTo>
                    <a:pt x="0"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1" name="Freeform 4056"/>
            <p:cNvSpPr/>
            <p:nvPr/>
          </p:nvSpPr>
          <p:spPr>
            <a:xfrm>
              <a:off x="3749040" y="1526040"/>
              <a:ext cx="1535400" cy="1122480"/>
            </a:xfrm>
            <a:custGeom>
              <a:avLst/>
              <a:gdLst>
                <a:gd name="textAreaLeft" fmla="*/ 0 w 1535400"/>
                <a:gd name="textAreaRight" fmla="*/ 1536120 w 1535400"/>
                <a:gd name="textAreaTop" fmla="*/ 0 h 1122480"/>
                <a:gd name="textAreaBottom" fmla="*/ 1123200 h 1122480"/>
              </a:gdLst>
              <a:ahLst/>
              <a:cxnLst/>
              <a:rect l="textAreaLeft" t="textAreaTop" r="textAreaRight" b="textAreaBottom"/>
              <a:pathLst>
                <a:path w="773" h="583">
                  <a:moveTo>
                    <a:pt x="697" y="122"/>
                  </a:moveTo>
                  <a:lnTo>
                    <a:pt x="697" y="125"/>
                  </a:lnTo>
                  <a:lnTo>
                    <a:pt x="691" y="122"/>
                  </a:lnTo>
                  <a:lnTo>
                    <a:pt x="688" y="125"/>
                  </a:lnTo>
                  <a:lnTo>
                    <a:pt x="685" y="122"/>
                  </a:lnTo>
                  <a:lnTo>
                    <a:pt x="683" y="125"/>
                  </a:lnTo>
                  <a:lnTo>
                    <a:pt x="680" y="128"/>
                  </a:lnTo>
                  <a:lnTo>
                    <a:pt x="680" y="131"/>
                  </a:lnTo>
                  <a:lnTo>
                    <a:pt x="680" y="133"/>
                  </a:lnTo>
                  <a:lnTo>
                    <a:pt x="677" y="136"/>
                  </a:lnTo>
                  <a:lnTo>
                    <a:pt x="680" y="139"/>
                  </a:lnTo>
                  <a:lnTo>
                    <a:pt x="683" y="136"/>
                  </a:lnTo>
                  <a:lnTo>
                    <a:pt x="685" y="136"/>
                  </a:lnTo>
                  <a:lnTo>
                    <a:pt x="688" y="136"/>
                  </a:lnTo>
                  <a:lnTo>
                    <a:pt x="683" y="139"/>
                  </a:lnTo>
                  <a:lnTo>
                    <a:pt x="683" y="142"/>
                  </a:lnTo>
                  <a:lnTo>
                    <a:pt x="677" y="142"/>
                  </a:lnTo>
                  <a:lnTo>
                    <a:pt x="671" y="142"/>
                  </a:lnTo>
                  <a:lnTo>
                    <a:pt x="674" y="145"/>
                  </a:lnTo>
                  <a:lnTo>
                    <a:pt x="674" y="150"/>
                  </a:lnTo>
                  <a:lnTo>
                    <a:pt x="671" y="150"/>
                  </a:lnTo>
                  <a:lnTo>
                    <a:pt x="668" y="150"/>
                  </a:lnTo>
                  <a:lnTo>
                    <a:pt x="663" y="150"/>
                  </a:lnTo>
                  <a:lnTo>
                    <a:pt x="663" y="153"/>
                  </a:lnTo>
                  <a:lnTo>
                    <a:pt x="660" y="153"/>
                  </a:lnTo>
                  <a:lnTo>
                    <a:pt x="663" y="156"/>
                  </a:lnTo>
                  <a:lnTo>
                    <a:pt x="660" y="156"/>
                  </a:lnTo>
                  <a:lnTo>
                    <a:pt x="663" y="156"/>
                  </a:lnTo>
                  <a:lnTo>
                    <a:pt x="663" y="159"/>
                  </a:lnTo>
                  <a:lnTo>
                    <a:pt x="657" y="162"/>
                  </a:lnTo>
                  <a:lnTo>
                    <a:pt x="660" y="165"/>
                  </a:lnTo>
                  <a:lnTo>
                    <a:pt x="660" y="168"/>
                  </a:lnTo>
                  <a:lnTo>
                    <a:pt x="660" y="170"/>
                  </a:lnTo>
                  <a:lnTo>
                    <a:pt x="657" y="170"/>
                  </a:lnTo>
                  <a:lnTo>
                    <a:pt x="651" y="173"/>
                  </a:lnTo>
                  <a:lnTo>
                    <a:pt x="654" y="176"/>
                  </a:lnTo>
                  <a:lnTo>
                    <a:pt x="651" y="176"/>
                  </a:lnTo>
                  <a:lnTo>
                    <a:pt x="651" y="179"/>
                  </a:lnTo>
                  <a:lnTo>
                    <a:pt x="654" y="182"/>
                  </a:lnTo>
                  <a:lnTo>
                    <a:pt x="657" y="179"/>
                  </a:lnTo>
                  <a:lnTo>
                    <a:pt x="660" y="176"/>
                  </a:lnTo>
                  <a:lnTo>
                    <a:pt x="663" y="173"/>
                  </a:lnTo>
                  <a:lnTo>
                    <a:pt x="668" y="176"/>
                  </a:lnTo>
                  <a:lnTo>
                    <a:pt x="671" y="176"/>
                  </a:lnTo>
                  <a:lnTo>
                    <a:pt x="677" y="176"/>
                  </a:lnTo>
                  <a:lnTo>
                    <a:pt x="683" y="176"/>
                  </a:lnTo>
                  <a:lnTo>
                    <a:pt x="683" y="179"/>
                  </a:lnTo>
                  <a:lnTo>
                    <a:pt x="685" y="182"/>
                  </a:lnTo>
                  <a:lnTo>
                    <a:pt x="685" y="185"/>
                  </a:lnTo>
                  <a:lnTo>
                    <a:pt x="683" y="185"/>
                  </a:lnTo>
                  <a:lnTo>
                    <a:pt x="680" y="185"/>
                  </a:lnTo>
                  <a:lnTo>
                    <a:pt x="677" y="185"/>
                  </a:lnTo>
                  <a:lnTo>
                    <a:pt x="671" y="182"/>
                  </a:lnTo>
                  <a:lnTo>
                    <a:pt x="668" y="182"/>
                  </a:lnTo>
                  <a:lnTo>
                    <a:pt x="665" y="185"/>
                  </a:lnTo>
                  <a:lnTo>
                    <a:pt x="668" y="185"/>
                  </a:lnTo>
                  <a:lnTo>
                    <a:pt x="665" y="187"/>
                  </a:lnTo>
                  <a:lnTo>
                    <a:pt x="668" y="187"/>
                  </a:lnTo>
                  <a:lnTo>
                    <a:pt x="671" y="190"/>
                  </a:lnTo>
                  <a:lnTo>
                    <a:pt x="674" y="190"/>
                  </a:lnTo>
                  <a:lnTo>
                    <a:pt x="683" y="190"/>
                  </a:lnTo>
                  <a:lnTo>
                    <a:pt x="680" y="193"/>
                  </a:lnTo>
                  <a:lnTo>
                    <a:pt x="683" y="193"/>
                  </a:lnTo>
                  <a:lnTo>
                    <a:pt x="688" y="190"/>
                  </a:lnTo>
                  <a:lnTo>
                    <a:pt x="697" y="193"/>
                  </a:lnTo>
                  <a:lnTo>
                    <a:pt x="697" y="196"/>
                  </a:lnTo>
                  <a:lnTo>
                    <a:pt x="700" y="199"/>
                  </a:lnTo>
                  <a:lnTo>
                    <a:pt x="697" y="202"/>
                  </a:lnTo>
                  <a:lnTo>
                    <a:pt x="700" y="204"/>
                  </a:lnTo>
                  <a:lnTo>
                    <a:pt x="694" y="207"/>
                  </a:lnTo>
                  <a:lnTo>
                    <a:pt x="685" y="204"/>
                  </a:lnTo>
                  <a:lnTo>
                    <a:pt x="680" y="204"/>
                  </a:lnTo>
                  <a:lnTo>
                    <a:pt x="671" y="204"/>
                  </a:lnTo>
                  <a:lnTo>
                    <a:pt x="668" y="202"/>
                  </a:lnTo>
                  <a:lnTo>
                    <a:pt x="665" y="204"/>
                  </a:lnTo>
                  <a:lnTo>
                    <a:pt x="663" y="207"/>
                  </a:lnTo>
                  <a:lnTo>
                    <a:pt x="657" y="204"/>
                  </a:lnTo>
                  <a:lnTo>
                    <a:pt x="657" y="207"/>
                  </a:lnTo>
                  <a:lnTo>
                    <a:pt x="654" y="210"/>
                  </a:lnTo>
                  <a:lnTo>
                    <a:pt x="651" y="210"/>
                  </a:lnTo>
                  <a:lnTo>
                    <a:pt x="646" y="207"/>
                  </a:lnTo>
                  <a:lnTo>
                    <a:pt x="643" y="210"/>
                  </a:lnTo>
                  <a:lnTo>
                    <a:pt x="646" y="210"/>
                  </a:lnTo>
                  <a:lnTo>
                    <a:pt x="648" y="210"/>
                  </a:lnTo>
                  <a:lnTo>
                    <a:pt x="651" y="213"/>
                  </a:lnTo>
                  <a:lnTo>
                    <a:pt x="651" y="216"/>
                  </a:lnTo>
                  <a:lnTo>
                    <a:pt x="648" y="216"/>
                  </a:lnTo>
                  <a:lnTo>
                    <a:pt x="646" y="216"/>
                  </a:lnTo>
                  <a:lnTo>
                    <a:pt x="651" y="216"/>
                  </a:lnTo>
                  <a:lnTo>
                    <a:pt x="654" y="216"/>
                  </a:lnTo>
                  <a:lnTo>
                    <a:pt x="654" y="219"/>
                  </a:lnTo>
                  <a:lnTo>
                    <a:pt x="657" y="219"/>
                  </a:lnTo>
                  <a:lnTo>
                    <a:pt x="657" y="222"/>
                  </a:lnTo>
                  <a:lnTo>
                    <a:pt x="660" y="222"/>
                  </a:lnTo>
                  <a:lnTo>
                    <a:pt x="665" y="224"/>
                  </a:lnTo>
                  <a:lnTo>
                    <a:pt x="668" y="222"/>
                  </a:lnTo>
                  <a:lnTo>
                    <a:pt x="671" y="222"/>
                  </a:lnTo>
                  <a:lnTo>
                    <a:pt x="674" y="222"/>
                  </a:lnTo>
                  <a:lnTo>
                    <a:pt x="677" y="222"/>
                  </a:lnTo>
                  <a:lnTo>
                    <a:pt x="677" y="224"/>
                  </a:lnTo>
                  <a:lnTo>
                    <a:pt x="677" y="227"/>
                  </a:lnTo>
                  <a:lnTo>
                    <a:pt x="674" y="227"/>
                  </a:lnTo>
                  <a:lnTo>
                    <a:pt x="671" y="227"/>
                  </a:lnTo>
                  <a:lnTo>
                    <a:pt x="671" y="230"/>
                  </a:lnTo>
                  <a:lnTo>
                    <a:pt x="674" y="230"/>
                  </a:lnTo>
                  <a:lnTo>
                    <a:pt x="677" y="233"/>
                  </a:lnTo>
                  <a:lnTo>
                    <a:pt x="680" y="233"/>
                  </a:lnTo>
                  <a:lnTo>
                    <a:pt x="683" y="233"/>
                  </a:lnTo>
                  <a:lnTo>
                    <a:pt x="683" y="236"/>
                  </a:lnTo>
                  <a:lnTo>
                    <a:pt x="683" y="239"/>
                  </a:lnTo>
                  <a:lnTo>
                    <a:pt x="683" y="241"/>
                  </a:lnTo>
                  <a:lnTo>
                    <a:pt x="683" y="244"/>
                  </a:lnTo>
                  <a:lnTo>
                    <a:pt x="683" y="247"/>
                  </a:lnTo>
                  <a:lnTo>
                    <a:pt x="683" y="250"/>
                  </a:lnTo>
                  <a:lnTo>
                    <a:pt x="683" y="253"/>
                  </a:lnTo>
                  <a:lnTo>
                    <a:pt x="680" y="253"/>
                  </a:lnTo>
                  <a:lnTo>
                    <a:pt x="677" y="250"/>
                  </a:lnTo>
                  <a:lnTo>
                    <a:pt x="674" y="250"/>
                  </a:lnTo>
                  <a:lnTo>
                    <a:pt x="674" y="247"/>
                  </a:lnTo>
                  <a:lnTo>
                    <a:pt x="671" y="247"/>
                  </a:lnTo>
                  <a:lnTo>
                    <a:pt x="668" y="247"/>
                  </a:lnTo>
                  <a:lnTo>
                    <a:pt x="665" y="244"/>
                  </a:lnTo>
                  <a:lnTo>
                    <a:pt x="663" y="244"/>
                  </a:lnTo>
                  <a:lnTo>
                    <a:pt x="663" y="241"/>
                  </a:lnTo>
                  <a:lnTo>
                    <a:pt x="660" y="241"/>
                  </a:lnTo>
                  <a:lnTo>
                    <a:pt x="660" y="244"/>
                  </a:lnTo>
                  <a:lnTo>
                    <a:pt x="663" y="247"/>
                  </a:lnTo>
                  <a:lnTo>
                    <a:pt x="665" y="247"/>
                  </a:lnTo>
                  <a:lnTo>
                    <a:pt x="663" y="247"/>
                  </a:lnTo>
                  <a:lnTo>
                    <a:pt x="665" y="250"/>
                  </a:lnTo>
                  <a:lnTo>
                    <a:pt x="663" y="250"/>
                  </a:lnTo>
                  <a:lnTo>
                    <a:pt x="660" y="253"/>
                  </a:lnTo>
                  <a:lnTo>
                    <a:pt x="657" y="253"/>
                  </a:lnTo>
                  <a:lnTo>
                    <a:pt x="660" y="253"/>
                  </a:lnTo>
                  <a:lnTo>
                    <a:pt x="663" y="253"/>
                  </a:lnTo>
                  <a:lnTo>
                    <a:pt x="665" y="253"/>
                  </a:lnTo>
                  <a:lnTo>
                    <a:pt x="668" y="253"/>
                  </a:lnTo>
                  <a:lnTo>
                    <a:pt x="665" y="256"/>
                  </a:lnTo>
                  <a:lnTo>
                    <a:pt x="665" y="259"/>
                  </a:lnTo>
                  <a:lnTo>
                    <a:pt x="663" y="259"/>
                  </a:lnTo>
                  <a:lnTo>
                    <a:pt x="665" y="261"/>
                  </a:lnTo>
                  <a:lnTo>
                    <a:pt x="668" y="261"/>
                  </a:lnTo>
                  <a:lnTo>
                    <a:pt x="671" y="261"/>
                  </a:lnTo>
                  <a:lnTo>
                    <a:pt x="674" y="261"/>
                  </a:lnTo>
                  <a:lnTo>
                    <a:pt x="677" y="261"/>
                  </a:lnTo>
                  <a:lnTo>
                    <a:pt x="677" y="264"/>
                  </a:lnTo>
                  <a:lnTo>
                    <a:pt x="680" y="261"/>
                  </a:lnTo>
                  <a:lnTo>
                    <a:pt x="683" y="264"/>
                  </a:lnTo>
                  <a:lnTo>
                    <a:pt x="685" y="264"/>
                  </a:lnTo>
                  <a:lnTo>
                    <a:pt x="688" y="261"/>
                  </a:lnTo>
                  <a:lnTo>
                    <a:pt x="691" y="261"/>
                  </a:lnTo>
                  <a:lnTo>
                    <a:pt x="694" y="264"/>
                  </a:lnTo>
                  <a:lnTo>
                    <a:pt x="691" y="264"/>
                  </a:lnTo>
                  <a:lnTo>
                    <a:pt x="691" y="267"/>
                  </a:lnTo>
                  <a:lnTo>
                    <a:pt x="688" y="267"/>
                  </a:lnTo>
                  <a:lnTo>
                    <a:pt x="688" y="270"/>
                  </a:lnTo>
                  <a:lnTo>
                    <a:pt x="685" y="270"/>
                  </a:lnTo>
                  <a:lnTo>
                    <a:pt x="683" y="270"/>
                  </a:lnTo>
                  <a:lnTo>
                    <a:pt x="683" y="273"/>
                  </a:lnTo>
                  <a:lnTo>
                    <a:pt x="680" y="273"/>
                  </a:lnTo>
                  <a:lnTo>
                    <a:pt x="674" y="273"/>
                  </a:lnTo>
                  <a:lnTo>
                    <a:pt x="674" y="270"/>
                  </a:lnTo>
                  <a:lnTo>
                    <a:pt x="671" y="270"/>
                  </a:lnTo>
                  <a:lnTo>
                    <a:pt x="668" y="267"/>
                  </a:lnTo>
                  <a:lnTo>
                    <a:pt x="663" y="267"/>
                  </a:lnTo>
                  <a:lnTo>
                    <a:pt x="660" y="267"/>
                  </a:lnTo>
                  <a:lnTo>
                    <a:pt x="657" y="267"/>
                  </a:lnTo>
                  <a:lnTo>
                    <a:pt x="654" y="270"/>
                  </a:lnTo>
                  <a:lnTo>
                    <a:pt x="654" y="267"/>
                  </a:lnTo>
                  <a:lnTo>
                    <a:pt x="651" y="267"/>
                  </a:lnTo>
                  <a:lnTo>
                    <a:pt x="648" y="270"/>
                  </a:lnTo>
                  <a:lnTo>
                    <a:pt x="651" y="273"/>
                  </a:lnTo>
                  <a:lnTo>
                    <a:pt x="648" y="273"/>
                  </a:lnTo>
                  <a:lnTo>
                    <a:pt x="648" y="276"/>
                  </a:lnTo>
                  <a:lnTo>
                    <a:pt x="646" y="278"/>
                  </a:lnTo>
                  <a:lnTo>
                    <a:pt x="648" y="278"/>
                  </a:lnTo>
                  <a:lnTo>
                    <a:pt x="651" y="281"/>
                  </a:lnTo>
                  <a:lnTo>
                    <a:pt x="648" y="281"/>
                  </a:lnTo>
                  <a:lnTo>
                    <a:pt x="648" y="284"/>
                  </a:lnTo>
                  <a:lnTo>
                    <a:pt x="651" y="284"/>
                  </a:lnTo>
                  <a:lnTo>
                    <a:pt x="651" y="287"/>
                  </a:lnTo>
                  <a:lnTo>
                    <a:pt x="654" y="287"/>
                  </a:lnTo>
                  <a:lnTo>
                    <a:pt x="654" y="284"/>
                  </a:lnTo>
                  <a:lnTo>
                    <a:pt x="654" y="281"/>
                  </a:lnTo>
                  <a:lnTo>
                    <a:pt x="654" y="278"/>
                  </a:lnTo>
                  <a:lnTo>
                    <a:pt x="660" y="281"/>
                  </a:lnTo>
                  <a:lnTo>
                    <a:pt x="663" y="281"/>
                  </a:lnTo>
                  <a:lnTo>
                    <a:pt x="665" y="281"/>
                  </a:lnTo>
                  <a:lnTo>
                    <a:pt x="668" y="284"/>
                  </a:lnTo>
                  <a:lnTo>
                    <a:pt x="671" y="284"/>
                  </a:lnTo>
                  <a:lnTo>
                    <a:pt x="671" y="287"/>
                  </a:lnTo>
                  <a:lnTo>
                    <a:pt x="668" y="287"/>
                  </a:lnTo>
                  <a:lnTo>
                    <a:pt x="665" y="287"/>
                  </a:lnTo>
                  <a:lnTo>
                    <a:pt x="668" y="287"/>
                  </a:lnTo>
                  <a:lnTo>
                    <a:pt x="671" y="287"/>
                  </a:lnTo>
                  <a:lnTo>
                    <a:pt x="668" y="290"/>
                  </a:lnTo>
                  <a:lnTo>
                    <a:pt x="671" y="290"/>
                  </a:lnTo>
                  <a:lnTo>
                    <a:pt x="671" y="293"/>
                  </a:lnTo>
                  <a:lnTo>
                    <a:pt x="668" y="293"/>
                  </a:lnTo>
                  <a:lnTo>
                    <a:pt x="663" y="295"/>
                  </a:lnTo>
                  <a:lnTo>
                    <a:pt x="660" y="293"/>
                  </a:lnTo>
                  <a:lnTo>
                    <a:pt x="654" y="293"/>
                  </a:lnTo>
                  <a:lnTo>
                    <a:pt x="651" y="295"/>
                  </a:lnTo>
                  <a:lnTo>
                    <a:pt x="654" y="295"/>
                  </a:lnTo>
                  <a:lnTo>
                    <a:pt x="651" y="298"/>
                  </a:lnTo>
                  <a:lnTo>
                    <a:pt x="648" y="298"/>
                  </a:lnTo>
                  <a:lnTo>
                    <a:pt x="646" y="298"/>
                  </a:lnTo>
                  <a:lnTo>
                    <a:pt x="640" y="295"/>
                  </a:lnTo>
                  <a:lnTo>
                    <a:pt x="634" y="295"/>
                  </a:lnTo>
                  <a:lnTo>
                    <a:pt x="631" y="290"/>
                  </a:lnTo>
                  <a:lnTo>
                    <a:pt x="629" y="290"/>
                  </a:lnTo>
                  <a:lnTo>
                    <a:pt x="631" y="290"/>
                  </a:lnTo>
                  <a:lnTo>
                    <a:pt x="631" y="287"/>
                  </a:lnTo>
                  <a:lnTo>
                    <a:pt x="626" y="287"/>
                  </a:lnTo>
                  <a:lnTo>
                    <a:pt x="620" y="284"/>
                  </a:lnTo>
                  <a:lnTo>
                    <a:pt x="617" y="290"/>
                  </a:lnTo>
                  <a:lnTo>
                    <a:pt x="614" y="290"/>
                  </a:lnTo>
                  <a:lnTo>
                    <a:pt x="611" y="290"/>
                  </a:lnTo>
                  <a:lnTo>
                    <a:pt x="611" y="293"/>
                  </a:lnTo>
                  <a:lnTo>
                    <a:pt x="609" y="293"/>
                  </a:lnTo>
                  <a:lnTo>
                    <a:pt x="603" y="295"/>
                  </a:lnTo>
                  <a:lnTo>
                    <a:pt x="600" y="298"/>
                  </a:lnTo>
                  <a:lnTo>
                    <a:pt x="594" y="298"/>
                  </a:lnTo>
                  <a:lnTo>
                    <a:pt x="597" y="301"/>
                  </a:lnTo>
                  <a:lnTo>
                    <a:pt x="603" y="301"/>
                  </a:lnTo>
                  <a:lnTo>
                    <a:pt x="606" y="301"/>
                  </a:lnTo>
                  <a:lnTo>
                    <a:pt x="609" y="301"/>
                  </a:lnTo>
                  <a:lnTo>
                    <a:pt x="609" y="304"/>
                  </a:lnTo>
                  <a:lnTo>
                    <a:pt x="609" y="307"/>
                  </a:lnTo>
                  <a:lnTo>
                    <a:pt x="606" y="307"/>
                  </a:lnTo>
                  <a:lnTo>
                    <a:pt x="603" y="307"/>
                  </a:lnTo>
                  <a:lnTo>
                    <a:pt x="600" y="310"/>
                  </a:lnTo>
                  <a:lnTo>
                    <a:pt x="597" y="310"/>
                  </a:lnTo>
                  <a:lnTo>
                    <a:pt x="592" y="310"/>
                  </a:lnTo>
                  <a:lnTo>
                    <a:pt x="589" y="310"/>
                  </a:lnTo>
                  <a:lnTo>
                    <a:pt x="592" y="313"/>
                  </a:lnTo>
                  <a:lnTo>
                    <a:pt x="594" y="313"/>
                  </a:lnTo>
                  <a:lnTo>
                    <a:pt x="597" y="313"/>
                  </a:lnTo>
                  <a:lnTo>
                    <a:pt x="600" y="310"/>
                  </a:lnTo>
                  <a:lnTo>
                    <a:pt x="603" y="310"/>
                  </a:lnTo>
                  <a:lnTo>
                    <a:pt x="606" y="310"/>
                  </a:lnTo>
                  <a:lnTo>
                    <a:pt x="606" y="307"/>
                  </a:lnTo>
                  <a:lnTo>
                    <a:pt x="609" y="307"/>
                  </a:lnTo>
                  <a:lnTo>
                    <a:pt x="614" y="310"/>
                  </a:lnTo>
                  <a:lnTo>
                    <a:pt x="614" y="313"/>
                  </a:lnTo>
                  <a:lnTo>
                    <a:pt x="611" y="313"/>
                  </a:lnTo>
                  <a:lnTo>
                    <a:pt x="614" y="315"/>
                  </a:lnTo>
                  <a:lnTo>
                    <a:pt x="606" y="318"/>
                  </a:lnTo>
                  <a:lnTo>
                    <a:pt x="600" y="318"/>
                  </a:lnTo>
                  <a:lnTo>
                    <a:pt x="597" y="318"/>
                  </a:lnTo>
                  <a:lnTo>
                    <a:pt x="600" y="318"/>
                  </a:lnTo>
                  <a:lnTo>
                    <a:pt x="603" y="321"/>
                  </a:lnTo>
                  <a:lnTo>
                    <a:pt x="606" y="321"/>
                  </a:lnTo>
                  <a:lnTo>
                    <a:pt x="603" y="321"/>
                  </a:lnTo>
                  <a:lnTo>
                    <a:pt x="603" y="324"/>
                  </a:lnTo>
                  <a:lnTo>
                    <a:pt x="606" y="327"/>
                  </a:lnTo>
                  <a:lnTo>
                    <a:pt x="606" y="321"/>
                  </a:lnTo>
                  <a:lnTo>
                    <a:pt x="609" y="321"/>
                  </a:lnTo>
                  <a:lnTo>
                    <a:pt x="611" y="318"/>
                  </a:lnTo>
                  <a:lnTo>
                    <a:pt x="614" y="318"/>
                  </a:lnTo>
                  <a:lnTo>
                    <a:pt x="617" y="321"/>
                  </a:lnTo>
                  <a:lnTo>
                    <a:pt x="617" y="318"/>
                  </a:lnTo>
                  <a:lnTo>
                    <a:pt x="620" y="321"/>
                  </a:lnTo>
                  <a:lnTo>
                    <a:pt x="623" y="321"/>
                  </a:lnTo>
                  <a:lnTo>
                    <a:pt x="626" y="321"/>
                  </a:lnTo>
                  <a:lnTo>
                    <a:pt x="626" y="324"/>
                  </a:lnTo>
                  <a:lnTo>
                    <a:pt x="629" y="324"/>
                  </a:lnTo>
                  <a:lnTo>
                    <a:pt x="631" y="327"/>
                  </a:lnTo>
                  <a:lnTo>
                    <a:pt x="634" y="327"/>
                  </a:lnTo>
                  <a:lnTo>
                    <a:pt x="634" y="330"/>
                  </a:lnTo>
                  <a:lnTo>
                    <a:pt x="637" y="330"/>
                  </a:lnTo>
                  <a:lnTo>
                    <a:pt x="640" y="330"/>
                  </a:lnTo>
                  <a:lnTo>
                    <a:pt x="643" y="332"/>
                  </a:lnTo>
                  <a:lnTo>
                    <a:pt x="640" y="332"/>
                  </a:lnTo>
                  <a:lnTo>
                    <a:pt x="640" y="335"/>
                  </a:lnTo>
                  <a:lnTo>
                    <a:pt x="637" y="335"/>
                  </a:lnTo>
                  <a:lnTo>
                    <a:pt x="637" y="338"/>
                  </a:lnTo>
                  <a:lnTo>
                    <a:pt x="640" y="335"/>
                  </a:lnTo>
                  <a:lnTo>
                    <a:pt x="643" y="335"/>
                  </a:lnTo>
                  <a:lnTo>
                    <a:pt x="643" y="338"/>
                  </a:lnTo>
                  <a:lnTo>
                    <a:pt x="648" y="335"/>
                  </a:lnTo>
                  <a:lnTo>
                    <a:pt x="648" y="338"/>
                  </a:lnTo>
                  <a:lnTo>
                    <a:pt x="646" y="338"/>
                  </a:lnTo>
                  <a:lnTo>
                    <a:pt x="643" y="341"/>
                  </a:lnTo>
                  <a:lnTo>
                    <a:pt x="643" y="344"/>
                  </a:lnTo>
                  <a:lnTo>
                    <a:pt x="643" y="347"/>
                  </a:lnTo>
                  <a:lnTo>
                    <a:pt x="646" y="344"/>
                  </a:lnTo>
                  <a:lnTo>
                    <a:pt x="648" y="341"/>
                  </a:lnTo>
                  <a:lnTo>
                    <a:pt x="651" y="341"/>
                  </a:lnTo>
                  <a:lnTo>
                    <a:pt x="651" y="344"/>
                  </a:lnTo>
                  <a:lnTo>
                    <a:pt x="651" y="347"/>
                  </a:lnTo>
                  <a:lnTo>
                    <a:pt x="651" y="349"/>
                  </a:lnTo>
                  <a:lnTo>
                    <a:pt x="646" y="349"/>
                  </a:lnTo>
                  <a:lnTo>
                    <a:pt x="648" y="352"/>
                  </a:lnTo>
                  <a:lnTo>
                    <a:pt x="651" y="349"/>
                  </a:lnTo>
                  <a:lnTo>
                    <a:pt x="651" y="352"/>
                  </a:lnTo>
                  <a:lnTo>
                    <a:pt x="651" y="358"/>
                  </a:lnTo>
                  <a:lnTo>
                    <a:pt x="654" y="358"/>
                  </a:lnTo>
                  <a:lnTo>
                    <a:pt x="651" y="358"/>
                  </a:lnTo>
                  <a:lnTo>
                    <a:pt x="651" y="361"/>
                  </a:lnTo>
                  <a:lnTo>
                    <a:pt x="654" y="361"/>
                  </a:lnTo>
                  <a:lnTo>
                    <a:pt x="654" y="364"/>
                  </a:lnTo>
                  <a:lnTo>
                    <a:pt x="651" y="367"/>
                  </a:lnTo>
                  <a:lnTo>
                    <a:pt x="648" y="364"/>
                  </a:lnTo>
                  <a:lnTo>
                    <a:pt x="646" y="364"/>
                  </a:lnTo>
                  <a:lnTo>
                    <a:pt x="643" y="361"/>
                  </a:lnTo>
                  <a:lnTo>
                    <a:pt x="643" y="355"/>
                  </a:lnTo>
                  <a:lnTo>
                    <a:pt x="640" y="358"/>
                  </a:lnTo>
                  <a:lnTo>
                    <a:pt x="640" y="361"/>
                  </a:lnTo>
                  <a:lnTo>
                    <a:pt x="640" y="364"/>
                  </a:lnTo>
                  <a:lnTo>
                    <a:pt x="634" y="367"/>
                  </a:lnTo>
                  <a:lnTo>
                    <a:pt x="623" y="361"/>
                  </a:lnTo>
                  <a:lnTo>
                    <a:pt x="623" y="358"/>
                  </a:lnTo>
                  <a:lnTo>
                    <a:pt x="620" y="358"/>
                  </a:lnTo>
                  <a:lnTo>
                    <a:pt x="620" y="352"/>
                  </a:lnTo>
                  <a:lnTo>
                    <a:pt x="623" y="352"/>
                  </a:lnTo>
                  <a:lnTo>
                    <a:pt x="617" y="347"/>
                  </a:lnTo>
                  <a:lnTo>
                    <a:pt x="614" y="344"/>
                  </a:lnTo>
                  <a:lnTo>
                    <a:pt x="611" y="344"/>
                  </a:lnTo>
                  <a:lnTo>
                    <a:pt x="609" y="344"/>
                  </a:lnTo>
                  <a:lnTo>
                    <a:pt x="609" y="341"/>
                  </a:lnTo>
                  <a:lnTo>
                    <a:pt x="606" y="341"/>
                  </a:lnTo>
                  <a:lnTo>
                    <a:pt x="603" y="338"/>
                  </a:lnTo>
                  <a:lnTo>
                    <a:pt x="600" y="335"/>
                  </a:lnTo>
                  <a:lnTo>
                    <a:pt x="597" y="335"/>
                  </a:lnTo>
                  <a:lnTo>
                    <a:pt x="594" y="338"/>
                  </a:lnTo>
                  <a:lnTo>
                    <a:pt x="592" y="335"/>
                  </a:lnTo>
                  <a:lnTo>
                    <a:pt x="589" y="338"/>
                  </a:lnTo>
                  <a:lnTo>
                    <a:pt x="586" y="338"/>
                  </a:lnTo>
                  <a:lnTo>
                    <a:pt x="583" y="332"/>
                  </a:lnTo>
                  <a:lnTo>
                    <a:pt x="580" y="332"/>
                  </a:lnTo>
                  <a:lnTo>
                    <a:pt x="575" y="330"/>
                  </a:lnTo>
                  <a:lnTo>
                    <a:pt x="566" y="327"/>
                  </a:lnTo>
                  <a:lnTo>
                    <a:pt x="569" y="330"/>
                  </a:lnTo>
                  <a:lnTo>
                    <a:pt x="572" y="332"/>
                  </a:lnTo>
                  <a:lnTo>
                    <a:pt x="575" y="332"/>
                  </a:lnTo>
                  <a:lnTo>
                    <a:pt x="580" y="338"/>
                  </a:lnTo>
                  <a:lnTo>
                    <a:pt x="577" y="338"/>
                  </a:lnTo>
                  <a:lnTo>
                    <a:pt x="575" y="341"/>
                  </a:lnTo>
                  <a:lnTo>
                    <a:pt x="569" y="338"/>
                  </a:lnTo>
                  <a:lnTo>
                    <a:pt x="575" y="341"/>
                  </a:lnTo>
                  <a:lnTo>
                    <a:pt x="577" y="338"/>
                  </a:lnTo>
                  <a:lnTo>
                    <a:pt x="580" y="338"/>
                  </a:lnTo>
                  <a:lnTo>
                    <a:pt x="583" y="338"/>
                  </a:lnTo>
                  <a:lnTo>
                    <a:pt x="586" y="341"/>
                  </a:lnTo>
                  <a:lnTo>
                    <a:pt x="589" y="338"/>
                  </a:lnTo>
                  <a:lnTo>
                    <a:pt x="594" y="341"/>
                  </a:lnTo>
                  <a:lnTo>
                    <a:pt x="600" y="341"/>
                  </a:lnTo>
                  <a:lnTo>
                    <a:pt x="603" y="341"/>
                  </a:lnTo>
                  <a:lnTo>
                    <a:pt x="603" y="344"/>
                  </a:lnTo>
                  <a:lnTo>
                    <a:pt x="603" y="347"/>
                  </a:lnTo>
                  <a:lnTo>
                    <a:pt x="600" y="347"/>
                  </a:lnTo>
                  <a:lnTo>
                    <a:pt x="603" y="347"/>
                  </a:lnTo>
                  <a:lnTo>
                    <a:pt x="597" y="349"/>
                  </a:lnTo>
                  <a:lnTo>
                    <a:pt x="594" y="352"/>
                  </a:lnTo>
                  <a:lnTo>
                    <a:pt x="592" y="352"/>
                  </a:lnTo>
                  <a:lnTo>
                    <a:pt x="580" y="352"/>
                  </a:lnTo>
                  <a:lnTo>
                    <a:pt x="575" y="349"/>
                  </a:lnTo>
                  <a:lnTo>
                    <a:pt x="577" y="352"/>
                  </a:lnTo>
                  <a:lnTo>
                    <a:pt x="572" y="352"/>
                  </a:lnTo>
                  <a:lnTo>
                    <a:pt x="569" y="355"/>
                  </a:lnTo>
                  <a:lnTo>
                    <a:pt x="572" y="355"/>
                  </a:lnTo>
                  <a:lnTo>
                    <a:pt x="572" y="358"/>
                  </a:lnTo>
                  <a:lnTo>
                    <a:pt x="569" y="361"/>
                  </a:lnTo>
                  <a:lnTo>
                    <a:pt x="569" y="364"/>
                  </a:lnTo>
                  <a:lnTo>
                    <a:pt x="566" y="364"/>
                  </a:lnTo>
                  <a:lnTo>
                    <a:pt x="563" y="364"/>
                  </a:lnTo>
                  <a:lnTo>
                    <a:pt x="557" y="364"/>
                  </a:lnTo>
                  <a:lnTo>
                    <a:pt x="557" y="367"/>
                  </a:lnTo>
                  <a:lnTo>
                    <a:pt x="560" y="367"/>
                  </a:lnTo>
                  <a:lnTo>
                    <a:pt x="566" y="364"/>
                  </a:lnTo>
                  <a:lnTo>
                    <a:pt x="569" y="367"/>
                  </a:lnTo>
                  <a:lnTo>
                    <a:pt x="586" y="367"/>
                  </a:lnTo>
                  <a:lnTo>
                    <a:pt x="589" y="364"/>
                  </a:lnTo>
                  <a:lnTo>
                    <a:pt x="592" y="367"/>
                  </a:lnTo>
                  <a:lnTo>
                    <a:pt x="589" y="369"/>
                  </a:lnTo>
                  <a:lnTo>
                    <a:pt x="583" y="369"/>
                  </a:lnTo>
                  <a:lnTo>
                    <a:pt x="580" y="372"/>
                  </a:lnTo>
                  <a:lnTo>
                    <a:pt x="575" y="372"/>
                  </a:lnTo>
                  <a:lnTo>
                    <a:pt x="569" y="372"/>
                  </a:lnTo>
                  <a:lnTo>
                    <a:pt x="566" y="375"/>
                  </a:lnTo>
                  <a:lnTo>
                    <a:pt x="569" y="372"/>
                  </a:lnTo>
                  <a:lnTo>
                    <a:pt x="572" y="375"/>
                  </a:lnTo>
                  <a:lnTo>
                    <a:pt x="577" y="375"/>
                  </a:lnTo>
                  <a:lnTo>
                    <a:pt x="580" y="375"/>
                  </a:lnTo>
                  <a:lnTo>
                    <a:pt x="583" y="372"/>
                  </a:lnTo>
                  <a:lnTo>
                    <a:pt x="592" y="369"/>
                  </a:lnTo>
                  <a:lnTo>
                    <a:pt x="594" y="372"/>
                  </a:lnTo>
                  <a:lnTo>
                    <a:pt x="603" y="369"/>
                  </a:lnTo>
                  <a:lnTo>
                    <a:pt x="606" y="367"/>
                  </a:lnTo>
                  <a:lnTo>
                    <a:pt x="606" y="369"/>
                  </a:lnTo>
                  <a:lnTo>
                    <a:pt x="609" y="367"/>
                  </a:lnTo>
                  <a:lnTo>
                    <a:pt x="611" y="369"/>
                  </a:lnTo>
                  <a:lnTo>
                    <a:pt x="611" y="367"/>
                  </a:lnTo>
                  <a:lnTo>
                    <a:pt x="623" y="372"/>
                  </a:lnTo>
                  <a:lnTo>
                    <a:pt x="626" y="372"/>
                  </a:lnTo>
                  <a:lnTo>
                    <a:pt x="634" y="375"/>
                  </a:lnTo>
                  <a:lnTo>
                    <a:pt x="646" y="372"/>
                  </a:lnTo>
                  <a:lnTo>
                    <a:pt x="648" y="372"/>
                  </a:lnTo>
                  <a:lnTo>
                    <a:pt x="643" y="375"/>
                  </a:lnTo>
                  <a:lnTo>
                    <a:pt x="637" y="378"/>
                  </a:lnTo>
                  <a:lnTo>
                    <a:pt x="634" y="378"/>
                  </a:lnTo>
                  <a:lnTo>
                    <a:pt x="637" y="378"/>
                  </a:lnTo>
                  <a:lnTo>
                    <a:pt x="637" y="381"/>
                  </a:lnTo>
                  <a:lnTo>
                    <a:pt x="634" y="381"/>
                  </a:lnTo>
                  <a:lnTo>
                    <a:pt x="631" y="378"/>
                  </a:lnTo>
                  <a:lnTo>
                    <a:pt x="631" y="381"/>
                  </a:lnTo>
                  <a:lnTo>
                    <a:pt x="629" y="381"/>
                  </a:lnTo>
                  <a:lnTo>
                    <a:pt x="626" y="381"/>
                  </a:lnTo>
                  <a:lnTo>
                    <a:pt x="629" y="381"/>
                  </a:lnTo>
                  <a:lnTo>
                    <a:pt x="629" y="384"/>
                  </a:lnTo>
                  <a:lnTo>
                    <a:pt x="626" y="386"/>
                  </a:lnTo>
                  <a:lnTo>
                    <a:pt x="626" y="384"/>
                  </a:lnTo>
                  <a:lnTo>
                    <a:pt x="623" y="384"/>
                  </a:lnTo>
                  <a:lnTo>
                    <a:pt x="620" y="384"/>
                  </a:lnTo>
                  <a:lnTo>
                    <a:pt x="623" y="386"/>
                  </a:lnTo>
                  <a:lnTo>
                    <a:pt x="620" y="386"/>
                  </a:lnTo>
                  <a:lnTo>
                    <a:pt x="623" y="389"/>
                  </a:lnTo>
                  <a:lnTo>
                    <a:pt x="620" y="389"/>
                  </a:lnTo>
                  <a:lnTo>
                    <a:pt x="617" y="389"/>
                  </a:lnTo>
                  <a:lnTo>
                    <a:pt x="614" y="392"/>
                  </a:lnTo>
                  <a:lnTo>
                    <a:pt x="609" y="392"/>
                  </a:lnTo>
                  <a:lnTo>
                    <a:pt x="609" y="395"/>
                  </a:lnTo>
                  <a:lnTo>
                    <a:pt x="611" y="392"/>
                  </a:lnTo>
                  <a:lnTo>
                    <a:pt x="611" y="395"/>
                  </a:lnTo>
                  <a:lnTo>
                    <a:pt x="609" y="395"/>
                  </a:lnTo>
                  <a:lnTo>
                    <a:pt x="609" y="398"/>
                  </a:lnTo>
                  <a:lnTo>
                    <a:pt x="603" y="398"/>
                  </a:lnTo>
                  <a:lnTo>
                    <a:pt x="606" y="401"/>
                  </a:lnTo>
                  <a:lnTo>
                    <a:pt x="603" y="401"/>
                  </a:lnTo>
                  <a:lnTo>
                    <a:pt x="600" y="403"/>
                  </a:lnTo>
                  <a:lnTo>
                    <a:pt x="594" y="403"/>
                  </a:lnTo>
                  <a:lnTo>
                    <a:pt x="592" y="406"/>
                  </a:lnTo>
                  <a:lnTo>
                    <a:pt x="589" y="403"/>
                  </a:lnTo>
                  <a:lnTo>
                    <a:pt x="586" y="406"/>
                  </a:lnTo>
                  <a:lnTo>
                    <a:pt x="583" y="406"/>
                  </a:lnTo>
                  <a:lnTo>
                    <a:pt x="583" y="409"/>
                  </a:lnTo>
                  <a:lnTo>
                    <a:pt x="580" y="409"/>
                  </a:lnTo>
                  <a:lnTo>
                    <a:pt x="577" y="409"/>
                  </a:lnTo>
                  <a:lnTo>
                    <a:pt x="572" y="406"/>
                  </a:lnTo>
                  <a:lnTo>
                    <a:pt x="572" y="409"/>
                  </a:lnTo>
                  <a:lnTo>
                    <a:pt x="569" y="409"/>
                  </a:lnTo>
                  <a:lnTo>
                    <a:pt x="566" y="409"/>
                  </a:lnTo>
                  <a:lnTo>
                    <a:pt x="563" y="406"/>
                  </a:lnTo>
                  <a:lnTo>
                    <a:pt x="563" y="409"/>
                  </a:lnTo>
                  <a:lnTo>
                    <a:pt x="566" y="409"/>
                  </a:lnTo>
                  <a:lnTo>
                    <a:pt x="563" y="409"/>
                  </a:lnTo>
                  <a:lnTo>
                    <a:pt x="560" y="409"/>
                  </a:lnTo>
                  <a:lnTo>
                    <a:pt x="560" y="412"/>
                  </a:lnTo>
                  <a:lnTo>
                    <a:pt x="557" y="412"/>
                  </a:lnTo>
                  <a:lnTo>
                    <a:pt x="557" y="409"/>
                  </a:lnTo>
                  <a:lnTo>
                    <a:pt x="555" y="409"/>
                  </a:lnTo>
                  <a:lnTo>
                    <a:pt x="555" y="406"/>
                  </a:lnTo>
                  <a:lnTo>
                    <a:pt x="552" y="409"/>
                  </a:lnTo>
                  <a:lnTo>
                    <a:pt x="555" y="412"/>
                  </a:lnTo>
                  <a:lnTo>
                    <a:pt x="552" y="412"/>
                  </a:lnTo>
                  <a:lnTo>
                    <a:pt x="549" y="409"/>
                  </a:lnTo>
                  <a:lnTo>
                    <a:pt x="549" y="412"/>
                  </a:lnTo>
                  <a:lnTo>
                    <a:pt x="552" y="412"/>
                  </a:lnTo>
                  <a:lnTo>
                    <a:pt x="552" y="415"/>
                  </a:lnTo>
                  <a:lnTo>
                    <a:pt x="549" y="415"/>
                  </a:lnTo>
                  <a:lnTo>
                    <a:pt x="546" y="412"/>
                  </a:lnTo>
                  <a:lnTo>
                    <a:pt x="543" y="412"/>
                  </a:lnTo>
                  <a:lnTo>
                    <a:pt x="546" y="412"/>
                  </a:lnTo>
                  <a:lnTo>
                    <a:pt x="546" y="415"/>
                  </a:lnTo>
                  <a:lnTo>
                    <a:pt x="543" y="415"/>
                  </a:lnTo>
                  <a:lnTo>
                    <a:pt x="540" y="415"/>
                  </a:lnTo>
                  <a:lnTo>
                    <a:pt x="540" y="412"/>
                  </a:lnTo>
                  <a:lnTo>
                    <a:pt x="538" y="412"/>
                  </a:lnTo>
                  <a:lnTo>
                    <a:pt x="538" y="415"/>
                  </a:lnTo>
                  <a:lnTo>
                    <a:pt x="540" y="415"/>
                  </a:lnTo>
                  <a:lnTo>
                    <a:pt x="538" y="415"/>
                  </a:lnTo>
                  <a:lnTo>
                    <a:pt x="535" y="415"/>
                  </a:lnTo>
                  <a:lnTo>
                    <a:pt x="535" y="418"/>
                  </a:lnTo>
                  <a:lnTo>
                    <a:pt x="529" y="415"/>
                  </a:lnTo>
                  <a:lnTo>
                    <a:pt x="529" y="412"/>
                  </a:lnTo>
                  <a:lnTo>
                    <a:pt x="532" y="412"/>
                  </a:lnTo>
                  <a:lnTo>
                    <a:pt x="529" y="412"/>
                  </a:lnTo>
                  <a:lnTo>
                    <a:pt x="526" y="409"/>
                  </a:lnTo>
                  <a:lnTo>
                    <a:pt x="526" y="406"/>
                  </a:lnTo>
                  <a:lnTo>
                    <a:pt x="523" y="406"/>
                  </a:lnTo>
                  <a:lnTo>
                    <a:pt x="526" y="406"/>
                  </a:lnTo>
                  <a:lnTo>
                    <a:pt x="523" y="409"/>
                  </a:lnTo>
                  <a:lnTo>
                    <a:pt x="523" y="406"/>
                  </a:lnTo>
                  <a:lnTo>
                    <a:pt x="523" y="403"/>
                  </a:lnTo>
                  <a:lnTo>
                    <a:pt x="521" y="403"/>
                  </a:lnTo>
                  <a:lnTo>
                    <a:pt x="521" y="406"/>
                  </a:lnTo>
                  <a:lnTo>
                    <a:pt x="518" y="406"/>
                  </a:lnTo>
                  <a:lnTo>
                    <a:pt x="521" y="406"/>
                  </a:lnTo>
                  <a:lnTo>
                    <a:pt x="521" y="409"/>
                  </a:lnTo>
                  <a:lnTo>
                    <a:pt x="523" y="409"/>
                  </a:lnTo>
                  <a:lnTo>
                    <a:pt x="523" y="412"/>
                  </a:lnTo>
                  <a:lnTo>
                    <a:pt x="521" y="412"/>
                  </a:lnTo>
                  <a:lnTo>
                    <a:pt x="526" y="412"/>
                  </a:lnTo>
                  <a:lnTo>
                    <a:pt x="526" y="415"/>
                  </a:lnTo>
                  <a:lnTo>
                    <a:pt x="526" y="418"/>
                  </a:lnTo>
                  <a:lnTo>
                    <a:pt x="523" y="421"/>
                  </a:lnTo>
                  <a:lnTo>
                    <a:pt x="521" y="421"/>
                  </a:lnTo>
                  <a:lnTo>
                    <a:pt x="521" y="418"/>
                  </a:lnTo>
                  <a:lnTo>
                    <a:pt x="521" y="421"/>
                  </a:lnTo>
                  <a:lnTo>
                    <a:pt x="518" y="421"/>
                  </a:lnTo>
                  <a:lnTo>
                    <a:pt x="518" y="423"/>
                  </a:lnTo>
                  <a:lnTo>
                    <a:pt x="515" y="423"/>
                  </a:lnTo>
                  <a:lnTo>
                    <a:pt x="512" y="423"/>
                  </a:lnTo>
                  <a:lnTo>
                    <a:pt x="512" y="426"/>
                  </a:lnTo>
                  <a:lnTo>
                    <a:pt x="509" y="426"/>
                  </a:lnTo>
                  <a:lnTo>
                    <a:pt x="509" y="432"/>
                  </a:lnTo>
                  <a:lnTo>
                    <a:pt x="506" y="429"/>
                  </a:lnTo>
                  <a:lnTo>
                    <a:pt x="506" y="432"/>
                  </a:lnTo>
                  <a:lnTo>
                    <a:pt x="509" y="429"/>
                  </a:lnTo>
                  <a:lnTo>
                    <a:pt x="509" y="432"/>
                  </a:lnTo>
                  <a:lnTo>
                    <a:pt x="509" y="435"/>
                  </a:lnTo>
                  <a:lnTo>
                    <a:pt x="506" y="432"/>
                  </a:lnTo>
                  <a:lnTo>
                    <a:pt x="506" y="435"/>
                  </a:lnTo>
                  <a:lnTo>
                    <a:pt x="509" y="435"/>
                  </a:lnTo>
                  <a:lnTo>
                    <a:pt x="506" y="438"/>
                  </a:lnTo>
                  <a:lnTo>
                    <a:pt x="503" y="438"/>
                  </a:lnTo>
                  <a:lnTo>
                    <a:pt x="503" y="440"/>
                  </a:lnTo>
                  <a:lnTo>
                    <a:pt x="501" y="440"/>
                  </a:lnTo>
                  <a:lnTo>
                    <a:pt x="503" y="440"/>
                  </a:lnTo>
                  <a:lnTo>
                    <a:pt x="503" y="443"/>
                  </a:lnTo>
                  <a:lnTo>
                    <a:pt x="501" y="443"/>
                  </a:lnTo>
                  <a:lnTo>
                    <a:pt x="498" y="443"/>
                  </a:lnTo>
                  <a:lnTo>
                    <a:pt x="501" y="443"/>
                  </a:lnTo>
                  <a:lnTo>
                    <a:pt x="501" y="446"/>
                  </a:lnTo>
                  <a:lnTo>
                    <a:pt x="498" y="446"/>
                  </a:lnTo>
                  <a:lnTo>
                    <a:pt x="495" y="446"/>
                  </a:lnTo>
                  <a:lnTo>
                    <a:pt x="495" y="449"/>
                  </a:lnTo>
                  <a:lnTo>
                    <a:pt x="492" y="449"/>
                  </a:lnTo>
                  <a:lnTo>
                    <a:pt x="495" y="452"/>
                  </a:lnTo>
                  <a:lnTo>
                    <a:pt x="492" y="452"/>
                  </a:lnTo>
                  <a:lnTo>
                    <a:pt x="492" y="455"/>
                  </a:lnTo>
                  <a:lnTo>
                    <a:pt x="489" y="452"/>
                  </a:lnTo>
                  <a:lnTo>
                    <a:pt x="486" y="452"/>
                  </a:lnTo>
                  <a:lnTo>
                    <a:pt x="486" y="455"/>
                  </a:lnTo>
                  <a:lnTo>
                    <a:pt x="489" y="455"/>
                  </a:lnTo>
                  <a:lnTo>
                    <a:pt x="486" y="455"/>
                  </a:lnTo>
                  <a:lnTo>
                    <a:pt x="484" y="455"/>
                  </a:lnTo>
                  <a:lnTo>
                    <a:pt x="481" y="455"/>
                  </a:lnTo>
                  <a:lnTo>
                    <a:pt x="481" y="452"/>
                  </a:lnTo>
                  <a:lnTo>
                    <a:pt x="478" y="449"/>
                  </a:lnTo>
                  <a:lnTo>
                    <a:pt x="478" y="452"/>
                  </a:lnTo>
                  <a:lnTo>
                    <a:pt x="481" y="455"/>
                  </a:lnTo>
                  <a:lnTo>
                    <a:pt x="478" y="455"/>
                  </a:lnTo>
                  <a:lnTo>
                    <a:pt x="481" y="455"/>
                  </a:lnTo>
                  <a:lnTo>
                    <a:pt x="481" y="457"/>
                  </a:lnTo>
                  <a:lnTo>
                    <a:pt x="478" y="457"/>
                  </a:lnTo>
                  <a:lnTo>
                    <a:pt x="478" y="460"/>
                  </a:lnTo>
                  <a:lnTo>
                    <a:pt x="475" y="463"/>
                  </a:lnTo>
                  <a:lnTo>
                    <a:pt x="472" y="460"/>
                  </a:lnTo>
                  <a:lnTo>
                    <a:pt x="472" y="463"/>
                  </a:lnTo>
                  <a:lnTo>
                    <a:pt x="469" y="463"/>
                  </a:lnTo>
                  <a:lnTo>
                    <a:pt x="467" y="460"/>
                  </a:lnTo>
                  <a:lnTo>
                    <a:pt x="464" y="460"/>
                  </a:lnTo>
                  <a:lnTo>
                    <a:pt x="464" y="466"/>
                  </a:lnTo>
                  <a:lnTo>
                    <a:pt x="464" y="463"/>
                  </a:lnTo>
                  <a:lnTo>
                    <a:pt x="461" y="463"/>
                  </a:lnTo>
                  <a:lnTo>
                    <a:pt x="458" y="463"/>
                  </a:lnTo>
                  <a:lnTo>
                    <a:pt x="458" y="460"/>
                  </a:lnTo>
                  <a:lnTo>
                    <a:pt x="464" y="457"/>
                  </a:lnTo>
                  <a:lnTo>
                    <a:pt x="461" y="455"/>
                  </a:lnTo>
                  <a:lnTo>
                    <a:pt x="458" y="455"/>
                  </a:lnTo>
                  <a:lnTo>
                    <a:pt x="455" y="455"/>
                  </a:lnTo>
                  <a:lnTo>
                    <a:pt x="452" y="455"/>
                  </a:lnTo>
                  <a:lnTo>
                    <a:pt x="455" y="457"/>
                  </a:lnTo>
                  <a:lnTo>
                    <a:pt x="455" y="463"/>
                  </a:lnTo>
                  <a:lnTo>
                    <a:pt x="452" y="463"/>
                  </a:lnTo>
                  <a:lnTo>
                    <a:pt x="449" y="460"/>
                  </a:lnTo>
                  <a:lnTo>
                    <a:pt x="449" y="463"/>
                  </a:lnTo>
                  <a:lnTo>
                    <a:pt x="452" y="469"/>
                  </a:lnTo>
                  <a:lnTo>
                    <a:pt x="449" y="469"/>
                  </a:lnTo>
                  <a:lnTo>
                    <a:pt x="449" y="472"/>
                  </a:lnTo>
                  <a:lnTo>
                    <a:pt x="447" y="472"/>
                  </a:lnTo>
                  <a:lnTo>
                    <a:pt x="444" y="472"/>
                  </a:lnTo>
                  <a:lnTo>
                    <a:pt x="441" y="472"/>
                  </a:lnTo>
                  <a:lnTo>
                    <a:pt x="438" y="469"/>
                  </a:lnTo>
                  <a:lnTo>
                    <a:pt x="438" y="472"/>
                  </a:lnTo>
                  <a:lnTo>
                    <a:pt x="435" y="475"/>
                  </a:lnTo>
                  <a:lnTo>
                    <a:pt x="435" y="472"/>
                  </a:lnTo>
                  <a:lnTo>
                    <a:pt x="432" y="472"/>
                  </a:lnTo>
                  <a:lnTo>
                    <a:pt x="430" y="472"/>
                  </a:lnTo>
                  <a:lnTo>
                    <a:pt x="430" y="475"/>
                  </a:lnTo>
                  <a:lnTo>
                    <a:pt x="432" y="475"/>
                  </a:lnTo>
                  <a:lnTo>
                    <a:pt x="430" y="477"/>
                  </a:lnTo>
                  <a:lnTo>
                    <a:pt x="432" y="480"/>
                  </a:lnTo>
                  <a:lnTo>
                    <a:pt x="430" y="480"/>
                  </a:lnTo>
                  <a:lnTo>
                    <a:pt x="427" y="480"/>
                  </a:lnTo>
                  <a:lnTo>
                    <a:pt x="427" y="483"/>
                  </a:lnTo>
                  <a:lnTo>
                    <a:pt x="424" y="483"/>
                  </a:lnTo>
                  <a:lnTo>
                    <a:pt x="421" y="480"/>
                  </a:lnTo>
                  <a:lnTo>
                    <a:pt x="421" y="483"/>
                  </a:lnTo>
                  <a:lnTo>
                    <a:pt x="418" y="480"/>
                  </a:lnTo>
                  <a:lnTo>
                    <a:pt x="415" y="480"/>
                  </a:lnTo>
                  <a:lnTo>
                    <a:pt x="415" y="483"/>
                  </a:lnTo>
                  <a:lnTo>
                    <a:pt x="415" y="486"/>
                  </a:lnTo>
                  <a:lnTo>
                    <a:pt x="418" y="486"/>
                  </a:lnTo>
                  <a:lnTo>
                    <a:pt x="418" y="489"/>
                  </a:lnTo>
                  <a:lnTo>
                    <a:pt x="421" y="492"/>
                  </a:lnTo>
                  <a:lnTo>
                    <a:pt x="421" y="494"/>
                  </a:lnTo>
                  <a:lnTo>
                    <a:pt x="418" y="494"/>
                  </a:lnTo>
                  <a:lnTo>
                    <a:pt x="415" y="494"/>
                  </a:lnTo>
                  <a:lnTo>
                    <a:pt x="410" y="494"/>
                  </a:lnTo>
                  <a:lnTo>
                    <a:pt x="407" y="494"/>
                  </a:lnTo>
                  <a:lnTo>
                    <a:pt x="410" y="497"/>
                  </a:lnTo>
                  <a:lnTo>
                    <a:pt x="413" y="497"/>
                  </a:lnTo>
                  <a:lnTo>
                    <a:pt x="415" y="497"/>
                  </a:lnTo>
                  <a:lnTo>
                    <a:pt x="418" y="500"/>
                  </a:lnTo>
                  <a:lnTo>
                    <a:pt x="421" y="500"/>
                  </a:lnTo>
                  <a:lnTo>
                    <a:pt x="415" y="503"/>
                  </a:lnTo>
                  <a:lnTo>
                    <a:pt x="418" y="503"/>
                  </a:lnTo>
                  <a:lnTo>
                    <a:pt x="421" y="506"/>
                  </a:lnTo>
                  <a:lnTo>
                    <a:pt x="418" y="506"/>
                  </a:lnTo>
                  <a:lnTo>
                    <a:pt x="418" y="509"/>
                  </a:lnTo>
                  <a:lnTo>
                    <a:pt x="415" y="506"/>
                  </a:lnTo>
                  <a:lnTo>
                    <a:pt x="413" y="506"/>
                  </a:lnTo>
                  <a:lnTo>
                    <a:pt x="410" y="506"/>
                  </a:lnTo>
                  <a:lnTo>
                    <a:pt x="407" y="506"/>
                  </a:lnTo>
                  <a:lnTo>
                    <a:pt x="410" y="506"/>
                  </a:lnTo>
                  <a:lnTo>
                    <a:pt x="415" y="509"/>
                  </a:lnTo>
                  <a:lnTo>
                    <a:pt x="418" y="509"/>
                  </a:lnTo>
                  <a:lnTo>
                    <a:pt x="418" y="511"/>
                  </a:lnTo>
                  <a:lnTo>
                    <a:pt x="413" y="511"/>
                  </a:lnTo>
                  <a:lnTo>
                    <a:pt x="413" y="514"/>
                  </a:lnTo>
                  <a:lnTo>
                    <a:pt x="410" y="511"/>
                  </a:lnTo>
                  <a:lnTo>
                    <a:pt x="407" y="511"/>
                  </a:lnTo>
                  <a:lnTo>
                    <a:pt x="407" y="509"/>
                  </a:lnTo>
                  <a:lnTo>
                    <a:pt x="404" y="511"/>
                  </a:lnTo>
                  <a:lnTo>
                    <a:pt x="404" y="514"/>
                  </a:lnTo>
                  <a:lnTo>
                    <a:pt x="407" y="514"/>
                  </a:lnTo>
                  <a:lnTo>
                    <a:pt x="410" y="517"/>
                  </a:lnTo>
                  <a:lnTo>
                    <a:pt x="407" y="517"/>
                  </a:lnTo>
                  <a:lnTo>
                    <a:pt x="401" y="514"/>
                  </a:lnTo>
                  <a:lnTo>
                    <a:pt x="401" y="517"/>
                  </a:lnTo>
                  <a:lnTo>
                    <a:pt x="404" y="517"/>
                  </a:lnTo>
                  <a:lnTo>
                    <a:pt x="407" y="520"/>
                  </a:lnTo>
                  <a:lnTo>
                    <a:pt x="404" y="520"/>
                  </a:lnTo>
                  <a:lnTo>
                    <a:pt x="401" y="520"/>
                  </a:lnTo>
                  <a:lnTo>
                    <a:pt x="398" y="517"/>
                  </a:lnTo>
                  <a:lnTo>
                    <a:pt x="398" y="520"/>
                  </a:lnTo>
                  <a:lnTo>
                    <a:pt x="401" y="520"/>
                  </a:lnTo>
                  <a:lnTo>
                    <a:pt x="401" y="523"/>
                  </a:lnTo>
                  <a:lnTo>
                    <a:pt x="398" y="523"/>
                  </a:lnTo>
                  <a:lnTo>
                    <a:pt x="401" y="523"/>
                  </a:lnTo>
                  <a:lnTo>
                    <a:pt x="407" y="523"/>
                  </a:lnTo>
                  <a:lnTo>
                    <a:pt x="404" y="526"/>
                  </a:lnTo>
                  <a:lnTo>
                    <a:pt x="404" y="529"/>
                  </a:lnTo>
                  <a:lnTo>
                    <a:pt x="401" y="526"/>
                  </a:lnTo>
                  <a:lnTo>
                    <a:pt x="398" y="526"/>
                  </a:lnTo>
                  <a:lnTo>
                    <a:pt x="395" y="526"/>
                  </a:lnTo>
                  <a:lnTo>
                    <a:pt x="395" y="523"/>
                  </a:lnTo>
                  <a:lnTo>
                    <a:pt x="393" y="526"/>
                  </a:lnTo>
                  <a:lnTo>
                    <a:pt x="395" y="526"/>
                  </a:lnTo>
                  <a:lnTo>
                    <a:pt x="393" y="529"/>
                  </a:lnTo>
                  <a:lnTo>
                    <a:pt x="390" y="529"/>
                  </a:lnTo>
                  <a:lnTo>
                    <a:pt x="387" y="529"/>
                  </a:lnTo>
                  <a:lnTo>
                    <a:pt x="384" y="529"/>
                  </a:lnTo>
                  <a:lnTo>
                    <a:pt x="387" y="529"/>
                  </a:lnTo>
                  <a:lnTo>
                    <a:pt x="393" y="531"/>
                  </a:lnTo>
                  <a:lnTo>
                    <a:pt x="395" y="531"/>
                  </a:lnTo>
                  <a:lnTo>
                    <a:pt x="398" y="534"/>
                  </a:lnTo>
                  <a:lnTo>
                    <a:pt x="395" y="534"/>
                  </a:lnTo>
                  <a:lnTo>
                    <a:pt x="393" y="534"/>
                  </a:lnTo>
                  <a:lnTo>
                    <a:pt x="387" y="531"/>
                  </a:lnTo>
                  <a:lnTo>
                    <a:pt x="390" y="534"/>
                  </a:lnTo>
                  <a:lnTo>
                    <a:pt x="393" y="534"/>
                  </a:lnTo>
                  <a:lnTo>
                    <a:pt x="393" y="537"/>
                  </a:lnTo>
                  <a:lnTo>
                    <a:pt x="395" y="537"/>
                  </a:lnTo>
                  <a:lnTo>
                    <a:pt x="395" y="540"/>
                  </a:lnTo>
                  <a:lnTo>
                    <a:pt x="398" y="543"/>
                  </a:lnTo>
                  <a:lnTo>
                    <a:pt x="395" y="543"/>
                  </a:lnTo>
                  <a:lnTo>
                    <a:pt x="395" y="546"/>
                  </a:lnTo>
                  <a:lnTo>
                    <a:pt x="393" y="546"/>
                  </a:lnTo>
                  <a:lnTo>
                    <a:pt x="390" y="546"/>
                  </a:lnTo>
                  <a:lnTo>
                    <a:pt x="387" y="546"/>
                  </a:lnTo>
                  <a:lnTo>
                    <a:pt x="390" y="546"/>
                  </a:lnTo>
                  <a:lnTo>
                    <a:pt x="393" y="548"/>
                  </a:lnTo>
                  <a:lnTo>
                    <a:pt x="390" y="548"/>
                  </a:lnTo>
                  <a:lnTo>
                    <a:pt x="387" y="548"/>
                  </a:lnTo>
                  <a:lnTo>
                    <a:pt x="390" y="551"/>
                  </a:lnTo>
                  <a:lnTo>
                    <a:pt x="390" y="554"/>
                  </a:lnTo>
                  <a:lnTo>
                    <a:pt x="387" y="554"/>
                  </a:lnTo>
                  <a:lnTo>
                    <a:pt x="384" y="554"/>
                  </a:lnTo>
                  <a:lnTo>
                    <a:pt x="387" y="554"/>
                  </a:lnTo>
                  <a:lnTo>
                    <a:pt x="390" y="557"/>
                  </a:lnTo>
                  <a:lnTo>
                    <a:pt x="387" y="557"/>
                  </a:lnTo>
                  <a:lnTo>
                    <a:pt x="384" y="557"/>
                  </a:lnTo>
                  <a:lnTo>
                    <a:pt x="381" y="557"/>
                  </a:lnTo>
                  <a:lnTo>
                    <a:pt x="378" y="557"/>
                  </a:lnTo>
                  <a:lnTo>
                    <a:pt x="381" y="560"/>
                  </a:lnTo>
                  <a:lnTo>
                    <a:pt x="387" y="560"/>
                  </a:lnTo>
                  <a:lnTo>
                    <a:pt x="390" y="560"/>
                  </a:lnTo>
                  <a:lnTo>
                    <a:pt x="387" y="563"/>
                  </a:lnTo>
                  <a:lnTo>
                    <a:pt x="384" y="563"/>
                  </a:lnTo>
                  <a:lnTo>
                    <a:pt x="381" y="563"/>
                  </a:lnTo>
                  <a:lnTo>
                    <a:pt x="378" y="563"/>
                  </a:lnTo>
                  <a:lnTo>
                    <a:pt x="381" y="563"/>
                  </a:lnTo>
                  <a:lnTo>
                    <a:pt x="384" y="563"/>
                  </a:lnTo>
                  <a:lnTo>
                    <a:pt x="384" y="565"/>
                  </a:lnTo>
                  <a:lnTo>
                    <a:pt x="381" y="565"/>
                  </a:lnTo>
                  <a:lnTo>
                    <a:pt x="387" y="565"/>
                  </a:lnTo>
                  <a:lnTo>
                    <a:pt x="387" y="568"/>
                  </a:lnTo>
                  <a:lnTo>
                    <a:pt x="384" y="568"/>
                  </a:lnTo>
                  <a:lnTo>
                    <a:pt x="381" y="568"/>
                  </a:lnTo>
                  <a:lnTo>
                    <a:pt x="384" y="568"/>
                  </a:lnTo>
                  <a:lnTo>
                    <a:pt x="387" y="568"/>
                  </a:lnTo>
                  <a:lnTo>
                    <a:pt x="387" y="571"/>
                  </a:lnTo>
                  <a:lnTo>
                    <a:pt x="381" y="571"/>
                  </a:lnTo>
                  <a:lnTo>
                    <a:pt x="378" y="571"/>
                  </a:lnTo>
                  <a:lnTo>
                    <a:pt x="376" y="571"/>
                  </a:lnTo>
                  <a:lnTo>
                    <a:pt x="376" y="568"/>
                  </a:lnTo>
                  <a:lnTo>
                    <a:pt x="373" y="571"/>
                  </a:lnTo>
                  <a:lnTo>
                    <a:pt x="373" y="568"/>
                  </a:lnTo>
                  <a:lnTo>
                    <a:pt x="373" y="571"/>
                  </a:lnTo>
                  <a:lnTo>
                    <a:pt x="381" y="574"/>
                  </a:lnTo>
                  <a:lnTo>
                    <a:pt x="378" y="574"/>
                  </a:lnTo>
                  <a:lnTo>
                    <a:pt x="384" y="574"/>
                  </a:lnTo>
                  <a:lnTo>
                    <a:pt x="384" y="577"/>
                  </a:lnTo>
                  <a:lnTo>
                    <a:pt x="381" y="580"/>
                  </a:lnTo>
                  <a:lnTo>
                    <a:pt x="373" y="577"/>
                  </a:lnTo>
                  <a:lnTo>
                    <a:pt x="370" y="577"/>
                  </a:lnTo>
                  <a:lnTo>
                    <a:pt x="370" y="580"/>
                  </a:lnTo>
                  <a:lnTo>
                    <a:pt x="367" y="583"/>
                  </a:lnTo>
                  <a:lnTo>
                    <a:pt x="364" y="580"/>
                  </a:lnTo>
                  <a:lnTo>
                    <a:pt x="359" y="580"/>
                  </a:lnTo>
                  <a:lnTo>
                    <a:pt x="364" y="577"/>
                  </a:lnTo>
                  <a:lnTo>
                    <a:pt x="367" y="574"/>
                  </a:lnTo>
                  <a:lnTo>
                    <a:pt x="364" y="571"/>
                  </a:lnTo>
                  <a:lnTo>
                    <a:pt x="364" y="577"/>
                  </a:lnTo>
                  <a:lnTo>
                    <a:pt x="361" y="577"/>
                  </a:lnTo>
                  <a:lnTo>
                    <a:pt x="359" y="580"/>
                  </a:lnTo>
                  <a:lnTo>
                    <a:pt x="361" y="574"/>
                  </a:lnTo>
                  <a:lnTo>
                    <a:pt x="361" y="571"/>
                  </a:lnTo>
                  <a:lnTo>
                    <a:pt x="364" y="571"/>
                  </a:lnTo>
                  <a:lnTo>
                    <a:pt x="361" y="571"/>
                  </a:lnTo>
                  <a:lnTo>
                    <a:pt x="359" y="574"/>
                  </a:lnTo>
                  <a:lnTo>
                    <a:pt x="356" y="571"/>
                  </a:lnTo>
                  <a:lnTo>
                    <a:pt x="359" y="568"/>
                  </a:lnTo>
                  <a:lnTo>
                    <a:pt x="356" y="568"/>
                  </a:lnTo>
                  <a:lnTo>
                    <a:pt x="356" y="571"/>
                  </a:lnTo>
                  <a:lnTo>
                    <a:pt x="353" y="571"/>
                  </a:lnTo>
                  <a:lnTo>
                    <a:pt x="353" y="568"/>
                  </a:lnTo>
                  <a:lnTo>
                    <a:pt x="356" y="563"/>
                  </a:lnTo>
                  <a:lnTo>
                    <a:pt x="353" y="565"/>
                  </a:lnTo>
                  <a:lnTo>
                    <a:pt x="350" y="565"/>
                  </a:lnTo>
                  <a:lnTo>
                    <a:pt x="347" y="565"/>
                  </a:lnTo>
                  <a:lnTo>
                    <a:pt x="353" y="563"/>
                  </a:lnTo>
                  <a:lnTo>
                    <a:pt x="359" y="560"/>
                  </a:lnTo>
                  <a:lnTo>
                    <a:pt x="356" y="560"/>
                  </a:lnTo>
                  <a:lnTo>
                    <a:pt x="353" y="560"/>
                  </a:lnTo>
                  <a:lnTo>
                    <a:pt x="353" y="563"/>
                  </a:lnTo>
                  <a:lnTo>
                    <a:pt x="347" y="563"/>
                  </a:lnTo>
                  <a:lnTo>
                    <a:pt x="353" y="560"/>
                  </a:lnTo>
                  <a:lnTo>
                    <a:pt x="350" y="560"/>
                  </a:lnTo>
                  <a:lnTo>
                    <a:pt x="350" y="557"/>
                  </a:lnTo>
                  <a:lnTo>
                    <a:pt x="347" y="557"/>
                  </a:lnTo>
                  <a:lnTo>
                    <a:pt x="350" y="560"/>
                  </a:lnTo>
                  <a:lnTo>
                    <a:pt x="344" y="563"/>
                  </a:lnTo>
                  <a:lnTo>
                    <a:pt x="344" y="560"/>
                  </a:lnTo>
                  <a:lnTo>
                    <a:pt x="339" y="563"/>
                  </a:lnTo>
                  <a:lnTo>
                    <a:pt x="336" y="563"/>
                  </a:lnTo>
                  <a:lnTo>
                    <a:pt x="333" y="563"/>
                  </a:lnTo>
                  <a:lnTo>
                    <a:pt x="330" y="563"/>
                  </a:lnTo>
                  <a:lnTo>
                    <a:pt x="330" y="560"/>
                  </a:lnTo>
                  <a:lnTo>
                    <a:pt x="324" y="560"/>
                  </a:lnTo>
                  <a:lnTo>
                    <a:pt x="322" y="560"/>
                  </a:lnTo>
                  <a:lnTo>
                    <a:pt x="319" y="557"/>
                  </a:lnTo>
                  <a:lnTo>
                    <a:pt x="316" y="560"/>
                  </a:lnTo>
                  <a:lnTo>
                    <a:pt x="316" y="557"/>
                  </a:lnTo>
                  <a:lnTo>
                    <a:pt x="316" y="554"/>
                  </a:lnTo>
                  <a:lnTo>
                    <a:pt x="310" y="557"/>
                  </a:lnTo>
                  <a:lnTo>
                    <a:pt x="310" y="554"/>
                  </a:lnTo>
                  <a:lnTo>
                    <a:pt x="316" y="554"/>
                  </a:lnTo>
                  <a:lnTo>
                    <a:pt x="319" y="554"/>
                  </a:lnTo>
                  <a:lnTo>
                    <a:pt x="319" y="551"/>
                  </a:lnTo>
                  <a:lnTo>
                    <a:pt x="319" y="554"/>
                  </a:lnTo>
                  <a:lnTo>
                    <a:pt x="316" y="551"/>
                  </a:lnTo>
                  <a:lnTo>
                    <a:pt x="319" y="551"/>
                  </a:lnTo>
                  <a:lnTo>
                    <a:pt x="310" y="554"/>
                  </a:lnTo>
                  <a:lnTo>
                    <a:pt x="307" y="551"/>
                  </a:lnTo>
                  <a:lnTo>
                    <a:pt x="310" y="551"/>
                  </a:lnTo>
                  <a:lnTo>
                    <a:pt x="310" y="548"/>
                  </a:lnTo>
                  <a:lnTo>
                    <a:pt x="307" y="548"/>
                  </a:lnTo>
                  <a:lnTo>
                    <a:pt x="310" y="548"/>
                  </a:lnTo>
                  <a:lnTo>
                    <a:pt x="307" y="548"/>
                  </a:lnTo>
                  <a:lnTo>
                    <a:pt x="310" y="546"/>
                  </a:lnTo>
                  <a:lnTo>
                    <a:pt x="313" y="543"/>
                  </a:lnTo>
                  <a:lnTo>
                    <a:pt x="310" y="543"/>
                  </a:lnTo>
                  <a:lnTo>
                    <a:pt x="310" y="546"/>
                  </a:lnTo>
                  <a:lnTo>
                    <a:pt x="305" y="546"/>
                  </a:lnTo>
                  <a:lnTo>
                    <a:pt x="305" y="543"/>
                  </a:lnTo>
                  <a:lnTo>
                    <a:pt x="310" y="543"/>
                  </a:lnTo>
                  <a:lnTo>
                    <a:pt x="310" y="540"/>
                  </a:lnTo>
                  <a:lnTo>
                    <a:pt x="307" y="540"/>
                  </a:lnTo>
                  <a:lnTo>
                    <a:pt x="305" y="543"/>
                  </a:lnTo>
                  <a:lnTo>
                    <a:pt x="302" y="543"/>
                  </a:lnTo>
                  <a:lnTo>
                    <a:pt x="299" y="543"/>
                  </a:lnTo>
                  <a:lnTo>
                    <a:pt x="305" y="540"/>
                  </a:lnTo>
                  <a:lnTo>
                    <a:pt x="302" y="540"/>
                  </a:lnTo>
                  <a:lnTo>
                    <a:pt x="305" y="537"/>
                  </a:lnTo>
                  <a:lnTo>
                    <a:pt x="299" y="537"/>
                  </a:lnTo>
                  <a:lnTo>
                    <a:pt x="296" y="537"/>
                  </a:lnTo>
                  <a:lnTo>
                    <a:pt x="299" y="534"/>
                  </a:lnTo>
                  <a:lnTo>
                    <a:pt x="293" y="531"/>
                  </a:lnTo>
                  <a:lnTo>
                    <a:pt x="296" y="529"/>
                  </a:lnTo>
                  <a:lnTo>
                    <a:pt x="296" y="526"/>
                  </a:lnTo>
                  <a:lnTo>
                    <a:pt x="293" y="529"/>
                  </a:lnTo>
                  <a:lnTo>
                    <a:pt x="293" y="526"/>
                  </a:lnTo>
                  <a:lnTo>
                    <a:pt x="290" y="526"/>
                  </a:lnTo>
                  <a:lnTo>
                    <a:pt x="293" y="523"/>
                  </a:lnTo>
                  <a:lnTo>
                    <a:pt x="287" y="523"/>
                  </a:lnTo>
                  <a:lnTo>
                    <a:pt x="282" y="520"/>
                  </a:lnTo>
                  <a:lnTo>
                    <a:pt x="282" y="514"/>
                  </a:lnTo>
                  <a:lnTo>
                    <a:pt x="282" y="511"/>
                  </a:lnTo>
                  <a:lnTo>
                    <a:pt x="279" y="511"/>
                  </a:lnTo>
                  <a:lnTo>
                    <a:pt x="276" y="509"/>
                  </a:lnTo>
                  <a:lnTo>
                    <a:pt x="285" y="506"/>
                  </a:lnTo>
                  <a:lnTo>
                    <a:pt x="285" y="503"/>
                  </a:lnTo>
                  <a:lnTo>
                    <a:pt x="279" y="509"/>
                  </a:lnTo>
                  <a:lnTo>
                    <a:pt x="276" y="509"/>
                  </a:lnTo>
                  <a:lnTo>
                    <a:pt x="279" y="506"/>
                  </a:lnTo>
                  <a:lnTo>
                    <a:pt x="279" y="503"/>
                  </a:lnTo>
                  <a:lnTo>
                    <a:pt x="276" y="503"/>
                  </a:lnTo>
                  <a:lnTo>
                    <a:pt x="287" y="500"/>
                  </a:lnTo>
                  <a:lnTo>
                    <a:pt x="290" y="500"/>
                  </a:lnTo>
                  <a:lnTo>
                    <a:pt x="296" y="503"/>
                  </a:lnTo>
                  <a:lnTo>
                    <a:pt x="299" y="503"/>
                  </a:lnTo>
                  <a:lnTo>
                    <a:pt x="293" y="497"/>
                  </a:lnTo>
                  <a:lnTo>
                    <a:pt x="290" y="497"/>
                  </a:lnTo>
                  <a:lnTo>
                    <a:pt x="290" y="494"/>
                  </a:lnTo>
                  <a:lnTo>
                    <a:pt x="287" y="500"/>
                  </a:lnTo>
                  <a:lnTo>
                    <a:pt x="276" y="500"/>
                  </a:lnTo>
                  <a:lnTo>
                    <a:pt x="282" y="500"/>
                  </a:lnTo>
                  <a:lnTo>
                    <a:pt x="285" y="497"/>
                  </a:lnTo>
                  <a:lnTo>
                    <a:pt x="287" y="497"/>
                  </a:lnTo>
                  <a:lnTo>
                    <a:pt x="285" y="494"/>
                  </a:lnTo>
                  <a:lnTo>
                    <a:pt x="287" y="494"/>
                  </a:lnTo>
                  <a:lnTo>
                    <a:pt x="293" y="494"/>
                  </a:lnTo>
                  <a:lnTo>
                    <a:pt x="293" y="492"/>
                  </a:lnTo>
                  <a:lnTo>
                    <a:pt x="287" y="492"/>
                  </a:lnTo>
                  <a:lnTo>
                    <a:pt x="285" y="489"/>
                  </a:lnTo>
                  <a:lnTo>
                    <a:pt x="290" y="489"/>
                  </a:lnTo>
                  <a:lnTo>
                    <a:pt x="299" y="494"/>
                  </a:lnTo>
                  <a:lnTo>
                    <a:pt x="302" y="494"/>
                  </a:lnTo>
                  <a:lnTo>
                    <a:pt x="296" y="489"/>
                  </a:lnTo>
                  <a:lnTo>
                    <a:pt x="299" y="489"/>
                  </a:lnTo>
                  <a:lnTo>
                    <a:pt x="296" y="489"/>
                  </a:lnTo>
                  <a:lnTo>
                    <a:pt x="293" y="486"/>
                  </a:lnTo>
                  <a:lnTo>
                    <a:pt x="290" y="486"/>
                  </a:lnTo>
                  <a:lnTo>
                    <a:pt x="287" y="486"/>
                  </a:lnTo>
                  <a:lnTo>
                    <a:pt x="287" y="489"/>
                  </a:lnTo>
                  <a:lnTo>
                    <a:pt x="285" y="489"/>
                  </a:lnTo>
                  <a:lnTo>
                    <a:pt x="282" y="489"/>
                  </a:lnTo>
                  <a:lnTo>
                    <a:pt x="282" y="486"/>
                  </a:lnTo>
                  <a:lnTo>
                    <a:pt x="279" y="492"/>
                  </a:lnTo>
                  <a:lnTo>
                    <a:pt x="273" y="494"/>
                  </a:lnTo>
                  <a:lnTo>
                    <a:pt x="273" y="497"/>
                  </a:lnTo>
                  <a:lnTo>
                    <a:pt x="270" y="497"/>
                  </a:lnTo>
                  <a:lnTo>
                    <a:pt x="270" y="494"/>
                  </a:lnTo>
                  <a:lnTo>
                    <a:pt x="270" y="492"/>
                  </a:lnTo>
                  <a:lnTo>
                    <a:pt x="270" y="489"/>
                  </a:lnTo>
                  <a:lnTo>
                    <a:pt x="270" y="486"/>
                  </a:lnTo>
                  <a:lnTo>
                    <a:pt x="273" y="489"/>
                  </a:lnTo>
                  <a:lnTo>
                    <a:pt x="273" y="486"/>
                  </a:lnTo>
                  <a:lnTo>
                    <a:pt x="276" y="486"/>
                  </a:lnTo>
                  <a:lnTo>
                    <a:pt x="270" y="486"/>
                  </a:lnTo>
                  <a:lnTo>
                    <a:pt x="273" y="483"/>
                  </a:lnTo>
                  <a:lnTo>
                    <a:pt x="270" y="486"/>
                  </a:lnTo>
                  <a:lnTo>
                    <a:pt x="268" y="486"/>
                  </a:lnTo>
                  <a:lnTo>
                    <a:pt x="268" y="483"/>
                  </a:lnTo>
                  <a:lnTo>
                    <a:pt x="270" y="483"/>
                  </a:lnTo>
                  <a:lnTo>
                    <a:pt x="268" y="480"/>
                  </a:lnTo>
                  <a:lnTo>
                    <a:pt x="270" y="480"/>
                  </a:lnTo>
                  <a:lnTo>
                    <a:pt x="270" y="477"/>
                  </a:lnTo>
                  <a:lnTo>
                    <a:pt x="268" y="477"/>
                  </a:lnTo>
                  <a:lnTo>
                    <a:pt x="270" y="477"/>
                  </a:lnTo>
                  <a:lnTo>
                    <a:pt x="268" y="477"/>
                  </a:lnTo>
                  <a:lnTo>
                    <a:pt x="270" y="475"/>
                  </a:lnTo>
                  <a:lnTo>
                    <a:pt x="268" y="477"/>
                  </a:lnTo>
                  <a:lnTo>
                    <a:pt x="265" y="477"/>
                  </a:lnTo>
                  <a:lnTo>
                    <a:pt x="265" y="475"/>
                  </a:lnTo>
                  <a:lnTo>
                    <a:pt x="270" y="475"/>
                  </a:lnTo>
                  <a:lnTo>
                    <a:pt x="273" y="472"/>
                  </a:lnTo>
                  <a:lnTo>
                    <a:pt x="273" y="469"/>
                  </a:lnTo>
                  <a:lnTo>
                    <a:pt x="276" y="466"/>
                  </a:lnTo>
                  <a:lnTo>
                    <a:pt x="282" y="469"/>
                  </a:lnTo>
                  <a:lnTo>
                    <a:pt x="287" y="466"/>
                  </a:lnTo>
                  <a:lnTo>
                    <a:pt x="276" y="466"/>
                  </a:lnTo>
                  <a:lnTo>
                    <a:pt x="270" y="469"/>
                  </a:lnTo>
                  <a:lnTo>
                    <a:pt x="270" y="472"/>
                  </a:lnTo>
                  <a:lnTo>
                    <a:pt x="268" y="472"/>
                  </a:lnTo>
                  <a:lnTo>
                    <a:pt x="265" y="472"/>
                  </a:lnTo>
                  <a:lnTo>
                    <a:pt x="268" y="472"/>
                  </a:lnTo>
                  <a:lnTo>
                    <a:pt x="265" y="472"/>
                  </a:lnTo>
                  <a:lnTo>
                    <a:pt x="262" y="472"/>
                  </a:lnTo>
                  <a:lnTo>
                    <a:pt x="262" y="469"/>
                  </a:lnTo>
                  <a:lnTo>
                    <a:pt x="265" y="469"/>
                  </a:lnTo>
                  <a:lnTo>
                    <a:pt x="262" y="469"/>
                  </a:lnTo>
                  <a:lnTo>
                    <a:pt x="262" y="466"/>
                  </a:lnTo>
                  <a:lnTo>
                    <a:pt x="259" y="469"/>
                  </a:lnTo>
                  <a:lnTo>
                    <a:pt x="256" y="469"/>
                  </a:lnTo>
                  <a:lnTo>
                    <a:pt x="256" y="466"/>
                  </a:lnTo>
                  <a:lnTo>
                    <a:pt x="259" y="463"/>
                  </a:lnTo>
                  <a:lnTo>
                    <a:pt x="262" y="463"/>
                  </a:lnTo>
                  <a:lnTo>
                    <a:pt x="265" y="463"/>
                  </a:lnTo>
                  <a:lnTo>
                    <a:pt x="262" y="460"/>
                  </a:lnTo>
                  <a:lnTo>
                    <a:pt x="259" y="463"/>
                  </a:lnTo>
                  <a:lnTo>
                    <a:pt x="256" y="463"/>
                  </a:lnTo>
                  <a:lnTo>
                    <a:pt x="253" y="463"/>
                  </a:lnTo>
                  <a:lnTo>
                    <a:pt x="256" y="460"/>
                  </a:lnTo>
                  <a:lnTo>
                    <a:pt x="253" y="460"/>
                  </a:lnTo>
                  <a:lnTo>
                    <a:pt x="262" y="455"/>
                  </a:lnTo>
                  <a:lnTo>
                    <a:pt x="265" y="452"/>
                  </a:lnTo>
                  <a:lnTo>
                    <a:pt x="270" y="449"/>
                  </a:lnTo>
                  <a:lnTo>
                    <a:pt x="273" y="452"/>
                  </a:lnTo>
                  <a:lnTo>
                    <a:pt x="273" y="449"/>
                  </a:lnTo>
                  <a:lnTo>
                    <a:pt x="270" y="449"/>
                  </a:lnTo>
                  <a:lnTo>
                    <a:pt x="270" y="446"/>
                  </a:lnTo>
                  <a:lnTo>
                    <a:pt x="279" y="443"/>
                  </a:lnTo>
                  <a:lnTo>
                    <a:pt x="279" y="446"/>
                  </a:lnTo>
                  <a:lnTo>
                    <a:pt x="282" y="446"/>
                  </a:lnTo>
                  <a:lnTo>
                    <a:pt x="279" y="443"/>
                  </a:lnTo>
                  <a:lnTo>
                    <a:pt x="285" y="440"/>
                  </a:lnTo>
                  <a:lnTo>
                    <a:pt x="287" y="443"/>
                  </a:lnTo>
                  <a:lnTo>
                    <a:pt x="296" y="443"/>
                  </a:lnTo>
                  <a:lnTo>
                    <a:pt x="287" y="443"/>
                  </a:lnTo>
                  <a:lnTo>
                    <a:pt x="287" y="440"/>
                  </a:lnTo>
                  <a:lnTo>
                    <a:pt x="290" y="438"/>
                  </a:lnTo>
                  <a:lnTo>
                    <a:pt x="268" y="446"/>
                  </a:lnTo>
                  <a:lnTo>
                    <a:pt x="268" y="449"/>
                  </a:lnTo>
                  <a:lnTo>
                    <a:pt x="265" y="452"/>
                  </a:lnTo>
                  <a:lnTo>
                    <a:pt x="262" y="455"/>
                  </a:lnTo>
                  <a:lnTo>
                    <a:pt x="259" y="455"/>
                  </a:lnTo>
                  <a:lnTo>
                    <a:pt x="259" y="457"/>
                  </a:lnTo>
                  <a:lnTo>
                    <a:pt x="256" y="457"/>
                  </a:lnTo>
                  <a:lnTo>
                    <a:pt x="253" y="457"/>
                  </a:lnTo>
                  <a:lnTo>
                    <a:pt x="251" y="460"/>
                  </a:lnTo>
                  <a:lnTo>
                    <a:pt x="251" y="457"/>
                  </a:lnTo>
                  <a:lnTo>
                    <a:pt x="253" y="455"/>
                  </a:lnTo>
                  <a:lnTo>
                    <a:pt x="256" y="455"/>
                  </a:lnTo>
                  <a:lnTo>
                    <a:pt x="253" y="455"/>
                  </a:lnTo>
                  <a:lnTo>
                    <a:pt x="251" y="455"/>
                  </a:lnTo>
                  <a:lnTo>
                    <a:pt x="253" y="452"/>
                  </a:lnTo>
                  <a:lnTo>
                    <a:pt x="248" y="452"/>
                  </a:lnTo>
                  <a:lnTo>
                    <a:pt x="253" y="449"/>
                  </a:lnTo>
                  <a:lnTo>
                    <a:pt x="256" y="449"/>
                  </a:lnTo>
                  <a:lnTo>
                    <a:pt x="259" y="449"/>
                  </a:lnTo>
                  <a:lnTo>
                    <a:pt x="265" y="449"/>
                  </a:lnTo>
                  <a:lnTo>
                    <a:pt x="262" y="449"/>
                  </a:lnTo>
                  <a:lnTo>
                    <a:pt x="256" y="449"/>
                  </a:lnTo>
                  <a:lnTo>
                    <a:pt x="253" y="449"/>
                  </a:lnTo>
                  <a:lnTo>
                    <a:pt x="253" y="446"/>
                  </a:lnTo>
                  <a:lnTo>
                    <a:pt x="265" y="446"/>
                  </a:lnTo>
                  <a:lnTo>
                    <a:pt x="256" y="446"/>
                  </a:lnTo>
                  <a:lnTo>
                    <a:pt x="256" y="443"/>
                  </a:lnTo>
                  <a:lnTo>
                    <a:pt x="259" y="443"/>
                  </a:lnTo>
                  <a:lnTo>
                    <a:pt x="262" y="443"/>
                  </a:lnTo>
                  <a:lnTo>
                    <a:pt x="259" y="443"/>
                  </a:lnTo>
                  <a:lnTo>
                    <a:pt x="256" y="443"/>
                  </a:lnTo>
                  <a:lnTo>
                    <a:pt x="262" y="440"/>
                  </a:lnTo>
                  <a:lnTo>
                    <a:pt x="265" y="443"/>
                  </a:lnTo>
                  <a:lnTo>
                    <a:pt x="265" y="440"/>
                  </a:lnTo>
                  <a:lnTo>
                    <a:pt x="262" y="440"/>
                  </a:lnTo>
                  <a:lnTo>
                    <a:pt x="259" y="440"/>
                  </a:lnTo>
                  <a:lnTo>
                    <a:pt x="253" y="440"/>
                  </a:lnTo>
                  <a:lnTo>
                    <a:pt x="248" y="440"/>
                  </a:lnTo>
                  <a:lnTo>
                    <a:pt x="251" y="440"/>
                  </a:lnTo>
                  <a:lnTo>
                    <a:pt x="256" y="440"/>
                  </a:lnTo>
                  <a:lnTo>
                    <a:pt x="256" y="438"/>
                  </a:lnTo>
                  <a:lnTo>
                    <a:pt x="248" y="438"/>
                  </a:lnTo>
                  <a:lnTo>
                    <a:pt x="253" y="438"/>
                  </a:lnTo>
                  <a:lnTo>
                    <a:pt x="248" y="438"/>
                  </a:lnTo>
                  <a:lnTo>
                    <a:pt x="245" y="438"/>
                  </a:lnTo>
                  <a:lnTo>
                    <a:pt x="248" y="435"/>
                  </a:lnTo>
                  <a:lnTo>
                    <a:pt x="251" y="435"/>
                  </a:lnTo>
                  <a:lnTo>
                    <a:pt x="253" y="438"/>
                  </a:lnTo>
                  <a:lnTo>
                    <a:pt x="253" y="435"/>
                  </a:lnTo>
                  <a:lnTo>
                    <a:pt x="251" y="435"/>
                  </a:lnTo>
                  <a:lnTo>
                    <a:pt x="253" y="435"/>
                  </a:lnTo>
                  <a:lnTo>
                    <a:pt x="259" y="435"/>
                  </a:lnTo>
                  <a:lnTo>
                    <a:pt x="262" y="432"/>
                  </a:lnTo>
                  <a:lnTo>
                    <a:pt x="268" y="432"/>
                  </a:lnTo>
                  <a:lnTo>
                    <a:pt x="268" y="429"/>
                  </a:lnTo>
                  <a:lnTo>
                    <a:pt x="270" y="432"/>
                  </a:lnTo>
                  <a:lnTo>
                    <a:pt x="276" y="432"/>
                  </a:lnTo>
                  <a:lnTo>
                    <a:pt x="279" y="435"/>
                  </a:lnTo>
                  <a:lnTo>
                    <a:pt x="287" y="432"/>
                  </a:lnTo>
                  <a:lnTo>
                    <a:pt x="293" y="435"/>
                  </a:lnTo>
                  <a:lnTo>
                    <a:pt x="287" y="432"/>
                  </a:lnTo>
                  <a:lnTo>
                    <a:pt x="282" y="435"/>
                  </a:lnTo>
                  <a:lnTo>
                    <a:pt x="279" y="432"/>
                  </a:lnTo>
                  <a:lnTo>
                    <a:pt x="282" y="429"/>
                  </a:lnTo>
                  <a:lnTo>
                    <a:pt x="276" y="432"/>
                  </a:lnTo>
                  <a:lnTo>
                    <a:pt x="273" y="432"/>
                  </a:lnTo>
                  <a:lnTo>
                    <a:pt x="268" y="429"/>
                  </a:lnTo>
                  <a:lnTo>
                    <a:pt x="265" y="432"/>
                  </a:lnTo>
                  <a:lnTo>
                    <a:pt x="256" y="432"/>
                  </a:lnTo>
                  <a:lnTo>
                    <a:pt x="253" y="432"/>
                  </a:lnTo>
                  <a:lnTo>
                    <a:pt x="256" y="432"/>
                  </a:lnTo>
                  <a:lnTo>
                    <a:pt x="256" y="429"/>
                  </a:lnTo>
                  <a:lnTo>
                    <a:pt x="253" y="432"/>
                  </a:lnTo>
                  <a:lnTo>
                    <a:pt x="248" y="432"/>
                  </a:lnTo>
                  <a:lnTo>
                    <a:pt x="248" y="429"/>
                  </a:lnTo>
                  <a:lnTo>
                    <a:pt x="251" y="429"/>
                  </a:lnTo>
                  <a:lnTo>
                    <a:pt x="256" y="426"/>
                  </a:lnTo>
                  <a:lnTo>
                    <a:pt x="259" y="426"/>
                  </a:lnTo>
                  <a:lnTo>
                    <a:pt x="256" y="426"/>
                  </a:lnTo>
                  <a:lnTo>
                    <a:pt x="256" y="423"/>
                  </a:lnTo>
                  <a:lnTo>
                    <a:pt x="259" y="423"/>
                  </a:lnTo>
                  <a:lnTo>
                    <a:pt x="262" y="426"/>
                  </a:lnTo>
                  <a:lnTo>
                    <a:pt x="262" y="423"/>
                  </a:lnTo>
                  <a:lnTo>
                    <a:pt x="259" y="423"/>
                  </a:lnTo>
                  <a:lnTo>
                    <a:pt x="262" y="423"/>
                  </a:lnTo>
                  <a:lnTo>
                    <a:pt x="265" y="423"/>
                  </a:lnTo>
                  <a:lnTo>
                    <a:pt x="273" y="426"/>
                  </a:lnTo>
                  <a:lnTo>
                    <a:pt x="279" y="426"/>
                  </a:lnTo>
                  <a:lnTo>
                    <a:pt x="287" y="426"/>
                  </a:lnTo>
                  <a:lnTo>
                    <a:pt x="296" y="429"/>
                  </a:lnTo>
                  <a:lnTo>
                    <a:pt x="296" y="426"/>
                  </a:lnTo>
                  <a:lnTo>
                    <a:pt x="287" y="426"/>
                  </a:lnTo>
                  <a:lnTo>
                    <a:pt x="279" y="423"/>
                  </a:lnTo>
                  <a:lnTo>
                    <a:pt x="282" y="423"/>
                  </a:lnTo>
                  <a:lnTo>
                    <a:pt x="287" y="423"/>
                  </a:lnTo>
                  <a:lnTo>
                    <a:pt x="293" y="423"/>
                  </a:lnTo>
                  <a:lnTo>
                    <a:pt x="293" y="421"/>
                  </a:lnTo>
                  <a:lnTo>
                    <a:pt x="290" y="421"/>
                  </a:lnTo>
                  <a:lnTo>
                    <a:pt x="287" y="421"/>
                  </a:lnTo>
                  <a:lnTo>
                    <a:pt x="285" y="421"/>
                  </a:lnTo>
                  <a:lnTo>
                    <a:pt x="287" y="421"/>
                  </a:lnTo>
                  <a:lnTo>
                    <a:pt x="285" y="421"/>
                  </a:lnTo>
                  <a:lnTo>
                    <a:pt x="279" y="421"/>
                  </a:lnTo>
                  <a:lnTo>
                    <a:pt x="285" y="421"/>
                  </a:lnTo>
                  <a:lnTo>
                    <a:pt x="282" y="418"/>
                  </a:lnTo>
                  <a:lnTo>
                    <a:pt x="279" y="421"/>
                  </a:lnTo>
                  <a:lnTo>
                    <a:pt x="276" y="421"/>
                  </a:lnTo>
                  <a:lnTo>
                    <a:pt x="276" y="418"/>
                  </a:lnTo>
                  <a:lnTo>
                    <a:pt x="270" y="421"/>
                  </a:lnTo>
                  <a:lnTo>
                    <a:pt x="268" y="421"/>
                  </a:lnTo>
                  <a:lnTo>
                    <a:pt x="265" y="423"/>
                  </a:lnTo>
                  <a:lnTo>
                    <a:pt x="256" y="423"/>
                  </a:lnTo>
                  <a:lnTo>
                    <a:pt x="256" y="426"/>
                  </a:lnTo>
                  <a:lnTo>
                    <a:pt x="251" y="429"/>
                  </a:lnTo>
                  <a:lnTo>
                    <a:pt x="251" y="426"/>
                  </a:lnTo>
                  <a:lnTo>
                    <a:pt x="259" y="421"/>
                  </a:lnTo>
                  <a:lnTo>
                    <a:pt x="253" y="423"/>
                  </a:lnTo>
                  <a:lnTo>
                    <a:pt x="251" y="426"/>
                  </a:lnTo>
                  <a:lnTo>
                    <a:pt x="251" y="423"/>
                  </a:lnTo>
                  <a:lnTo>
                    <a:pt x="253" y="423"/>
                  </a:lnTo>
                  <a:lnTo>
                    <a:pt x="251" y="421"/>
                  </a:lnTo>
                  <a:lnTo>
                    <a:pt x="256" y="421"/>
                  </a:lnTo>
                  <a:lnTo>
                    <a:pt x="253" y="421"/>
                  </a:lnTo>
                  <a:lnTo>
                    <a:pt x="251" y="421"/>
                  </a:lnTo>
                  <a:lnTo>
                    <a:pt x="253" y="418"/>
                  </a:lnTo>
                  <a:lnTo>
                    <a:pt x="256" y="421"/>
                  </a:lnTo>
                  <a:lnTo>
                    <a:pt x="256" y="418"/>
                  </a:lnTo>
                  <a:lnTo>
                    <a:pt x="253" y="418"/>
                  </a:lnTo>
                  <a:lnTo>
                    <a:pt x="256" y="418"/>
                  </a:lnTo>
                  <a:lnTo>
                    <a:pt x="265" y="421"/>
                  </a:lnTo>
                  <a:lnTo>
                    <a:pt x="270" y="418"/>
                  </a:lnTo>
                  <a:lnTo>
                    <a:pt x="268" y="418"/>
                  </a:lnTo>
                  <a:lnTo>
                    <a:pt x="265" y="418"/>
                  </a:lnTo>
                  <a:lnTo>
                    <a:pt x="262" y="418"/>
                  </a:lnTo>
                  <a:lnTo>
                    <a:pt x="256" y="415"/>
                  </a:lnTo>
                  <a:lnTo>
                    <a:pt x="259" y="415"/>
                  </a:lnTo>
                  <a:lnTo>
                    <a:pt x="256" y="415"/>
                  </a:lnTo>
                  <a:lnTo>
                    <a:pt x="253" y="415"/>
                  </a:lnTo>
                  <a:lnTo>
                    <a:pt x="259" y="412"/>
                  </a:lnTo>
                  <a:lnTo>
                    <a:pt x="259" y="415"/>
                  </a:lnTo>
                  <a:lnTo>
                    <a:pt x="265" y="415"/>
                  </a:lnTo>
                  <a:lnTo>
                    <a:pt x="262" y="415"/>
                  </a:lnTo>
                  <a:lnTo>
                    <a:pt x="262" y="412"/>
                  </a:lnTo>
                  <a:lnTo>
                    <a:pt x="265" y="415"/>
                  </a:lnTo>
                  <a:lnTo>
                    <a:pt x="273" y="418"/>
                  </a:lnTo>
                  <a:lnTo>
                    <a:pt x="282" y="415"/>
                  </a:lnTo>
                  <a:lnTo>
                    <a:pt x="285" y="418"/>
                  </a:lnTo>
                  <a:lnTo>
                    <a:pt x="293" y="421"/>
                  </a:lnTo>
                  <a:lnTo>
                    <a:pt x="293" y="418"/>
                  </a:lnTo>
                  <a:lnTo>
                    <a:pt x="290" y="418"/>
                  </a:lnTo>
                  <a:lnTo>
                    <a:pt x="293" y="415"/>
                  </a:lnTo>
                  <a:lnTo>
                    <a:pt x="290" y="415"/>
                  </a:lnTo>
                  <a:lnTo>
                    <a:pt x="290" y="418"/>
                  </a:lnTo>
                  <a:lnTo>
                    <a:pt x="287" y="418"/>
                  </a:lnTo>
                  <a:lnTo>
                    <a:pt x="287" y="415"/>
                  </a:lnTo>
                  <a:lnTo>
                    <a:pt x="282" y="415"/>
                  </a:lnTo>
                  <a:lnTo>
                    <a:pt x="279" y="415"/>
                  </a:lnTo>
                  <a:lnTo>
                    <a:pt x="273" y="415"/>
                  </a:lnTo>
                  <a:lnTo>
                    <a:pt x="276" y="415"/>
                  </a:lnTo>
                  <a:lnTo>
                    <a:pt x="276" y="412"/>
                  </a:lnTo>
                  <a:lnTo>
                    <a:pt x="279" y="412"/>
                  </a:lnTo>
                  <a:lnTo>
                    <a:pt x="282" y="415"/>
                  </a:lnTo>
                  <a:lnTo>
                    <a:pt x="285" y="415"/>
                  </a:lnTo>
                  <a:lnTo>
                    <a:pt x="285" y="412"/>
                  </a:lnTo>
                  <a:lnTo>
                    <a:pt x="282" y="412"/>
                  </a:lnTo>
                  <a:lnTo>
                    <a:pt x="279" y="412"/>
                  </a:lnTo>
                  <a:lnTo>
                    <a:pt x="282" y="409"/>
                  </a:lnTo>
                  <a:lnTo>
                    <a:pt x="285" y="406"/>
                  </a:lnTo>
                  <a:lnTo>
                    <a:pt x="279" y="406"/>
                  </a:lnTo>
                  <a:lnTo>
                    <a:pt x="279" y="409"/>
                  </a:lnTo>
                  <a:lnTo>
                    <a:pt x="276" y="406"/>
                  </a:lnTo>
                  <a:lnTo>
                    <a:pt x="276" y="409"/>
                  </a:lnTo>
                  <a:lnTo>
                    <a:pt x="279" y="409"/>
                  </a:lnTo>
                  <a:lnTo>
                    <a:pt x="279" y="412"/>
                  </a:lnTo>
                  <a:lnTo>
                    <a:pt x="276" y="412"/>
                  </a:lnTo>
                  <a:lnTo>
                    <a:pt x="270" y="412"/>
                  </a:lnTo>
                  <a:lnTo>
                    <a:pt x="268" y="412"/>
                  </a:lnTo>
                  <a:lnTo>
                    <a:pt x="265" y="412"/>
                  </a:lnTo>
                  <a:lnTo>
                    <a:pt x="262" y="412"/>
                  </a:lnTo>
                  <a:lnTo>
                    <a:pt x="265" y="409"/>
                  </a:lnTo>
                  <a:lnTo>
                    <a:pt x="268" y="409"/>
                  </a:lnTo>
                  <a:lnTo>
                    <a:pt x="265" y="409"/>
                  </a:lnTo>
                  <a:lnTo>
                    <a:pt x="262" y="409"/>
                  </a:lnTo>
                  <a:lnTo>
                    <a:pt x="259" y="409"/>
                  </a:lnTo>
                  <a:lnTo>
                    <a:pt x="262" y="409"/>
                  </a:lnTo>
                  <a:lnTo>
                    <a:pt x="265" y="406"/>
                  </a:lnTo>
                  <a:lnTo>
                    <a:pt x="262" y="406"/>
                  </a:lnTo>
                  <a:lnTo>
                    <a:pt x="273" y="403"/>
                  </a:lnTo>
                  <a:lnTo>
                    <a:pt x="273" y="406"/>
                  </a:lnTo>
                  <a:lnTo>
                    <a:pt x="276" y="406"/>
                  </a:lnTo>
                  <a:lnTo>
                    <a:pt x="279" y="403"/>
                  </a:lnTo>
                  <a:lnTo>
                    <a:pt x="282" y="403"/>
                  </a:lnTo>
                  <a:lnTo>
                    <a:pt x="285" y="403"/>
                  </a:lnTo>
                  <a:lnTo>
                    <a:pt x="282" y="401"/>
                  </a:lnTo>
                  <a:lnTo>
                    <a:pt x="285" y="401"/>
                  </a:lnTo>
                  <a:lnTo>
                    <a:pt x="287" y="401"/>
                  </a:lnTo>
                  <a:lnTo>
                    <a:pt x="285" y="398"/>
                  </a:lnTo>
                  <a:lnTo>
                    <a:pt x="282" y="401"/>
                  </a:lnTo>
                  <a:lnTo>
                    <a:pt x="279" y="401"/>
                  </a:lnTo>
                  <a:lnTo>
                    <a:pt x="282" y="401"/>
                  </a:lnTo>
                  <a:lnTo>
                    <a:pt x="279" y="398"/>
                  </a:lnTo>
                  <a:lnTo>
                    <a:pt x="285" y="398"/>
                  </a:lnTo>
                  <a:lnTo>
                    <a:pt x="282" y="398"/>
                  </a:lnTo>
                  <a:lnTo>
                    <a:pt x="282" y="395"/>
                  </a:lnTo>
                  <a:lnTo>
                    <a:pt x="282" y="392"/>
                  </a:lnTo>
                  <a:lnTo>
                    <a:pt x="285" y="392"/>
                  </a:lnTo>
                  <a:lnTo>
                    <a:pt x="287" y="395"/>
                  </a:lnTo>
                  <a:lnTo>
                    <a:pt x="287" y="392"/>
                  </a:lnTo>
                  <a:lnTo>
                    <a:pt x="287" y="395"/>
                  </a:lnTo>
                  <a:lnTo>
                    <a:pt x="290" y="395"/>
                  </a:lnTo>
                  <a:lnTo>
                    <a:pt x="290" y="398"/>
                  </a:lnTo>
                  <a:lnTo>
                    <a:pt x="293" y="395"/>
                  </a:lnTo>
                  <a:lnTo>
                    <a:pt x="290" y="395"/>
                  </a:lnTo>
                  <a:lnTo>
                    <a:pt x="293" y="395"/>
                  </a:lnTo>
                  <a:lnTo>
                    <a:pt x="293" y="392"/>
                  </a:lnTo>
                  <a:lnTo>
                    <a:pt x="290" y="392"/>
                  </a:lnTo>
                  <a:lnTo>
                    <a:pt x="293" y="392"/>
                  </a:lnTo>
                  <a:lnTo>
                    <a:pt x="296" y="392"/>
                  </a:lnTo>
                  <a:lnTo>
                    <a:pt x="293" y="389"/>
                  </a:lnTo>
                  <a:lnTo>
                    <a:pt x="290" y="389"/>
                  </a:lnTo>
                  <a:lnTo>
                    <a:pt x="293" y="386"/>
                  </a:lnTo>
                  <a:lnTo>
                    <a:pt x="290" y="386"/>
                  </a:lnTo>
                  <a:lnTo>
                    <a:pt x="290" y="389"/>
                  </a:lnTo>
                  <a:lnTo>
                    <a:pt x="287" y="389"/>
                  </a:lnTo>
                  <a:lnTo>
                    <a:pt x="285" y="389"/>
                  </a:lnTo>
                  <a:lnTo>
                    <a:pt x="282" y="389"/>
                  </a:lnTo>
                  <a:lnTo>
                    <a:pt x="285" y="386"/>
                  </a:lnTo>
                  <a:lnTo>
                    <a:pt x="285" y="384"/>
                  </a:lnTo>
                  <a:lnTo>
                    <a:pt x="287" y="384"/>
                  </a:lnTo>
                  <a:lnTo>
                    <a:pt x="290" y="384"/>
                  </a:lnTo>
                  <a:lnTo>
                    <a:pt x="287" y="384"/>
                  </a:lnTo>
                  <a:lnTo>
                    <a:pt x="285" y="384"/>
                  </a:lnTo>
                  <a:lnTo>
                    <a:pt x="285" y="381"/>
                  </a:lnTo>
                  <a:lnTo>
                    <a:pt x="287" y="381"/>
                  </a:lnTo>
                  <a:lnTo>
                    <a:pt x="290" y="381"/>
                  </a:lnTo>
                  <a:lnTo>
                    <a:pt x="287" y="381"/>
                  </a:lnTo>
                  <a:lnTo>
                    <a:pt x="287" y="378"/>
                  </a:lnTo>
                  <a:lnTo>
                    <a:pt x="290" y="378"/>
                  </a:lnTo>
                  <a:lnTo>
                    <a:pt x="293" y="378"/>
                  </a:lnTo>
                  <a:lnTo>
                    <a:pt x="290" y="375"/>
                  </a:lnTo>
                  <a:lnTo>
                    <a:pt x="293" y="375"/>
                  </a:lnTo>
                  <a:lnTo>
                    <a:pt x="290" y="375"/>
                  </a:lnTo>
                  <a:lnTo>
                    <a:pt x="290" y="372"/>
                  </a:lnTo>
                  <a:lnTo>
                    <a:pt x="293" y="372"/>
                  </a:lnTo>
                  <a:lnTo>
                    <a:pt x="290" y="372"/>
                  </a:lnTo>
                  <a:lnTo>
                    <a:pt x="293" y="369"/>
                  </a:lnTo>
                  <a:lnTo>
                    <a:pt x="287" y="372"/>
                  </a:lnTo>
                  <a:lnTo>
                    <a:pt x="285" y="372"/>
                  </a:lnTo>
                  <a:lnTo>
                    <a:pt x="282" y="372"/>
                  </a:lnTo>
                  <a:lnTo>
                    <a:pt x="285" y="372"/>
                  </a:lnTo>
                  <a:lnTo>
                    <a:pt x="282" y="372"/>
                  </a:lnTo>
                  <a:lnTo>
                    <a:pt x="279" y="369"/>
                  </a:lnTo>
                  <a:lnTo>
                    <a:pt x="279" y="372"/>
                  </a:lnTo>
                  <a:lnTo>
                    <a:pt x="276" y="372"/>
                  </a:lnTo>
                  <a:lnTo>
                    <a:pt x="273" y="372"/>
                  </a:lnTo>
                  <a:lnTo>
                    <a:pt x="268" y="372"/>
                  </a:lnTo>
                  <a:lnTo>
                    <a:pt x="265" y="369"/>
                  </a:lnTo>
                  <a:lnTo>
                    <a:pt x="265" y="367"/>
                  </a:lnTo>
                  <a:lnTo>
                    <a:pt x="259" y="367"/>
                  </a:lnTo>
                  <a:lnTo>
                    <a:pt x="253" y="364"/>
                  </a:lnTo>
                  <a:lnTo>
                    <a:pt x="248" y="364"/>
                  </a:lnTo>
                  <a:lnTo>
                    <a:pt x="239" y="358"/>
                  </a:lnTo>
                  <a:lnTo>
                    <a:pt x="239" y="355"/>
                  </a:lnTo>
                  <a:lnTo>
                    <a:pt x="242" y="352"/>
                  </a:lnTo>
                  <a:lnTo>
                    <a:pt x="245" y="352"/>
                  </a:lnTo>
                  <a:lnTo>
                    <a:pt x="251" y="355"/>
                  </a:lnTo>
                  <a:lnTo>
                    <a:pt x="256" y="355"/>
                  </a:lnTo>
                  <a:lnTo>
                    <a:pt x="259" y="355"/>
                  </a:lnTo>
                  <a:lnTo>
                    <a:pt x="265" y="358"/>
                  </a:lnTo>
                  <a:lnTo>
                    <a:pt x="268" y="358"/>
                  </a:lnTo>
                  <a:lnTo>
                    <a:pt x="270" y="358"/>
                  </a:lnTo>
                  <a:lnTo>
                    <a:pt x="276" y="361"/>
                  </a:lnTo>
                  <a:lnTo>
                    <a:pt x="279" y="361"/>
                  </a:lnTo>
                  <a:lnTo>
                    <a:pt x="287" y="364"/>
                  </a:lnTo>
                  <a:lnTo>
                    <a:pt x="290" y="364"/>
                  </a:lnTo>
                  <a:lnTo>
                    <a:pt x="287" y="364"/>
                  </a:lnTo>
                  <a:lnTo>
                    <a:pt x="290" y="361"/>
                  </a:lnTo>
                  <a:lnTo>
                    <a:pt x="287" y="361"/>
                  </a:lnTo>
                  <a:lnTo>
                    <a:pt x="287" y="364"/>
                  </a:lnTo>
                  <a:lnTo>
                    <a:pt x="285" y="364"/>
                  </a:lnTo>
                  <a:lnTo>
                    <a:pt x="285" y="361"/>
                  </a:lnTo>
                  <a:lnTo>
                    <a:pt x="282" y="361"/>
                  </a:lnTo>
                  <a:lnTo>
                    <a:pt x="279" y="361"/>
                  </a:lnTo>
                  <a:lnTo>
                    <a:pt x="282" y="358"/>
                  </a:lnTo>
                  <a:lnTo>
                    <a:pt x="285" y="361"/>
                  </a:lnTo>
                  <a:lnTo>
                    <a:pt x="285" y="358"/>
                  </a:lnTo>
                  <a:lnTo>
                    <a:pt x="287" y="358"/>
                  </a:lnTo>
                  <a:lnTo>
                    <a:pt x="290" y="358"/>
                  </a:lnTo>
                  <a:lnTo>
                    <a:pt x="287" y="355"/>
                  </a:lnTo>
                  <a:lnTo>
                    <a:pt x="285" y="358"/>
                  </a:lnTo>
                  <a:lnTo>
                    <a:pt x="282" y="355"/>
                  </a:lnTo>
                  <a:lnTo>
                    <a:pt x="285" y="355"/>
                  </a:lnTo>
                  <a:lnTo>
                    <a:pt x="287" y="355"/>
                  </a:lnTo>
                  <a:lnTo>
                    <a:pt x="285" y="352"/>
                  </a:lnTo>
                  <a:lnTo>
                    <a:pt x="282" y="352"/>
                  </a:lnTo>
                  <a:lnTo>
                    <a:pt x="279" y="352"/>
                  </a:lnTo>
                  <a:lnTo>
                    <a:pt x="276" y="352"/>
                  </a:lnTo>
                  <a:lnTo>
                    <a:pt x="276" y="349"/>
                  </a:lnTo>
                  <a:lnTo>
                    <a:pt x="273" y="349"/>
                  </a:lnTo>
                  <a:lnTo>
                    <a:pt x="270" y="349"/>
                  </a:lnTo>
                  <a:lnTo>
                    <a:pt x="273" y="347"/>
                  </a:lnTo>
                  <a:lnTo>
                    <a:pt x="276" y="349"/>
                  </a:lnTo>
                  <a:lnTo>
                    <a:pt x="282" y="349"/>
                  </a:lnTo>
                  <a:lnTo>
                    <a:pt x="285" y="349"/>
                  </a:lnTo>
                  <a:lnTo>
                    <a:pt x="282" y="349"/>
                  </a:lnTo>
                  <a:lnTo>
                    <a:pt x="279" y="349"/>
                  </a:lnTo>
                  <a:lnTo>
                    <a:pt x="276" y="347"/>
                  </a:lnTo>
                  <a:lnTo>
                    <a:pt x="282" y="347"/>
                  </a:lnTo>
                  <a:lnTo>
                    <a:pt x="279" y="344"/>
                  </a:lnTo>
                  <a:lnTo>
                    <a:pt x="276" y="347"/>
                  </a:lnTo>
                  <a:lnTo>
                    <a:pt x="273" y="344"/>
                  </a:lnTo>
                  <a:lnTo>
                    <a:pt x="270" y="344"/>
                  </a:lnTo>
                  <a:lnTo>
                    <a:pt x="270" y="347"/>
                  </a:lnTo>
                  <a:lnTo>
                    <a:pt x="268" y="347"/>
                  </a:lnTo>
                  <a:lnTo>
                    <a:pt x="268" y="344"/>
                  </a:lnTo>
                  <a:lnTo>
                    <a:pt x="270" y="344"/>
                  </a:lnTo>
                  <a:lnTo>
                    <a:pt x="276" y="344"/>
                  </a:lnTo>
                  <a:lnTo>
                    <a:pt x="276" y="341"/>
                  </a:lnTo>
                  <a:lnTo>
                    <a:pt x="273" y="341"/>
                  </a:lnTo>
                  <a:lnTo>
                    <a:pt x="270" y="344"/>
                  </a:lnTo>
                  <a:lnTo>
                    <a:pt x="268" y="347"/>
                  </a:lnTo>
                  <a:lnTo>
                    <a:pt x="265" y="347"/>
                  </a:lnTo>
                  <a:lnTo>
                    <a:pt x="265" y="344"/>
                  </a:lnTo>
                  <a:lnTo>
                    <a:pt x="268" y="344"/>
                  </a:lnTo>
                  <a:lnTo>
                    <a:pt x="268" y="341"/>
                  </a:lnTo>
                  <a:lnTo>
                    <a:pt x="270" y="338"/>
                  </a:lnTo>
                  <a:lnTo>
                    <a:pt x="279" y="338"/>
                  </a:lnTo>
                  <a:lnTo>
                    <a:pt x="276" y="338"/>
                  </a:lnTo>
                  <a:lnTo>
                    <a:pt x="273" y="338"/>
                  </a:lnTo>
                  <a:lnTo>
                    <a:pt x="270" y="338"/>
                  </a:lnTo>
                  <a:lnTo>
                    <a:pt x="265" y="341"/>
                  </a:lnTo>
                  <a:lnTo>
                    <a:pt x="262" y="341"/>
                  </a:lnTo>
                  <a:lnTo>
                    <a:pt x="259" y="341"/>
                  </a:lnTo>
                  <a:lnTo>
                    <a:pt x="259" y="338"/>
                  </a:lnTo>
                  <a:lnTo>
                    <a:pt x="262" y="335"/>
                  </a:lnTo>
                  <a:lnTo>
                    <a:pt x="270" y="335"/>
                  </a:lnTo>
                  <a:lnTo>
                    <a:pt x="276" y="335"/>
                  </a:lnTo>
                  <a:lnTo>
                    <a:pt x="276" y="332"/>
                  </a:lnTo>
                  <a:lnTo>
                    <a:pt x="279" y="332"/>
                  </a:lnTo>
                  <a:lnTo>
                    <a:pt x="276" y="330"/>
                  </a:lnTo>
                  <a:lnTo>
                    <a:pt x="273" y="332"/>
                  </a:lnTo>
                  <a:lnTo>
                    <a:pt x="270" y="332"/>
                  </a:lnTo>
                  <a:lnTo>
                    <a:pt x="268" y="335"/>
                  </a:lnTo>
                  <a:lnTo>
                    <a:pt x="265" y="335"/>
                  </a:lnTo>
                  <a:lnTo>
                    <a:pt x="265" y="332"/>
                  </a:lnTo>
                  <a:lnTo>
                    <a:pt x="259" y="335"/>
                  </a:lnTo>
                  <a:lnTo>
                    <a:pt x="256" y="332"/>
                  </a:lnTo>
                  <a:lnTo>
                    <a:pt x="259" y="330"/>
                  </a:lnTo>
                  <a:lnTo>
                    <a:pt x="259" y="327"/>
                  </a:lnTo>
                  <a:lnTo>
                    <a:pt x="256" y="327"/>
                  </a:lnTo>
                  <a:lnTo>
                    <a:pt x="256" y="330"/>
                  </a:lnTo>
                  <a:lnTo>
                    <a:pt x="253" y="332"/>
                  </a:lnTo>
                  <a:lnTo>
                    <a:pt x="253" y="330"/>
                  </a:lnTo>
                  <a:lnTo>
                    <a:pt x="253" y="327"/>
                  </a:lnTo>
                  <a:lnTo>
                    <a:pt x="253" y="324"/>
                  </a:lnTo>
                  <a:lnTo>
                    <a:pt x="248" y="324"/>
                  </a:lnTo>
                  <a:lnTo>
                    <a:pt x="248" y="318"/>
                  </a:lnTo>
                  <a:lnTo>
                    <a:pt x="245" y="321"/>
                  </a:lnTo>
                  <a:lnTo>
                    <a:pt x="245" y="324"/>
                  </a:lnTo>
                  <a:lnTo>
                    <a:pt x="251" y="324"/>
                  </a:lnTo>
                  <a:lnTo>
                    <a:pt x="253" y="330"/>
                  </a:lnTo>
                  <a:lnTo>
                    <a:pt x="251" y="332"/>
                  </a:lnTo>
                  <a:lnTo>
                    <a:pt x="248" y="330"/>
                  </a:lnTo>
                  <a:lnTo>
                    <a:pt x="248" y="332"/>
                  </a:lnTo>
                  <a:lnTo>
                    <a:pt x="245" y="332"/>
                  </a:lnTo>
                  <a:lnTo>
                    <a:pt x="242" y="332"/>
                  </a:lnTo>
                  <a:lnTo>
                    <a:pt x="242" y="335"/>
                  </a:lnTo>
                  <a:lnTo>
                    <a:pt x="245" y="335"/>
                  </a:lnTo>
                  <a:lnTo>
                    <a:pt x="245" y="338"/>
                  </a:lnTo>
                  <a:lnTo>
                    <a:pt x="236" y="341"/>
                  </a:lnTo>
                  <a:lnTo>
                    <a:pt x="233" y="341"/>
                  </a:lnTo>
                  <a:lnTo>
                    <a:pt x="233" y="338"/>
                  </a:lnTo>
                  <a:lnTo>
                    <a:pt x="231" y="338"/>
                  </a:lnTo>
                  <a:lnTo>
                    <a:pt x="231" y="341"/>
                  </a:lnTo>
                  <a:lnTo>
                    <a:pt x="228" y="341"/>
                  </a:lnTo>
                  <a:lnTo>
                    <a:pt x="225" y="338"/>
                  </a:lnTo>
                  <a:lnTo>
                    <a:pt x="225" y="332"/>
                  </a:lnTo>
                  <a:lnTo>
                    <a:pt x="222" y="332"/>
                  </a:lnTo>
                  <a:lnTo>
                    <a:pt x="225" y="330"/>
                  </a:lnTo>
                  <a:lnTo>
                    <a:pt x="228" y="330"/>
                  </a:lnTo>
                  <a:lnTo>
                    <a:pt x="231" y="330"/>
                  </a:lnTo>
                  <a:lnTo>
                    <a:pt x="233" y="330"/>
                  </a:lnTo>
                  <a:lnTo>
                    <a:pt x="236" y="327"/>
                  </a:lnTo>
                  <a:lnTo>
                    <a:pt x="239" y="324"/>
                  </a:lnTo>
                  <a:lnTo>
                    <a:pt x="239" y="321"/>
                  </a:lnTo>
                  <a:lnTo>
                    <a:pt x="239" y="318"/>
                  </a:lnTo>
                  <a:lnTo>
                    <a:pt x="236" y="321"/>
                  </a:lnTo>
                  <a:lnTo>
                    <a:pt x="236" y="324"/>
                  </a:lnTo>
                  <a:lnTo>
                    <a:pt x="236" y="327"/>
                  </a:lnTo>
                  <a:lnTo>
                    <a:pt x="231" y="327"/>
                  </a:lnTo>
                  <a:lnTo>
                    <a:pt x="233" y="327"/>
                  </a:lnTo>
                  <a:lnTo>
                    <a:pt x="228" y="327"/>
                  </a:lnTo>
                  <a:lnTo>
                    <a:pt x="225" y="327"/>
                  </a:lnTo>
                  <a:lnTo>
                    <a:pt x="225" y="324"/>
                  </a:lnTo>
                  <a:lnTo>
                    <a:pt x="228" y="324"/>
                  </a:lnTo>
                  <a:lnTo>
                    <a:pt x="233" y="321"/>
                  </a:lnTo>
                  <a:lnTo>
                    <a:pt x="233" y="318"/>
                  </a:lnTo>
                  <a:lnTo>
                    <a:pt x="236" y="318"/>
                  </a:lnTo>
                  <a:lnTo>
                    <a:pt x="236" y="315"/>
                  </a:lnTo>
                  <a:lnTo>
                    <a:pt x="233" y="315"/>
                  </a:lnTo>
                  <a:lnTo>
                    <a:pt x="236" y="315"/>
                  </a:lnTo>
                  <a:lnTo>
                    <a:pt x="233" y="315"/>
                  </a:lnTo>
                  <a:lnTo>
                    <a:pt x="236" y="315"/>
                  </a:lnTo>
                  <a:lnTo>
                    <a:pt x="242" y="315"/>
                  </a:lnTo>
                  <a:lnTo>
                    <a:pt x="242" y="313"/>
                  </a:lnTo>
                  <a:lnTo>
                    <a:pt x="239" y="313"/>
                  </a:lnTo>
                  <a:lnTo>
                    <a:pt x="236" y="313"/>
                  </a:lnTo>
                  <a:lnTo>
                    <a:pt x="236" y="310"/>
                  </a:lnTo>
                  <a:lnTo>
                    <a:pt x="233" y="310"/>
                  </a:lnTo>
                  <a:lnTo>
                    <a:pt x="236" y="310"/>
                  </a:lnTo>
                  <a:lnTo>
                    <a:pt x="239" y="310"/>
                  </a:lnTo>
                  <a:lnTo>
                    <a:pt x="236" y="307"/>
                  </a:lnTo>
                  <a:lnTo>
                    <a:pt x="239" y="307"/>
                  </a:lnTo>
                  <a:lnTo>
                    <a:pt x="236" y="307"/>
                  </a:lnTo>
                  <a:lnTo>
                    <a:pt x="236" y="304"/>
                  </a:lnTo>
                  <a:lnTo>
                    <a:pt x="239" y="304"/>
                  </a:lnTo>
                  <a:lnTo>
                    <a:pt x="236" y="304"/>
                  </a:lnTo>
                  <a:lnTo>
                    <a:pt x="233" y="301"/>
                  </a:lnTo>
                  <a:lnTo>
                    <a:pt x="231" y="301"/>
                  </a:lnTo>
                  <a:lnTo>
                    <a:pt x="228" y="301"/>
                  </a:lnTo>
                  <a:lnTo>
                    <a:pt x="225" y="298"/>
                  </a:lnTo>
                  <a:lnTo>
                    <a:pt x="228" y="298"/>
                  </a:lnTo>
                  <a:lnTo>
                    <a:pt x="228" y="295"/>
                  </a:lnTo>
                  <a:lnTo>
                    <a:pt x="231" y="295"/>
                  </a:lnTo>
                  <a:lnTo>
                    <a:pt x="228" y="295"/>
                  </a:lnTo>
                  <a:lnTo>
                    <a:pt x="228" y="293"/>
                  </a:lnTo>
                  <a:lnTo>
                    <a:pt x="231" y="293"/>
                  </a:lnTo>
                  <a:lnTo>
                    <a:pt x="231" y="290"/>
                  </a:lnTo>
                  <a:lnTo>
                    <a:pt x="228" y="290"/>
                  </a:lnTo>
                  <a:lnTo>
                    <a:pt x="228" y="293"/>
                  </a:lnTo>
                  <a:lnTo>
                    <a:pt x="225" y="293"/>
                  </a:lnTo>
                  <a:lnTo>
                    <a:pt x="228" y="290"/>
                  </a:lnTo>
                  <a:lnTo>
                    <a:pt x="228" y="287"/>
                  </a:lnTo>
                  <a:lnTo>
                    <a:pt x="225" y="287"/>
                  </a:lnTo>
                  <a:lnTo>
                    <a:pt x="222" y="287"/>
                  </a:lnTo>
                  <a:lnTo>
                    <a:pt x="219" y="287"/>
                  </a:lnTo>
                  <a:lnTo>
                    <a:pt x="219" y="284"/>
                  </a:lnTo>
                  <a:lnTo>
                    <a:pt x="222" y="284"/>
                  </a:lnTo>
                  <a:lnTo>
                    <a:pt x="225" y="284"/>
                  </a:lnTo>
                  <a:lnTo>
                    <a:pt x="222" y="284"/>
                  </a:lnTo>
                  <a:lnTo>
                    <a:pt x="222" y="281"/>
                  </a:lnTo>
                  <a:lnTo>
                    <a:pt x="222" y="278"/>
                  </a:lnTo>
                  <a:lnTo>
                    <a:pt x="219" y="278"/>
                  </a:lnTo>
                  <a:lnTo>
                    <a:pt x="219" y="276"/>
                  </a:lnTo>
                  <a:lnTo>
                    <a:pt x="222" y="276"/>
                  </a:lnTo>
                  <a:lnTo>
                    <a:pt x="219" y="276"/>
                  </a:lnTo>
                  <a:lnTo>
                    <a:pt x="216" y="276"/>
                  </a:lnTo>
                  <a:lnTo>
                    <a:pt x="214" y="276"/>
                  </a:lnTo>
                  <a:lnTo>
                    <a:pt x="216" y="273"/>
                  </a:lnTo>
                  <a:lnTo>
                    <a:pt x="219" y="270"/>
                  </a:lnTo>
                  <a:lnTo>
                    <a:pt x="216" y="270"/>
                  </a:lnTo>
                  <a:lnTo>
                    <a:pt x="214" y="267"/>
                  </a:lnTo>
                  <a:lnTo>
                    <a:pt x="211" y="270"/>
                  </a:lnTo>
                  <a:lnTo>
                    <a:pt x="214" y="267"/>
                  </a:lnTo>
                  <a:lnTo>
                    <a:pt x="216" y="267"/>
                  </a:lnTo>
                  <a:lnTo>
                    <a:pt x="214" y="267"/>
                  </a:lnTo>
                  <a:lnTo>
                    <a:pt x="208" y="267"/>
                  </a:lnTo>
                  <a:lnTo>
                    <a:pt x="208" y="264"/>
                  </a:lnTo>
                  <a:lnTo>
                    <a:pt x="214" y="267"/>
                  </a:lnTo>
                  <a:lnTo>
                    <a:pt x="214" y="264"/>
                  </a:lnTo>
                  <a:lnTo>
                    <a:pt x="216" y="264"/>
                  </a:lnTo>
                  <a:lnTo>
                    <a:pt x="216" y="261"/>
                  </a:lnTo>
                  <a:lnTo>
                    <a:pt x="214" y="264"/>
                  </a:lnTo>
                  <a:lnTo>
                    <a:pt x="211" y="261"/>
                  </a:lnTo>
                  <a:lnTo>
                    <a:pt x="214" y="261"/>
                  </a:lnTo>
                  <a:lnTo>
                    <a:pt x="211" y="259"/>
                  </a:lnTo>
                  <a:lnTo>
                    <a:pt x="208" y="259"/>
                  </a:lnTo>
                  <a:lnTo>
                    <a:pt x="205" y="259"/>
                  </a:lnTo>
                  <a:lnTo>
                    <a:pt x="205" y="256"/>
                  </a:lnTo>
                  <a:lnTo>
                    <a:pt x="208" y="256"/>
                  </a:lnTo>
                  <a:lnTo>
                    <a:pt x="211" y="256"/>
                  </a:lnTo>
                  <a:lnTo>
                    <a:pt x="205" y="253"/>
                  </a:lnTo>
                  <a:lnTo>
                    <a:pt x="202" y="253"/>
                  </a:lnTo>
                  <a:lnTo>
                    <a:pt x="199" y="250"/>
                  </a:lnTo>
                  <a:lnTo>
                    <a:pt x="197" y="250"/>
                  </a:lnTo>
                  <a:lnTo>
                    <a:pt x="194" y="250"/>
                  </a:lnTo>
                  <a:lnTo>
                    <a:pt x="191" y="250"/>
                  </a:lnTo>
                  <a:lnTo>
                    <a:pt x="194" y="247"/>
                  </a:lnTo>
                  <a:lnTo>
                    <a:pt x="191" y="247"/>
                  </a:lnTo>
                  <a:lnTo>
                    <a:pt x="188" y="247"/>
                  </a:lnTo>
                  <a:lnTo>
                    <a:pt x="191" y="244"/>
                  </a:lnTo>
                  <a:lnTo>
                    <a:pt x="188" y="244"/>
                  </a:lnTo>
                  <a:lnTo>
                    <a:pt x="188" y="241"/>
                  </a:lnTo>
                  <a:lnTo>
                    <a:pt x="188" y="239"/>
                  </a:lnTo>
                  <a:lnTo>
                    <a:pt x="188" y="236"/>
                  </a:lnTo>
                  <a:lnTo>
                    <a:pt x="185" y="236"/>
                  </a:lnTo>
                  <a:lnTo>
                    <a:pt x="185" y="233"/>
                  </a:lnTo>
                  <a:lnTo>
                    <a:pt x="182" y="233"/>
                  </a:lnTo>
                  <a:lnTo>
                    <a:pt x="179" y="233"/>
                  </a:lnTo>
                  <a:lnTo>
                    <a:pt x="177" y="233"/>
                  </a:lnTo>
                  <a:lnTo>
                    <a:pt x="174" y="233"/>
                  </a:lnTo>
                  <a:lnTo>
                    <a:pt x="174" y="230"/>
                  </a:lnTo>
                  <a:lnTo>
                    <a:pt x="171" y="230"/>
                  </a:lnTo>
                  <a:lnTo>
                    <a:pt x="168" y="230"/>
                  </a:lnTo>
                  <a:lnTo>
                    <a:pt x="168" y="227"/>
                  </a:lnTo>
                  <a:lnTo>
                    <a:pt x="165" y="227"/>
                  </a:lnTo>
                  <a:lnTo>
                    <a:pt x="162" y="224"/>
                  </a:lnTo>
                  <a:lnTo>
                    <a:pt x="160" y="227"/>
                  </a:lnTo>
                  <a:lnTo>
                    <a:pt x="157" y="224"/>
                  </a:lnTo>
                  <a:lnTo>
                    <a:pt x="154" y="224"/>
                  </a:lnTo>
                  <a:lnTo>
                    <a:pt x="151" y="224"/>
                  </a:lnTo>
                  <a:lnTo>
                    <a:pt x="148" y="222"/>
                  </a:lnTo>
                  <a:lnTo>
                    <a:pt x="143" y="222"/>
                  </a:lnTo>
                  <a:lnTo>
                    <a:pt x="137" y="222"/>
                  </a:lnTo>
                  <a:lnTo>
                    <a:pt x="134" y="219"/>
                  </a:lnTo>
                  <a:lnTo>
                    <a:pt x="131" y="219"/>
                  </a:lnTo>
                  <a:lnTo>
                    <a:pt x="131" y="222"/>
                  </a:lnTo>
                  <a:lnTo>
                    <a:pt x="128" y="222"/>
                  </a:lnTo>
                  <a:lnTo>
                    <a:pt x="125" y="222"/>
                  </a:lnTo>
                  <a:lnTo>
                    <a:pt x="123" y="222"/>
                  </a:lnTo>
                  <a:lnTo>
                    <a:pt x="120" y="224"/>
                  </a:lnTo>
                  <a:lnTo>
                    <a:pt x="117" y="222"/>
                  </a:lnTo>
                  <a:lnTo>
                    <a:pt x="114" y="222"/>
                  </a:lnTo>
                  <a:lnTo>
                    <a:pt x="111" y="222"/>
                  </a:lnTo>
                  <a:lnTo>
                    <a:pt x="108" y="222"/>
                  </a:lnTo>
                  <a:lnTo>
                    <a:pt x="108" y="224"/>
                  </a:lnTo>
                  <a:lnTo>
                    <a:pt x="103" y="224"/>
                  </a:lnTo>
                  <a:lnTo>
                    <a:pt x="100" y="224"/>
                  </a:lnTo>
                  <a:lnTo>
                    <a:pt x="97" y="224"/>
                  </a:lnTo>
                  <a:lnTo>
                    <a:pt x="97" y="222"/>
                  </a:lnTo>
                  <a:lnTo>
                    <a:pt x="94" y="222"/>
                  </a:lnTo>
                  <a:lnTo>
                    <a:pt x="91" y="222"/>
                  </a:lnTo>
                  <a:lnTo>
                    <a:pt x="91" y="224"/>
                  </a:lnTo>
                  <a:lnTo>
                    <a:pt x="89" y="224"/>
                  </a:lnTo>
                  <a:lnTo>
                    <a:pt x="86" y="222"/>
                  </a:lnTo>
                  <a:lnTo>
                    <a:pt x="83" y="222"/>
                  </a:lnTo>
                  <a:lnTo>
                    <a:pt x="83" y="224"/>
                  </a:lnTo>
                  <a:lnTo>
                    <a:pt x="86" y="224"/>
                  </a:lnTo>
                  <a:lnTo>
                    <a:pt x="89" y="227"/>
                  </a:lnTo>
                  <a:lnTo>
                    <a:pt x="86" y="227"/>
                  </a:lnTo>
                  <a:lnTo>
                    <a:pt x="83" y="227"/>
                  </a:lnTo>
                  <a:lnTo>
                    <a:pt x="80" y="227"/>
                  </a:lnTo>
                  <a:lnTo>
                    <a:pt x="77" y="227"/>
                  </a:lnTo>
                  <a:lnTo>
                    <a:pt x="74" y="227"/>
                  </a:lnTo>
                  <a:lnTo>
                    <a:pt x="71" y="227"/>
                  </a:lnTo>
                  <a:lnTo>
                    <a:pt x="69" y="227"/>
                  </a:lnTo>
                  <a:lnTo>
                    <a:pt x="66" y="227"/>
                  </a:lnTo>
                  <a:lnTo>
                    <a:pt x="60" y="224"/>
                  </a:lnTo>
                  <a:lnTo>
                    <a:pt x="57" y="224"/>
                  </a:lnTo>
                  <a:lnTo>
                    <a:pt x="57" y="222"/>
                  </a:lnTo>
                  <a:lnTo>
                    <a:pt x="54" y="222"/>
                  </a:lnTo>
                  <a:lnTo>
                    <a:pt x="54" y="219"/>
                  </a:lnTo>
                  <a:lnTo>
                    <a:pt x="52" y="219"/>
                  </a:lnTo>
                  <a:lnTo>
                    <a:pt x="52" y="216"/>
                  </a:lnTo>
                  <a:lnTo>
                    <a:pt x="49" y="216"/>
                  </a:lnTo>
                  <a:lnTo>
                    <a:pt x="49" y="213"/>
                  </a:lnTo>
                  <a:lnTo>
                    <a:pt x="54" y="213"/>
                  </a:lnTo>
                  <a:lnTo>
                    <a:pt x="54" y="210"/>
                  </a:lnTo>
                  <a:lnTo>
                    <a:pt x="60" y="210"/>
                  </a:lnTo>
                  <a:lnTo>
                    <a:pt x="63" y="210"/>
                  </a:lnTo>
                  <a:lnTo>
                    <a:pt x="60" y="210"/>
                  </a:lnTo>
                  <a:lnTo>
                    <a:pt x="57" y="207"/>
                  </a:lnTo>
                  <a:lnTo>
                    <a:pt x="57" y="210"/>
                  </a:lnTo>
                  <a:lnTo>
                    <a:pt x="52" y="207"/>
                  </a:lnTo>
                  <a:lnTo>
                    <a:pt x="49" y="207"/>
                  </a:lnTo>
                  <a:lnTo>
                    <a:pt x="46" y="207"/>
                  </a:lnTo>
                  <a:lnTo>
                    <a:pt x="43" y="207"/>
                  </a:lnTo>
                  <a:lnTo>
                    <a:pt x="40" y="204"/>
                  </a:lnTo>
                  <a:lnTo>
                    <a:pt x="43" y="204"/>
                  </a:lnTo>
                  <a:lnTo>
                    <a:pt x="43" y="202"/>
                  </a:lnTo>
                  <a:lnTo>
                    <a:pt x="40" y="202"/>
                  </a:lnTo>
                  <a:lnTo>
                    <a:pt x="37" y="202"/>
                  </a:lnTo>
                  <a:lnTo>
                    <a:pt x="35" y="204"/>
                  </a:lnTo>
                  <a:lnTo>
                    <a:pt x="32" y="202"/>
                  </a:lnTo>
                  <a:lnTo>
                    <a:pt x="26" y="202"/>
                  </a:lnTo>
                  <a:lnTo>
                    <a:pt x="29" y="199"/>
                  </a:lnTo>
                  <a:lnTo>
                    <a:pt x="26" y="199"/>
                  </a:lnTo>
                  <a:lnTo>
                    <a:pt x="23" y="199"/>
                  </a:lnTo>
                  <a:lnTo>
                    <a:pt x="23" y="196"/>
                  </a:lnTo>
                  <a:lnTo>
                    <a:pt x="26" y="196"/>
                  </a:lnTo>
                  <a:lnTo>
                    <a:pt x="29" y="193"/>
                  </a:lnTo>
                  <a:lnTo>
                    <a:pt x="32" y="193"/>
                  </a:lnTo>
                  <a:lnTo>
                    <a:pt x="35" y="193"/>
                  </a:lnTo>
                  <a:lnTo>
                    <a:pt x="37" y="193"/>
                  </a:lnTo>
                  <a:lnTo>
                    <a:pt x="46" y="193"/>
                  </a:lnTo>
                  <a:lnTo>
                    <a:pt x="49" y="193"/>
                  </a:lnTo>
                  <a:lnTo>
                    <a:pt x="52" y="193"/>
                  </a:lnTo>
                  <a:lnTo>
                    <a:pt x="54" y="193"/>
                  </a:lnTo>
                  <a:lnTo>
                    <a:pt x="57" y="193"/>
                  </a:lnTo>
                  <a:lnTo>
                    <a:pt x="60" y="193"/>
                  </a:lnTo>
                  <a:lnTo>
                    <a:pt x="66" y="193"/>
                  </a:lnTo>
                  <a:lnTo>
                    <a:pt x="69" y="196"/>
                  </a:lnTo>
                  <a:lnTo>
                    <a:pt x="71" y="193"/>
                  </a:lnTo>
                  <a:lnTo>
                    <a:pt x="71" y="196"/>
                  </a:lnTo>
                  <a:lnTo>
                    <a:pt x="77" y="196"/>
                  </a:lnTo>
                  <a:lnTo>
                    <a:pt x="80" y="196"/>
                  </a:lnTo>
                  <a:lnTo>
                    <a:pt x="89" y="196"/>
                  </a:lnTo>
                  <a:lnTo>
                    <a:pt x="91" y="196"/>
                  </a:lnTo>
                  <a:lnTo>
                    <a:pt x="91" y="193"/>
                  </a:lnTo>
                  <a:lnTo>
                    <a:pt x="94" y="190"/>
                  </a:lnTo>
                  <a:lnTo>
                    <a:pt x="89" y="190"/>
                  </a:lnTo>
                  <a:lnTo>
                    <a:pt x="91" y="187"/>
                  </a:lnTo>
                  <a:lnTo>
                    <a:pt x="86" y="187"/>
                  </a:lnTo>
                  <a:lnTo>
                    <a:pt x="89" y="185"/>
                  </a:lnTo>
                  <a:lnTo>
                    <a:pt x="91" y="185"/>
                  </a:lnTo>
                  <a:lnTo>
                    <a:pt x="89" y="185"/>
                  </a:lnTo>
                  <a:lnTo>
                    <a:pt x="89" y="182"/>
                  </a:lnTo>
                  <a:lnTo>
                    <a:pt x="86" y="182"/>
                  </a:lnTo>
                  <a:lnTo>
                    <a:pt x="83" y="179"/>
                  </a:lnTo>
                  <a:lnTo>
                    <a:pt x="80" y="179"/>
                  </a:lnTo>
                  <a:lnTo>
                    <a:pt x="80" y="182"/>
                  </a:lnTo>
                  <a:lnTo>
                    <a:pt x="77" y="182"/>
                  </a:lnTo>
                  <a:lnTo>
                    <a:pt x="74" y="185"/>
                  </a:lnTo>
                  <a:lnTo>
                    <a:pt x="71" y="182"/>
                  </a:lnTo>
                  <a:lnTo>
                    <a:pt x="66" y="185"/>
                  </a:lnTo>
                  <a:lnTo>
                    <a:pt x="63" y="185"/>
                  </a:lnTo>
                  <a:lnTo>
                    <a:pt x="63" y="182"/>
                  </a:lnTo>
                  <a:lnTo>
                    <a:pt x="60" y="182"/>
                  </a:lnTo>
                  <a:lnTo>
                    <a:pt x="60" y="185"/>
                  </a:lnTo>
                  <a:lnTo>
                    <a:pt x="54" y="185"/>
                  </a:lnTo>
                  <a:lnTo>
                    <a:pt x="52" y="185"/>
                  </a:lnTo>
                  <a:lnTo>
                    <a:pt x="49" y="185"/>
                  </a:lnTo>
                  <a:lnTo>
                    <a:pt x="46" y="185"/>
                  </a:lnTo>
                  <a:lnTo>
                    <a:pt x="43" y="185"/>
                  </a:lnTo>
                  <a:lnTo>
                    <a:pt x="40" y="185"/>
                  </a:lnTo>
                  <a:lnTo>
                    <a:pt x="37" y="182"/>
                  </a:lnTo>
                  <a:lnTo>
                    <a:pt x="40" y="182"/>
                  </a:lnTo>
                  <a:lnTo>
                    <a:pt x="43" y="182"/>
                  </a:lnTo>
                  <a:lnTo>
                    <a:pt x="43" y="179"/>
                  </a:lnTo>
                  <a:lnTo>
                    <a:pt x="40" y="179"/>
                  </a:lnTo>
                  <a:lnTo>
                    <a:pt x="37" y="179"/>
                  </a:lnTo>
                  <a:lnTo>
                    <a:pt x="32" y="179"/>
                  </a:lnTo>
                  <a:lnTo>
                    <a:pt x="35" y="176"/>
                  </a:lnTo>
                  <a:lnTo>
                    <a:pt x="32" y="176"/>
                  </a:lnTo>
                  <a:lnTo>
                    <a:pt x="26" y="176"/>
                  </a:lnTo>
                  <a:lnTo>
                    <a:pt x="23" y="179"/>
                  </a:lnTo>
                  <a:lnTo>
                    <a:pt x="20" y="176"/>
                  </a:lnTo>
                  <a:lnTo>
                    <a:pt x="17" y="176"/>
                  </a:lnTo>
                  <a:lnTo>
                    <a:pt x="17" y="173"/>
                  </a:lnTo>
                  <a:lnTo>
                    <a:pt x="15" y="173"/>
                  </a:lnTo>
                  <a:lnTo>
                    <a:pt x="12" y="173"/>
                  </a:lnTo>
                  <a:lnTo>
                    <a:pt x="9" y="173"/>
                  </a:lnTo>
                  <a:lnTo>
                    <a:pt x="6" y="170"/>
                  </a:lnTo>
                  <a:lnTo>
                    <a:pt x="3" y="170"/>
                  </a:lnTo>
                  <a:lnTo>
                    <a:pt x="6" y="168"/>
                  </a:lnTo>
                  <a:lnTo>
                    <a:pt x="3" y="168"/>
                  </a:lnTo>
                  <a:lnTo>
                    <a:pt x="6" y="168"/>
                  </a:lnTo>
                  <a:lnTo>
                    <a:pt x="3" y="168"/>
                  </a:lnTo>
                  <a:lnTo>
                    <a:pt x="0" y="165"/>
                  </a:lnTo>
                  <a:lnTo>
                    <a:pt x="3" y="165"/>
                  </a:lnTo>
                  <a:lnTo>
                    <a:pt x="3" y="162"/>
                  </a:lnTo>
                  <a:lnTo>
                    <a:pt x="3" y="159"/>
                  </a:lnTo>
                  <a:lnTo>
                    <a:pt x="6" y="159"/>
                  </a:lnTo>
                  <a:lnTo>
                    <a:pt x="9" y="156"/>
                  </a:lnTo>
                  <a:lnTo>
                    <a:pt x="12" y="156"/>
                  </a:lnTo>
                  <a:lnTo>
                    <a:pt x="15" y="153"/>
                  </a:lnTo>
                  <a:lnTo>
                    <a:pt x="17" y="153"/>
                  </a:lnTo>
                  <a:lnTo>
                    <a:pt x="20" y="153"/>
                  </a:lnTo>
                  <a:lnTo>
                    <a:pt x="23" y="153"/>
                  </a:lnTo>
                  <a:lnTo>
                    <a:pt x="26" y="153"/>
                  </a:lnTo>
                  <a:lnTo>
                    <a:pt x="29" y="150"/>
                  </a:lnTo>
                  <a:lnTo>
                    <a:pt x="32" y="150"/>
                  </a:lnTo>
                  <a:lnTo>
                    <a:pt x="35" y="150"/>
                  </a:lnTo>
                  <a:lnTo>
                    <a:pt x="37" y="148"/>
                  </a:lnTo>
                  <a:lnTo>
                    <a:pt x="40" y="148"/>
                  </a:lnTo>
                  <a:lnTo>
                    <a:pt x="43" y="148"/>
                  </a:lnTo>
                  <a:lnTo>
                    <a:pt x="46" y="148"/>
                  </a:lnTo>
                  <a:lnTo>
                    <a:pt x="46" y="145"/>
                  </a:lnTo>
                  <a:lnTo>
                    <a:pt x="49" y="142"/>
                  </a:lnTo>
                  <a:lnTo>
                    <a:pt x="52" y="145"/>
                  </a:lnTo>
                  <a:lnTo>
                    <a:pt x="54" y="142"/>
                  </a:lnTo>
                  <a:lnTo>
                    <a:pt x="60" y="142"/>
                  </a:lnTo>
                  <a:lnTo>
                    <a:pt x="63" y="139"/>
                  </a:lnTo>
                  <a:lnTo>
                    <a:pt x="66" y="139"/>
                  </a:lnTo>
                  <a:lnTo>
                    <a:pt x="69" y="139"/>
                  </a:lnTo>
                  <a:lnTo>
                    <a:pt x="74" y="139"/>
                  </a:lnTo>
                  <a:lnTo>
                    <a:pt x="77" y="139"/>
                  </a:lnTo>
                  <a:lnTo>
                    <a:pt x="80" y="139"/>
                  </a:lnTo>
                  <a:lnTo>
                    <a:pt x="83" y="139"/>
                  </a:lnTo>
                  <a:lnTo>
                    <a:pt x="86" y="139"/>
                  </a:lnTo>
                  <a:lnTo>
                    <a:pt x="89" y="136"/>
                  </a:lnTo>
                  <a:lnTo>
                    <a:pt x="91" y="136"/>
                  </a:lnTo>
                  <a:lnTo>
                    <a:pt x="94" y="133"/>
                  </a:lnTo>
                  <a:lnTo>
                    <a:pt x="97" y="133"/>
                  </a:lnTo>
                  <a:lnTo>
                    <a:pt x="97" y="131"/>
                  </a:lnTo>
                  <a:lnTo>
                    <a:pt x="100" y="131"/>
                  </a:lnTo>
                  <a:lnTo>
                    <a:pt x="103" y="128"/>
                  </a:lnTo>
                  <a:lnTo>
                    <a:pt x="100" y="125"/>
                  </a:lnTo>
                  <a:lnTo>
                    <a:pt x="97" y="122"/>
                  </a:lnTo>
                  <a:lnTo>
                    <a:pt x="100" y="122"/>
                  </a:lnTo>
                  <a:lnTo>
                    <a:pt x="100" y="119"/>
                  </a:lnTo>
                  <a:lnTo>
                    <a:pt x="103" y="119"/>
                  </a:lnTo>
                  <a:lnTo>
                    <a:pt x="106" y="119"/>
                  </a:lnTo>
                  <a:lnTo>
                    <a:pt x="103" y="116"/>
                  </a:lnTo>
                  <a:lnTo>
                    <a:pt x="100" y="116"/>
                  </a:lnTo>
                  <a:lnTo>
                    <a:pt x="100" y="114"/>
                  </a:lnTo>
                  <a:lnTo>
                    <a:pt x="103" y="114"/>
                  </a:lnTo>
                  <a:lnTo>
                    <a:pt x="100" y="114"/>
                  </a:lnTo>
                  <a:lnTo>
                    <a:pt x="97" y="114"/>
                  </a:lnTo>
                  <a:lnTo>
                    <a:pt x="94" y="116"/>
                  </a:lnTo>
                  <a:lnTo>
                    <a:pt x="91" y="116"/>
                  </a:lnTo>
                  <a:lnTo>
                    <a:pt x="86" y="114"/>
                  </a:lnTo>
                  <a:lnTo>
                    <a:pt x="83" y="114"/>
                  </a:lnTo>
                  <a:lnTo>
                    <a:pt x="80" y="114"/>
                  </a:lnTo>
                  <a:lnTo>
                    <a:pt x="77" y="114"/>
                  </a:lnTo>
                  <a:lnTo>
                    <a:pt x="74" y="114"/>
                  </a:lnTo>
                  <a:lnTo>
                    <a:pt x="71" y="114"/>
                  </a:lnTo>
                  <a:lnTo>
                    <a:pt x="71" y="111"/>
                  </a:lnTo>
                  <a:lnTo>
                    <a:pt x="69" y="111"/>
                  </a:lnTo>
                  <a:lnTo>
                    <a:pt x="69" y="108"/>
                  </a:lnTo>
                  <a:lnTo>
                    <a:pt x="69" y="105"/>
                  </a:lnTo>
                  <a:lnTo>
                    <a:pt x="71" y="105"/>
                  </a:lnTo>
                  <a:lnTo>
                    <a:pt x="71" y="102"/>
                  </a:lnTo>
                  <a:lnTo>
                    <a:pt x="74" y="102"/>
                  </a:lnTo>
                  <a:lnTo>
                    <a:pt x="77" y="102"/>
                  </a:lnTo>
                  <a:lnTo>
                    <a:pt x="80" y="99"/>
                  </a:lnTo>
                  <a:lnTo>
                    <a:pt x="83" y="99"/>
                  </a:lnTo>
                  <a:lnTo>
                    <a:pt x="83" y="96"/>
                  </a:lnTo>
                  <a:lnTo>
                    <a:pt x="86" y="96"/>
                  </a:lnTo>
                  <a:lnTo>
                    <a:pt x="89" y="96"/>
                  </a:lnTo>
                  <a:lnTo>
                    <a:pt x="91" y="96"/>
                  </a:lnTo>
                  <a:lnTo>
                    <a:pt x="94" y="96"/>
                  </a:lnTo>
                  <a:lnTo>
                    <a:pt x="97" y="94"/>
                  </a:lnTo>
                  <a:lnTo>
                    <a:pt x="100" y="91"/>
                  </a:lnTo>
                  <a:lnTo>
                    <a:pt x="103" y="91"/>
                  </a:lnTo>
                  <a:lnTo>
                    <a:pt x="103" y="88"/>
                  </a:lnTo>
                  <a:lnTo>
                    <a:pt x="106" y="85"/>
                  </a:lnTo>
                  <a:lnTo>
                    <a:pt x="108" y="82"/>
                  </a:lnTo>
                  <a:lnTo>
                    <a:pt x="111" y="82"/>
                  </a:lnTo>
                  <a:lnTo>
                    <a:pt x="114" y="79"/>
                  </a:lnTo>
                  <a:lnTo>
                    <a:pt x="117" y="79"/>
                  </a:lnTo>
                  <a:lnTo>
                    <a:pt x="120" y="82"/>
                  </a:lnTo>
                  <a:lnTo>
                    <a:pt x="120" y="85"/>
                  </a:lnTo>
                  <a:lnTo>
                    <a:pt x="123" y="85"/>
                  </a:lnTo>
                  <a:lnTo>
                    <a:pt x="123" y="82"/>
                  </a:lnTo>
                  <a:lnTo>
                    <a:pt x="120" y="82"/>
                  </a:lnTo>
                  <a:lnTo>
                    <a:pt x="123" y="79"/>
                  </a:lnTo>
                  <a:lnTo>
                    <a:pt x="123" y="77"/>
                  </a:lnTo>
                  <a:lnTo>
                    <a:pt x="125" y="79"/>
                  </a:lnTo>
                  <a:lnTo>
                    <a:pt x="125" y="77"/>
                  </a:lnTo>
                  <a:lnTo>
                    <a:pt x="131" y="79"/>
                  </a:lnTo>
                  <a:lnTo>
                    <a:pt x="134" y="79"/>
                  </a:lnTo>
                  <a:lnTo>
                    <a:pt x="137" y="79"/>
                  </a:lnTo>
                  <a:lnTo>
                    <a:pt x="140" y="79"/>
                  </a:lnTo>
                  <a:lnTo>
                    <a:pt x="143" y="79"/>
                  </a:lnTo>
                  <a:lnTo>
                    <a:pt x="145" y="79"/>
                  </a:lnTo>
                  <a:lnTo>
                    <a:pt x="145" y="77"/>
                  </a:lnTo>
                  <a:lnTo>
                    <a:pt x="145" y="74"/>
                  </a:lnTo>
                  <a:lnTo>
                    <a:pt x="145" y="71"/>
                  </a:lnTo>
                  <a:lnTo>
                    <a:pt x="143" y="71"/>
                  </a:lnTo>
                  <a:lnTo>
                    <a:pt x="145" y="71"/>
                  </a:lnTo>
                  <a:lnTo>
                    <a:pt x="148" y="71"/>
                  </a:lnTo>
                  <a:lnTo>
                    <a:pt x="148" y="68"/>
                  </a:lnTo>
                  <a:lnTo>
                    <a:pt x="145" y="68"/>
                  </a:lnTo>
                  <a:lnTo>
                    <a:pt x="145" y="65"/>
                  </a:lnTo>
                  <a:lnTo>
                    <a:pt x="143" y="65"/>
                  </a:lnTo>
                  <a:lnTo>
                    <a:pt x="140" y="65"/>
                  </a:lnTo>
                  <a:lnTo>
                    <a:pt x="140" y="62"/>
                  </a:lnTo>
                  <a:lnTo>
                    <a:pt x="140" y="60"/>
                  </a:lnTo>
                  <a:lnTo>
                    <a:pt x="143" y="60"/>
                  </a:lnTo>
                  <a:lnTo>
                    <a:pt x="145" y="57"/>
                  </a:lnTo>
                  <a:lnTo>
                    <a:pt x="148" y="57"/>
                  </a:lnTo>
                  <a:lnTo>
                    <a:pt x="151" y="57"/>
                  </a:lnTo>
                  <a:lnTo>
                    <a:pt x="154" y="57"/>
                  </a:lnTo>
                  <a:lnTo>
                    <a:pt x="157" y="54"/>
                  </a:lnTo>
                  <a:lnTo>
                    <a:pt x="160" y="54"/>
                  </a:lnTo>
                  <a:lnTo>
                    <a:pt x="160" y="57"/>
                  </a:lnTo>
                  <a:lnTo>
                    <a:pt x="162" y="57"/>
                  </a:lnTo>
                  <a:lnTo>
                    <a:pt x="165" y="57"/>
                  </a:lnTo>
                  <a:lnTo>
                    <a:pt x="168" y="57"/>
                  </a:lnTo>
                  <a:lnTo>
                    <a:pt x="171" y="60"/>
                  </a:lnTo>
                  <a:lnTo>
                    <a:pt x="174" y="60"/>
                  </a:lnTo>
                  <a:lnTo>
                    <a:pt x="177" y="60"/>
                  </a:lnTo>
                  <a:lnTo>
                    <a:pt x="177" y="62"/>
                  </a:lnTo>
                  <a:lnTo>
                    <a:pt x="179" y="62"/>
                  </a:lnTo>
                  <a:lnTo>
                    <a:pt x="179" y="65"/>
                  </a:lnTo>
                  <a:lnTo>
                    <a:pt x="182" y="65"/>
                  </a:lnTo>
                  <a:lnTo>
                    <a:pt x="185" y="68"/>
                  </a:lnTo>
                  <a:lnTo>
                    <a:pt x="188" y="68"/>
                  </a:lnTo>
                  <a:lnTo>
                    <a:pt x="191" y="68"/>
                  </a:lnTo>
                  <a:lnTo>
                    <a:pt x="194" y="71"/>
                  </a:lnTo>
                  <a:lnTo>
                    <a:pt x="199" y="71"/>
                  </a:lnTo>
                  <a:lnTo>
                    <a:pt x="202" y="74"/>
                  </a:lnTo>
                  <a:lnTo>
                    <a:pt x="199" y="74"/>
                  </a:lnTo>
                  <a:lnTo>
                    <a:pt x="199" y="71"/>
                  </a:lnTo>
                  <a:lnTo>
                    <a:pt x="197" y="71"/>
                  </a:lnTo>
                  <a:lnTo>
                    <a:pt x="194" y="68"/>
                  </a:lnTo>
                  <a:lnTo>
                    <a:pt x="191" y="68"/>
                  </a:lnTo>
                  <a:lnTo>
                    <a:pt x="188" y="65"/>
                  </a:lnTo>
                  <a:lnTo>
                    <a:pt x="185" y="65"/>
                  </a:lnTo>
                  <a:lnTo>
                    <a:pt x="185" y="62"/>
                  </a:lnTo>
                  <a:lnTo>
                    <a:pt x="182" y="62"/>
                  </a:lnTo>
                  <a:lnTo>
                    <a:pt x="179" y="60"/>
                  </a:lnTo>
                  <a:lnTo>
                    <a:pt x="177" y="60"/>
                  </a:lnTo>
                  <a:lnTo>
                    <a:pt x="177" y="57"/>
                  </a:lnTo>
                  <a:lnTo>
                    <a:pt x="174" y="57"/>
                  </a:lnTo>
                  <a:lnTo>
                    <a:pt x="171" y="57"/>
                  </a:lnTo>
                  <a:lnTo>
                    <a:pt x="168" y="54"/>
                  </a:lnTo>
                  <a:lnTo>
                    <a:pt x="165" y="54"/>
                  </a:lnTo>
                  <a:lnTo>
                    <a:pt x="168" y="54"/>
                  </a:lnTo>
                  <a:lnTo>
                    <a:pt x="171" y="54"/>
                  </a:lnTo>
                  <a:lnTo>
                    <a:pt x="174" y="51"/>
                  </a:lnTo>
                  <a:lnTo>
                    <a:pt x="177" y="51"/>
                  </a:lnTo>
                  <a:lnTo>
                    <a:pt x="177" y="48"/>
                  </a:lnTo>
                  <a:lnTo>
                    <a:pt x="179" y="51"/>
                  </a:lnTo>
                  <a:lnTo>
                    <a:pt x="182" y="48"/>
                  </a:lnTo>
                  <a:lnTo>
                    <a:pt x="185" y="48"/>
                  </a:lnTo>
                  <a:lnTo>
                    <a:pt x="188" y="48"/>
                  </a:lnTo>
                  <a:lnTo>
                    <a:pt x="194" y="48"/>
                  </a:lnTo>
                  <a:lnTo>
                    <a:pt x="197" y="48"/>
                  </a:lnTo>
                  <a:lnTo>
                    <a:pt x="199" y="48"/>
                  </a:lnTo>
                  <a:lnTo>
                    <a:pt x="202" y="45"/>
                  </a:lnTo>
                  <a:lnTo>
                    <a:pt x="205" y="45"/>
                  </a:lnTo>
                  <a:lnTo>
                    <a:pt x="211" y="45"/>
                  </a:lnTo>
                  <a:lnTo>
                    <a:pt x="214" y="45"/>
                  </a:lnTo>
                  <a:lnTo>
                    <a:pt x="222" y="42"/>
                  </a:lnTo>
                  <a:lnTo>
                    <a:pt x="225" y="42"/>
                  </a:lnTo>
                  <a:lnTo>
                    <a:pt x="225" y="40"/>
                  </a:lnTo>
                  <a:lnTo>
                    <a:pt x="231" y="42"/>
                  </a:lnTo>
                  <a:lnTo>
                    <a:pt x="233" y="42"/>
                  </a:lnTo>
                  <a:lnTo>
                    <a:pt x="233" y="45"/>
                  </a:lnTo>
                  <a:lnTo>
                    <a:pt x="236" y="45"/>
                  </a:lnTo>
                  <a:lnTo>
                    <a:pt x="239" y="48"/>
                  </a:lnTo>
                  <a:lnTo>
                    <a:pt x="236" y="48"/>
                  </a:lnTo>
                  <a:lnTo>
                    <a:pt x="242" y="48"/>
                  </a:lnTo>
                  <a:lnTo>
                    <a:pt x="242" y="51"/>
                  </a:lnTo>
                  <a:lnTo>
                    <a:pt x="239" y="51"/>
                  </a:lnTo>
                  <a:lnTo>
                    <a:pt x="242" y="51"/>
                  </a:lnTo>
                  <a:lnTo>
                    <a:pt x="239" y="54"/>
                  </a:lnTo>
                  <a:lnTo>
                    <a:pt x="242" y="54"/>
                  </a:lnTo>
                  <a:lnTo>
                    <a:pt x="242" y="57"/>
                  </a:lnTo>
                  <a:lnTo>
                    <a:pt x="239" y="57"/>
                  </a:lnTo>
                  <a:lnTo>
                    <a:pt x="242" y="60"/>
                  </a:lnTo>
                  <a:lnTo>
                    <a:pt x="239" y="62"/>
                  </a:lnTo>
                  <a:lnTo>
                    <a:pt x="239" y="65"/>
                  </a:lnTo>
                  <a:lnTo>
                    <a:pt x="242" y="68"/>
                  </a:lnTo>
                  <a:lnTo>
                    <a:pt x="245" y="68"/>
                  </a:lnTo>
                  <a:lnTo>
                    <a:pt x="245" y="65"/>
                  </a:lnTo>
                  <a:lnTo>
                    <a:pt x="245" y="62"/>
                  </a:lnTo>
                  <a:lnTo>
                    <a:pt x="248" y="60"/>
                  </a:lnTo>
                  <a:lnTo>
                    <a:pt x="245" y="57"/>
                  </a:lnTo>
                  <a:lnTo>
                    <a:pt x="248" y="57"/>
                  </a:lnTo>
                  <a:lnTo>
                    <a:pt x="245" y="57"/>
                  </a:lnTo>
                  <a:lnTo>
                    <a:pt x="248" y="54"/>
                  </a:lnTo>
                  <a:lnTo>
                    <a:pt x="251" y="54"/>
                  </a:lnTo>
                  <a:lnTo>
                    <a:pt x="253" y="54"/>
                  </a:lnTo>
                  <a:lnTo>
                    <a:pt x="256" y="54"/>
                  </a:lnTo>
                  <a:lnTo>
                    <a:pt x="262" y="54"/>
                  </a:lnTo>
                  <a:lnTo>
                    <a:pt x="262" y="57"/>
                  </a:lnTo>
                  <a:lnTo>
                    <a:pt x="265" y="57"/>
                  </a:lnTo>
                  <a:lnTo>
                    <a:pt x="268" y="57"/>
                  </a:lnTo>
                  <a:lnTo>
                    <a:pt x="270" y="57"/>
                  </a:lnTo>
                  <a:lnTo>
                    <a:pt x="273" y="60"/>
                  </a:lnTo>
                  <a:lnTo>
                    <a:pt x="276" y="60"/>
                  </a:lnTo>
                  <a:lnTo>
                    <a:pt x="279" y="62"/>
                  </a:lnTo>
                  <a:lnTo>
                    <a:pt x="282" y="62"/>
                  </a:lnTo>
                  <a:lnTo>
                    <a:pt x="285" y="62"/>
                  </a:lnTo>
                  <a:lnTo>
                    <a:pt x="282" y="62"/>
                  </a:lnTo>
                  <a:lnTo>
                    <a:pt x="279" y="60"/>
                  </a:lnTo>
                  <a:lnTo>
                    <a:pt x="276" y="60"/>
                  </a:lnTo>
                  <a:lnTo>
                    <a:pt x="276" y="57"/>
                  </a:lnTo>
                  <a:lnTo>
                    <a:pt x="273" y="57"/>
                  </a:lnTo>
                  <a:lnTo>
                    <a:pt x="270" y="57"/>
                  </a:lnTo>
                  <a:lnTo>
                    <a:pt x="273" y="57"/>
                  </a:lnTo>
                  <a:lnTo>
                    <a:pt x="276" y="57"/>
                  </a:lnTo>
                  <a:lnTo>
                    <a:pt x="279" y="57"/>
                  </a:lnTo>
                  <a:lnTo>
                    <a:pt x="285" y="57"/>
                  </a:lnTo>
                  <a:lnTo>
                    <a:pt x="287" y="57"/>
                  </a:lnTo>
                  <a:lnTo>
                    <a:pt x="287" y="54"/>
                  </a:lnTo>
                  <a:lnTo>
                    <a:pt x="285" y="54"/>
                  </a:lnTo>
                  <a:lnTo>
                    <a:pt x="282" y="51"/>
                  </a:lnTo>
                  <a:lnTo>
                    <a:pt x="276" y="48"/>
                  </a:lnTo>
                  <a:lnTo>
                    <a:pt x="273" y="48"/>
                  </a:lnTo>
                  <a:lnTo>
                    <a:pt x="273" y="45"/>
                  </a:lnTo>
                  <a:lnTo>
                    <a:pt x="270" y="42"/>
                  </a:lnTo>
                  <a:lnTo>
                    <a:pt x="273" y="42"/>
                  </a:lnTo>
                  <a:lnTo>
                    <a:pt x="270" y="40"/>
                  </a:lnTo>
                  <a:lnTo>
                    <a:pt x="268" y="37"/>
                  </a:lnTo>
                  <a:lnTo>
                    <a:pt x="270" y="37"/>
                  </a:lnTo>
                  <a:lnTo>
                    <a:pt x="276" y="37"/>
                  </a:lnTo>
                  <a:lnTo>
                    <a:pt x="282" y="37"/>
                  </a:lnTo>
                  <a:lnTo>
                    <a:pt x="285" y="37"/>
                  </a:lnTo>
                  <a:lnTo>
                    <a:pt x="287" y="37"/>
                  </a:lnTo>
                  <a:lnTo>
                    <a:pt x="290" y="37"/>
                  </a:lnTo>
                  <a:lnTo>
                    <a:pt x="293" y="37"/>
                  </a:lnTo>
                  <a:lnTo>
                    <a:pt x="293" y="40"/>
                  </a:lnTo>
                  <a:lnTo>
                    <a:pt x="296" y="40"/>
                  </a:lnTo>
                  <a:lnTo>
                    <a:pt x="299" y="40"/>
                  </a:lnTo>
                  <a:lnTo>
                    <a:pt x="299" y="42"/>
                  </a:lnTo>
                  <a:lnTo>
                    <a:pt x="302" y="42"/>
                  </a:lnTo>
                  <a:lnTo>
                    <a:pt x="305" y="42"/>
                  </a:lnTo>
                  <a:lnTo>
                    <a:pt x="307" y="45"/>
                  </a:lnTo>
                  <a:lnTo>
                    <a:pt x="310" y="45"/>
                  </a:lnTo>
                  <a:lnTo>
                    <a:pt x="313" y="45"/>
                  </a:lnTo>
                  <a:lnTo>
                    <a:pt x="313" y="48"/>
                  </a:lnTo>
                  <a:lnTo>
                    <a:pt x="310" y="48"/>
                  </a:lnTo>
                  <a:lnTo>
                    <a:pt x="313" y="48"/>
                  </a:lnTo>
                  <a:lnTo>
                    <a:pt x="316" y="48"/>
                  </a:lnTo>
                  <a:lnTo>
                    <a:pt x="322" y="48"/>
                  </a:lnTo>
                  <a:lnTo>
                    <a:pt x="324" y="48"/>
                  </a:lnTo>
                  <a:lnTo>
                    <a:pt x="327" y="48"/>
                  </a:lnTo>
                  <a:lnTo>
                    <a:pt x="327" y="51"/>
                  </a:lnTo>
                  <a:lnTo>
                    <a:pt x="330" y="51"/>
                  </a:lnTo>
                  <a:lnTo>
                    <a:pt x="336" y="54"/>
                  </a:lnTo>
                  <a:lnTo>
                    <a:pt x="339" y="54"/>
                  </a:lnTo>
                  <a:lnTo>
                    <a:pt x="341" y="57"/>
                  </a:lnTo>
                  <a:lnTo>
                    <a:pt x="344" y="57"/>
                  </a:lnTo>
                  <a:lnTo>
                    <a:pt x="347" y="60"/>
                  </a:lnTo>
                  <a:lnTo>
                    <a:pt x="350" y="60"/>
                  </a:lnTo>
                  <a:lnTo>
                    <a:pt x="356" y="60"/>
                  </a:lnTo>
                  <a:lnTo>
                    <a:pt x="356" y="57"/>
                  </a:lnTo>
                  <a:lnTo>
                    <a:pt x="353" y="57"/>
                  </a:lnTo>
                  <a:lnTo>
                    <a:pt x="353" y="54"/>
                  </a:lnTo>
                  <a:lnTo>
                    <a:pt x="347" y="54"/>
                  </a:lnTo>
                  <a:lnTo>
                    <a:pt x="347" y="51"/>
                  </a:lnTo>
                  <a:lnTo>
                    <a:pt x="344" y="51"/>
                  </a:lnTo>
                  <a:lnTo>
                    <a:pt x="341" y="48"/>
                  </a:lnTo>
                  <a:lnTo>
                    <a:pt x="339" y="45"/>
                  </a:lnTo>
                  <a:lnTo>
                    <a:pt x="336" y="45"/>
                  </a:lnTo>
                  <a:lnTo>
                    <a:pt x="333" y="45"/>
                  </a:lnTo>
                  <a:lnTo>
                    <a:pt x="330" y="45"/>
                  </a:lnTo>
                  <a:lnTo>
                    <a:pt x="327" y="42"/>
                  </a:lnTo>
                  <a:lnTo>
                    <a:pt x="322" y="42"/>
                  </a:lnTo>
                  <a:lnTo>
                    <a:pt x="322" y="40"/>
                  </a:lnTo>
                  <a:lnTo>
                    <a:pt x="319" y="40"/>
                  </a:lnTo>
                  <a:lnTo>
                    <a:pt x="316" y="40"/>
                  </a:lnTo>
                  <a:lnTo>
                    <a:pt x="316" y="37"/>
                  </a:lnTo>
                  <a:lnTo>
                    <a:pt x="313" y="37"/>
                  </a:lnTo>
                  <a:lnTo>
                    <a:pt x="310" y="34"/>
                  </a:lnTo>
                  <a:lnTo>
                    <a:pt x="316" y="31"/>
                  </a:lnTo>
                  <a:lnTo>
                    <a:pt x="319" y="31"/>
                  </a:lnTo>
                  <a:lnTo>
                    <a:pt x="322" y="31"/>
                  </a:lnTo>
                  <a:lnTo>
                    <a:pt x="327" y="31"/>
                  </a:lnTo>
                  <a:lnTo>
                    <a:pt x="333" y="31"/>
                  </a:lnTo>
                  <a:lnTo>
                    <a:pt x="339" y="34"/>
                  </a:lnTo>
                  <a:lnTo>
                    <a:pt x="344" y="37"/>
                  </a:lnTo>
                  <a:lnTo>
                    <a:pt x="347" y="37"/>
                  </a:lnTo>
                  <a:lnTo>
                    <a:pt x="350" y="40"/>
                  </a:lnTo>
                  <a:lnTo>
                    <a:pt x="347" y="40"/>
                  </a:lnTo>
                  <a:lnTo>
                    <a:pt x="353" y="40"/>
                  </a:lnTo>
                  <a:lnTo>
                    <a:pt x="353" y="42"/>
                  </a:lnTo>
                  <a:lnTo>
                    <a:pt x="350" y="42"/>
                  </a:lnTo>
                  <a:lnTo>
                    <a:pt x="347" y="42"/>
                  </a:lnTo>
                  <a:lnTo>
                    <a:pt x="350" y="45"/>
                  </a:lnTo>
                  <a:lnTo>
                    <a:pt x="347" y="45"/>
                  </a:lnTo>
                  <a:lnTo>
                    <a:pt x="347" y="48"/>
                  </a:lnTo>
                  <a:lnTo>
                    <a:pt x="353" y="48"/>
                  </a:lnTo>
                  <a:lnTo>
                    <a:pt x="353" y="51"/>
                  </a:lnTo>
                  <a:lnTo>
                    <a:pt x="359" y="51"/>
                  </a:lnTo>
                  <a:lnTo>
                    <a:pt x="361" y="51"/>
                  </a:lnTo>
                  <a:lnTo>
                    <a:pt x="356" y="48"/>
                  </a:lnTo>
                  <a:lnTo>
                    <a:pt x="359" y="48"/>
                  </a:lnTo>
                  <a:lnTo>
                    <a:pt x="353" y="48"/>
                  </a:lnTo>
                  <a:lnTo>
                    <a:pt x="353" y="45"/>
                  </a:lnTo>
                  <a:lnTo>
                    <a:pt x="356" y="42"/>
                  </a:lnTo>
                  <a:lnTo>
                    <a:pt x="361" y="42"/>
                  </a:lnTo>
                  <a:lnTo>
                    <a:pt x="364" y="42"/>
                  </a:lnTo>
                  <a:lnTo>
                    <a:pt x="370" y="45"/>
                  </a:lnTo>
                  <a:lnTo>
                    <a:pt x="373" y="45"/>
                  </a:lnTo>
                  <a:lnTo>
                    <a:pt x="376" y="45"/>
                  </a:lnTo>
                  <a:lnTo>
                    <a:pt x="373" y="45"/>
                  </a:lnTo>
                  <a:lnTo>
                    <a:pt x="370" y="42"/>
                  </a:lnTo>
                  <a:lnTo>
                    <a:pt x="367" y="42"/>
                  </a:lnTo>
                  <a:lnTo>
                    <a:pt x="364" y="42"/>
                  </a:lnTo>
                  <a:lnTo>
                    <a:pt x="361" y="42"/>
                  </a:lnTo>
                  <a:lnTo>
                    <a:pt x="359" y="40"/>
                  </a:lnTo>
                  <a:lnTo>
                    <a:pt x="356" y="40"/>
                  </a:lnTo>
                  <a:lnTo>
                    <a:pt x="353" y="37"/>
                  </a:lnTo>
                  <a:lnTo>
                    <a:pt x="350" y="37"/>
                  </a:lnTo>
                  <a:lnTo>
                    <a:pt x="350" y="34"/>
                  </a:lnTo>
                  <a:lnTo>
                    <a:pt x="347" y="34"/>
                  </a:lnTo>
                  <a:lnTo>
                    <a:pt x="344" y="34"/>
                  </a:lnTo>
                  <a:lnTo>
                    <a:pt x="339" y="31"/>
                  </a:lnTo>
                  <a:lnTo>
                    <a:pt x="339" y="28"/>
                  </a:lnTo>
                  <a:lnTo>
                    <a:pt x="347" y="28"/>
                  </a:lnTo>
                  <a:lnTo>
                    <a:pt x="350" y="28"/>
                  </a:lnTo>
                  <a:lnTo>
                    <a:pt x="353" y="28"/>
                  </a:lnTo>
                  <a:lnTo>
                    <a:pt x="356" y="28"/>
                  </a:lnTo>
                  <a:lnTo>
                    <a:pt x="359" y="28"/>
                  </a:lnTo>
                  <a:lnTo>
                    <a:pt x="364" y="28"/>
                  </a:lnTo>
                  <a:lnTo>
                    <a:pt x="370" y="28"/>
                  </a:lnTo>
                  <a:lnTo>
                    <a:pt x="373" y="28"/>
                  </a:lnTo>
                  <a:lnTo>
                    <a:pt x="378" y="28"/>
                  </a:lnTo>
                  <a:lnTo>
                    <a:pt x="381" y="31"/>
                  </a:lnTo>
                  <a:lnTo>
                    <a:pt x="381" y="34"/>
                  </a:lnTo>
                  <a:lnTo>
                    <a:pt x="384" y="34"/>
                  </a:lnTo>
                  <a:lnTo>
                    <a:pt x="384" y="37"/>
                  </a:lnTo>
                  <a:lnTo>
                    <a:pt x="387" y="34"/>
                  </a:lnTo>
                  <a:lnTo>
                    <a:pt x="384" y="34"/>
                  </a:lnTo>
                  <a:lnTo>
                    <a:pt x="384" y="31"/>
                  </a:lnTo>
                  <a:lnTo>
                    <a:pt x="384" y="28"/>
                  </a:lnTo>
                  <a:lnTo>
                    <a:pt x="387" y="28"/>
                  </a:lnTo>
                  <a:lnTo>
                    <a:pt x="390" y="31"/>
                  </a:lnTo>
                  <a:lnTo>
                    <a:pt x="393" y="34"/>
                  </a:lnTo>
                  <a:lnTo>
                    <a:pt x="395" y="34"/>
                  </a:lnTo>
                  <a:lnTo>
                    <a:pt x="398" y="34"/>
                  </a:lnTo>
                  <a:lnTo>
                    <a:pt x="401" y="34"/>
                  </a:lnTo>
                  <a:lnTo>
                    <a:pt x="404" y="34"/>
                  </a:lnTo>
                  <a:lnTo>
                    <a:pt x="407" y="37"/>
                  </a:lnTo>
                  <a:lnTo>
                    <a:pt x="407" y="40"/>
                  </a:lnTo>
                  <a:lnTo>
                    <a:pt x="410" y="40"/>
                  </a:lnTo>
                  <a:lnTo>
                    <a:pt x="410" y="37"/>
                  </a:lnTo>
                  <a:lnTo>
                    <a:pt x="410" y="34"/>
                  </a:lnTo>
                  <a:lnTo>
                    <a:pt x="410" y="31"/>
                  </a:lnTo>
                  <a:lnTo>
                    <a:pt x="407" y="31"/>
                  </a:lnTo>
                  <a:lnTo>
                    <a:pt x="404" y="31"/>
                  </a:lnTo>
                  <a:lnTo>
                    <a:pt x="401" y="28"/>
                  </a:lnTo>
                  <a:lnTo>
                    <a:pt x="398" y="28"/>
                  </a:lnTo>
                  <a:lnTo>
                    <a:pt x="395" y="28"/>
                  </a:lnTo>
                  <a:lnTo>
                    <a:pt x="390" y="28"/>
                  </a:lnTo>
                  <a:lnTo>
                    <a:pt x="387" y="25"/>
                  </a:lnTo>
                  <a:lnTo>
                    <a:pt x="384" y="25"/>
                  </a:lnTo>
                  <a:lnTo>
                    <a:pt x="378" y="25"/>
                  </a:lnTo>
                  <a:lnTo>
                    <a:pt x="376" y="25"/>
                  </a:lnTo>
                  <a:lnTo>
                    <a:pt x="370" y="25"/>
                  </a:lnTo>
                  <a:lnTo>
                    <a:pt x="364" y="25"/>
                  </a:lnTo>
                  <a:lnTo>
                    <a:pt x="359" y="25"/>
                  </a:lnTo>
                  <a:lnTo>
                    <a:pt x="356" y="25"/>
                  </a:lnTo>
                  <a:lnTo>
                    <a:pt x="353" y="25"/>
                  </a:lnTo>
                  <a:lnTo>
                    <a:pt x="350" y="25"/>
                  </a:lnTo>
                  <a:lnTo>
                    <a:pt x="347" y="25"/>
                  </a:lnTo>
                  <a:lnTo>
                    <a:pt x="344" y="23"/>
                  </a:lnTo>
                  <a:lnTo>
                    <a:pt x="347" y="23"/>
                  </a:lnTo>
                  <a:lnTo>
                    <a:pt x="344" y="20"/>
                  </a:lnTo>
                  <a:lnTo>
                    <a:pt x="341" y="20"/>
                  </a:lnTo>
                  <a:lnTo>
                    <a:pt x="341" y="17"/>
                  </a:lnTo>
                  <a:lnTo>
                    <a:pt x="339" y="17"/>
                  </a:lnTo>
                  <a:lnTo>
                    <a:pt x="341" y="17"/>
                  </a:lnTo>
                  <a:lnTo>
                    <a:pt x="344" y="17"/>
                  </a:lnTo>
                  <a:lnTo>
                    <a:pt x="347" y="17"/>
                  </a:lnTo>
                  <a:lnTo>
                    <a:pt x="350" y="17"/>
                  </a:lnTo>
                  <a:lnTo>
                    <a:pt x="353" y="17"/>
                  </a:lnTo>
                  <a:lnTo>
                    <a:pt x="356" y="17"/>
                  </a:lnTo>
                  <a:lnTo>
                    <a:pt x="359" y="17"/>
                  </a:lnTo>
                  <a:lnTo>
                    <a:pt x="361" y="17"/>
                  </a:lnTo>
                  <a:lnTo>
                    <a:pt x="359" y="17"/>
                  </a:lnTo>
                  <a:lnTo>
                    <a:pt x="356" y="14"/>
                  </a:lnTo>
                  <a:lnTo>
                    <a:pt x="359" y="14"/>
                  </a:lnTo>
                  <a:lnTo>
                    <a:pt x="364" y="14"/>
                  </a:lnTo>
                  <a:lnTo>
                    <a:pt x="367" y="11"/>
                  </a:lnTo>
                  <a:lnTo>
                    <a:pt x="370" y="11"/>
                  </a:lnTo>
                  <a:lnTo>
                    <a:pt x="373" y="11"/>
                  </a:lnTo>
                  <a:lnTo>
                    <a:pt x="373" y="14"/>
                  </a:lnTo>
                  <a:lnTo>
                    <a:pt x="376" y="14"/>
                  </a:lnTo>
                  <a:lnTo>
                    <a:pt x="378" y="14"/>
                  </a:lnTo>
                  <a:lnTo>
                    <a:pt x="381" y="14"/>
                  </a:lnTo>
                  <a:lnTo>
                    <a:pt x="381" y="17"/>
                  </a:lnTo>
                  <a:lnTo>
                    <a:pt x="378" y="17"/>
                  </a:lnTo>
                  <a:lnTo>
                    <a:pt x="381" y="17"/>
                  </a:lnTo>
                  <a:lnTo>
                    <a:pt x="384" y="17"/>
                  </a:lnTo>
                  <a:lnTo>
                    <a:pt x="387" y="17"/>
                  </a:lnTo>
                  <a:lnTo>
                    <a:pt x="390" y="20"/>
                  </a:lnTo>
                  <a:lnTo>
                    <a:pt x="395" y="20"/>
                  </a:lnTo>
                  <a:lnTo>
                    <a:pt x="395" y="23"/>
                  </a:lnTo>
                  <a:lnTo>
                    <a:pt x="398" y="23"/>
                  </a:lnTo>
                  <a:lnTo>
                    <a:pt x="401" y="23"/>
                  </a:lnTo>
                  <a:lnTo>
                    <a:pt x="407" y="23"/>
                  </a:lnTo>
                  <a:lnTo>
                    <a:pt x="410" y="23"/>
                  </a:lnTo>
                  <a:lnTo>
                    <a:pt x="415" y="23"/>
                  </a:lnTo>
                  <a:lnTo>
                    <a:pt x="415" y="25"/>
                  </a:lnTo>
                  <a:lnTo>
                    <a:pt x="418" y="25"/>
                  </a:lnTo>
                  <a:lnTo>
                    <a:pt x="421" y="25"/>
                  </a:lnTo>
                  <a:lnTo>
                    <a:pt x="421" y="28"/>
                  </a:lnTo>
                  <a:lnTo>
                    <a:pt x="424" y="28"/>
                  </a:lnTo>
                  <a:lnTo>
                    <a:pt x="427" y="25"/>
                  </a:lnTo>
                  <a:lnTo>
                    <a:pt x="424" y="25"/>
                  </a:lnTo>
                  <a:lnTo>
                    <a:pt x="421" y="25"/>
                  </a:lnTo>
                  <a:lnTo>
                    <a:pt x="421" y="23"/>
                  </a:lnTo>
                  <a:lnTo>
                    <a:pt x="424" y="23"/>
                  </a:lnTo>
                  <a:lnTo>
                    <a:pt x="421" y="23"/>
                  </a:lnTo>
                  <a:lnTo>
                    <a:pt x="418" y="23"/>
                  </a:lnTo>
                  <a:lnTo>
                    <a:pt x="418" y="20"/>
                  </a:lnTo>
                  <a:lnTo>
                    <a:pt x="421" y="20"/>
                  </a:lnTo>
                  <a:lnTo>
                    <a:pt x="424" y="20"/>
                  </a:lnTo>
                  <a:lnTo>
                    <a:pt x="427" y="20"/>
                  </a:lnTo>
                  <a:lnTo>
                    <a:pt x="430" y="20"/>
                  </a:lnTo>
                  <a:lnTo>
                    <a:pt x="427" y="20"/>
                  </a:lnTo>
                  <a:lnTo>
                    <a:pt x="424" y="20"/>
                  </a:lnTo>
                  <a:lnTo>
                    <a:pt x="427" y="17"/>
                  </a:lnTo>
                  <a:lnTo>
                    <a:pt x="430" y="17"/>
                  </a:lnTo>
                  <a:lnTo>
                    <a:pt x="432" y="17"/>
                  </a:lnTo>
                  <a:lnTo>
                    <a:pt x="435" y="17"/>
                  </a:lnTo>
                  <a:lnTo>
                    <a:pt x="438" y="17"/>
                  </a:lnTo>
                  <a:lnTo>
                    <a:pt x="435" y="14"/>
                  </a:lnTo>
                  <a:lnTo>
                    <a:pt x="432" y="14"/>
                  </a:lnTo>
                  <a:lnTo>
                    <a:pt x="432" y="17"/>
                  </a:lnTo>
                  <a:lnTo>
                    <a:pt x="427" y="17"/>
                  </a:lnTo>
                  <a:lnTo>
                    <a:pt x="427" y="14"/>
                  </a:lnTo>
                  <a:lnTo>
                    <a:pt x="421" y="14"/>
                  </a:lnTo>
                  <a:lnTo>
                    <a:pt x="418" y="14"/>
                  </a:lnTo>
                  <a:lnTo>
                    <a:pt x="421" y="11"/>
                  </a:lnTo>
                  <a:lnTo>
                    <a:pt x="418" y="11"/>
                  </a:lnTo>
                  <a:lnTo>
                    <a:pt x="421" y="8"/>
                  </a:lnTo>
                  <a:lnTo>
                    <a:pt x="418" y="8"/>
                  </a:lnTo>
                  <a:lnTo>
                    <a:pt x="421" y="8"/>
                  </a:lnTo>
                  <a:lnTo>
                    <a:pt x="421" y="6"/>
                  </a:lnTo>
                  <a:lnTo>
                    <a:pt x="424" y="6"/>
                  </a:lnTo>
                  <a:lnTo>
                    <a:pt x="427" y="6"/>
                  </a:lnTo>
                  <a:lnTo>
                    <a:pt x="430" y="8"/>
                  </a:lnTo>
                  <a:lnTo>
                    <a:pt x="432" y="8"/>
                  </a:lnTo>
                  <a:lnTo>
                    <a:pt x="430" y="6"/>
                  </a:lnTo>
                  <a:lnTo>
                    <a:pt x="432" y="3"/>
                  </a:lnTo>
                  <a:lnTo>
                    <a:pt x="438" y="3"/>
                  </a:lnTo>
                  <a:lnTo>
                    <a:pt x="438" y="6"/>
                  </a:lnTo>
                  <a:lnTo>
                    <a:pt x="441" y="6"/>
                  </a:lnTo>
                  <a:lnTo>
                    <a:pt x="444" y="6"/>
                  </a:lnTo>
                  <a:lnTo>
                    <a:pt x="449" y="8"/>
                  </a:lnTo>
                  <a:lnTo>
                    <a:pt x="452" y="8"/>
                  </a:lnTo>
                  <a:lnTo>
                    <a:pt x="449" y="6"/>
                  </a:lnTo>
                  <a:lnTo>
                    <a:pt x="447" y="6"/>
                  </a:lnTo>
                  <a:lnTo>
                    <a:pt x="444" y="3"/>
                  </a:lnTo>
                  <a:lnTo>
                    <a:pt x="447" y="3"/>
                  </a:lnTo>
                  <a:lnTo>
                    <a:pt x="449" y="3"/>
                  </a:lnTo>
                  <a:lnTo>
                    <a:pt x="455" y="3"/>
                  </a:lnTo>
                  <a:lnTo>
                    <a:pt x="461" y="3"/>
                  </a:lnTo>
                  <a:lnTo>
                    <a:pt x="464" y="3"/>
                  </a:lnTo>
                  <a:lnTo>
                    <a:pt x="467" y="3"/>
                  </a:lnTo>
                  <a:lnTo>
                    <a:pt x="469" y="3"/>
                  </a:lnTo>
                  <a:lnTo>
                    <a:pt x="469" y="0"/>
                  </a:lnTo>
                  <a:lnTo>
                    <a:pt x="472" y="3"/>
                  </a:lnTo>
                  <a:lnTo>
                    <a:pt x="475" y="3"/>
                  </a:lnTo>
                  <a:lnTo>
                    <a:pt x="478" y="3"/>
                  </a:lnTo>
                  <a:lnTo>
                    <a:pt x="481" y="6"/>
                  </a:lnTo>
                  <a:lnTo>
                    <a:pt x="484" y="3"/>
                  </a:lnTo>
                  <a:lnTo>
                    <a:pt x="481" y="3"/>
                  </a:lnTo>
                  <a:lnTo>
                    <a:pt x="481" y="0"/>
                  </a:lnTo>
                  <a:lnTo>
                    <a:pt x="498" y="0"/>
                  </a:lnTo>
                  <a:lnTo>
                    <a:pt x="501" y="3"/>
                  </a:lnTo>
                  <a:lnTo>
                    <a:pt x="503" y="0"/>
                  </a:lnTo>
                  <a:lnTo>
                    <a:pt x="512" y="0"/>
                  </a:lnTo>
                  <a:lnTo>
                    <a:pt x="515" y="3"/>
                  </a:lnTo>
                  <a:lnTo>
                    <a:pt x="518" y="3"/>
                  </a:lnTo>
                  <a:lnTo>
                    <a:pt x="521" y="0"/>
                  </a:lnTo>
                  <a:lnTo>
                    <a:pt x="549" y="0"/>
                  </a:lnTo>
                  <a:lnTo>
                    <a:pt x="552" y="3"/>
                  </a:lnTo>
                  <a:lnTo>
                    <a:pt x="555" y="3"/>
                  </a:lnTo>
                  <a:lnTo>
                    <a:pt x="557" y="6"/>
                  </a:lnTo>
                  <a:lnTo>
                    <a:pt x="560" y="6"/>
                  </a:lnTo>
                  <a:lnTo>
                    <a:pt x="566" y="6"/>
                  </a:lnTo>
                  <a:lnTo>
                    <a:pt x="569" y="6"/>
                  </a:lnTo>
                  <a:lnTo>
                    <a:pt x="572" y="6"/>
                  </a:lnTo>
                  <a:lnTo>
                    <a:pt x="575" y="8"/>
                  </a:lnTo>
                  <a:lnTo>
                    <a:pt x="577" y="8"/>
                  </a:lnTo>
                  <a:lnTo>
                    <a:pt x="583" y="8"/>
                  </a:lnTo>
                  <a:lnTo>
                    <a:pt x="586" y="11"/>
                  </a:lnTo>
                  <a:lnTo>
                    <a:pt x="589" y="11"/>
                  </a:lnTo>
                  <a:lnTo>
                    <a:pt x="586" y="11"/>
                  </a:lnTo>
                  <a:lnTo>
                    <a:pt x="583" y="14"/>
                  </a:lnTo>
                  <a:lnTo>
                    <a:pt x="580" y="14"/>
                  </a:lnTo>
                  <a:lnTo>
                    <a:pt x="577" y="17"/>
                  </a:lnTo>
                  <a:lnTo>
                    <a:pt x="572" y="17"/>
                  </a:lnTo>
                  <a:lnTo>
                    <a:pt x="569" y="17"/>
                  </a:lnTo>
                  <a:lnTo>
                    <a:pt x="563" y="17"/>
                  </a:lnTo>
                  <a:lnTo>
                    <a:pt x="557" y="17"/>
                  </a:lnTo>
                  <a:lnTo>
                    <a:pt x="552" y="17"/>
                  </a:lnTo>
                  <a:lnTo>
                    <a:pt x="546" y="17"/>
                  </a:lnTo>
                  <a:lnTo>
                    <a:pt x="543" y="17"/>
                  </a:lnTo>
                  <a:lnTo>
                    <a:pt x="538" y="17"/>
                  </a:lnTo>
                  <a:lnTo>
                    <a:pt x="535" y="17"/>
                  </a:lnTo>
                  <a:lnTo>
                    <a:pt x="532" y="17"/>
                  </a:lnTo>
                  <a:lnTo>
                    <a:pt x="526" y="17"/>
                  </a:lnTo>
                  <a:lnTo>
                    <a:pt x="521" y="17"/>
                  </a:lnTo>
                  <a:lnTo>
                    <a:pt x="518" y="17"/>
                  </a:lnTo>
                  <a:lnTo>
                    <a:pt x="515" y="20"/>
                  </a:lnTo>
                  <a:lnTo>
                    <a:pt x="512" y="20"/>
                  </a:lnTo>
                  <a:lnTo>
                    <a:pt x="506" y="20"/>
                  </a:lnTo>
                  <a:lnTo>
                    <a:pt x="503" y="20"/>
                  </a:lnTo>
                  <a:lnTo>
                    <a:pt x="498" y="20"/>
                  </a:lnTo>
                  <a:lnTo>
                    <a:pt x="495" y="20"/>
                  </a:lnTo>
                  <a:lnTo>
                    <a:pt x="498" y="20"/>
                  </a:lnTo>
                  <a:lnTo>
                    <a:pt x="495" y="20"/>
                  </a:lnTo>
                  <a:lnTo>
                    <a:pt x="489" y="23"/>
                  </a:lnTo>
                  <a:lnTo>
                    <a:pt x="486" y="23"/>
                  </a:lnTo>
                  <a:lnTo>
                    <a:pt x="484" y="23"/>
                  </a:lnTo>
                  <a:lnTo>
                    <a:pt x="481" y="23"/>
                  </a:lnTo>
                  <a:lnTo>
                    <a:pt x="478" y="23"/>
                  </a:lnTo>
                  <a:lnTo>
                    <a:pt x="472" y="23"/>
                  </a:lnTo>
                  <a:lnTo>
                    <a:pt x="467" y="23"/>
                  </a:lnTo>
                  <a:lnTo>
                    <a:pt x="464" y="25"/>
                  </a:lnTo>
                  <a:lnTo>
                    <a:pt x="464" y="28"/>
                  </a:lnTo>
                  <a:lnTo>
                    <a:pt x="467" y="28"/>
                  </a:lnTo>
                  <a:lnTo>
                    <a:pt x="467" y="25"/>
                  </a:lnTo>
                  <a:lnTo>
                    <a:pt x="469" y="25"/>
                  </a:lnTo>
                  <a:lnTo>
                    <a:pt x="472" y="25"/>
                  </a:lnTo>
                  <a:lnTo>
                    <a:pt x="478" y="25"/>
                  </a:lnTo>
                  <a:lnTo>
                    <a:pt x="481" y="25"/>
                  </a:lnTo>
                  <a:lnTo>
                    <a:pt x="481" y="28"/>
                  </a:lnTo>
                  <a:lnTo>
                    <a:pt x="484" y="28"/>
                  </a:lnTo>
                  <a:lnTo>
                    <a:pt x="486" y="25"/>
                  </a:lnTo>
                  <a:lnTo>
                    <a:pt x="484" y="25"/>
                  </a:lnTo>
                  <a:lnTo>
                    <a:pt x="486" y="25"/>
                  </a:lnTo>
                  <a:lnTo>
                    <a:pt x="486" y="23"/>
                  </a:lnTo>
                  <a:lnTo>
                    <a:pt x="492" y="23"/>
                  </a:lnTo>
                  <a:lnTo>
                    <a:pt x="498" y="23"/>
                  </a:lnTo>
                  <a:lnTo>
                    <a:pt x="501" y="23"/>
                  </a:lnTo>
                  <a:lnTo>
                    <a:pt x="503" y="23"/>
                  </a:lnTo>
                  <a:lnTo>
                    <a:pt x="506" y="23"/>
                  </a:lnTo>
                  <a:lnTo>
                    <a:pt x="509" y="23"/>
                  </a:lnTo>
                  <a:lnTo>
                    <a:pt x="512" y="23"/>
                  </a:lnTo>
                  <a:lnTo>
                    <a:pt x="515" y="20"/>
                  </a:lnTo>
                  <a:lnTo>
                    <a:pt x="518" y="20"/>
                  </a:lnTo>
                  <a:lnTo>
                    <a:pt x="521" y="20"/>
                  </a:lnTo>
                  <a:lnTo>
                    <a:pt x="523" y="20"/>
                  </a:lnTo>
                  <a:lnTo>
                    <a:pt x="526" y="17"/>
                  </a:lnTo>
                  <a:lnTo>
                    <a:pt x="532" y="17"/>
                  </a:lnTo>
                  <a:lnTo>
                    <a:pt x="535" y="17"/>
                  </a:lnTo>
                  <a:lnTo>
                    <a:pt x="540" y="17"/>
                  </a:lnTo>
                  <a:lnTo>
                    <a:pt x="543" y="17"/>
                  </a:lnTo>
                  <a:lnTo>
                    <a:pt x="549" y="17"/>
                  </a:lnTo>
                  <a:lnTo>
                    <a:pt x="552" y="17"/>
                  </a:lnTo>
                  <a:lnTo>
                    <a:pt x="555" y="17"/>
                  </a:lnTo>
                  <a:lnTo>
                    <a:pt x="555" y="20"/>
                  </a:lnTo>
                  <a:lnTo>
                    <a:pt x="557" y="20"/>
                  </a:lnTo>
                  <a:lnTo>
                    <a:pt x="560" y="20"/>
                  </a:lnTo>
                  <a:lnTo>
                    <a:pt x="563" y="20"/>
                  </a:lnTo>
                  <a:lnTo>
                    <a:pt x="566" y="20"/>
                  </a:lnTo>
                  <a:lnTo>
                    <a:pt x="572" y="20"/>
                  </a:lnTo>
                  <a:lnTo>
                    <a:pt x="577" y="20"/>
                  </a:lnTo>
                  <a:lnTo>
                    <a:pt x="580" y="20"/>
                  </a:lnTo>
                  <a:lnTo>
                    <a:pt x="583" y="17"/>
                  </a:lnTo>
                  <a:lnTo>
                    <a:pt x="586" y="17"/>
                  </a:lnTo>
                  <a:lnTo>
                    <a:pt x="592" y="17"/>
                  </a:lnTo>
                  <a:lnTo>
                    <a:pt x="594" y="17"/>
                  </a:lnTo>
                  <a:lnTo>
                    <a:pt x="597" y="17"/>
                  </a:lnTo>
                  <a:lnTo>
                    <a:pt x="597" y="20"/>
                  </a:lnTo>
                  <a:lnTo>
                    <a:pt x="597" y="23"/>
                  </a:lnTo>
                  <a:lnTo>
                    <a:pt x="600" y="23"/>
                  </a:lnTo>
                  <a:lnTo>
                    <a:pt x="597" y="25"/>
                  </a:lnTo>
                  <a:lnTo>
                    <a:pt x="594" y="28"/>
                  </a:lnTo>
                  <a:lnTo>
                    <a:pt x="592" y="28"/>
                  </a:lnTo>
                  <a:lnTo>
                    <a:pt x="594" y="28"/>
                  </a:lnTo>
                  <a:lnTo>
                    <a:pt x="600" y="28"/>
                  </a:lnTo>
                  <a:lnTo>
                    <a:pt x="603" y="25"/>
                  </a:lnTo>
                  <a:lnTo>
                    <a:pt x="606" y="25"/>
                  </a:lnTo>
                  <a:lnTo>
                    <a:pt x="611" y="25"/>
                  </a:lnTo>
                  <a:lnTo>
                    <a:pt x="611" y="28"/>
                  </a:lnTo>
                  <a:lnTo>
                    <a:pt x="614" y="28"/>
                  </a:lnTo>
                  <a:lnTo>
                    <a:pt x="617" y="28"/>
                  </a:lnTo>
                  <a:lnTo>
                    <a:pt x="620" y="28"/>
                  </a:lnTo>
                  <a:lnTo>
                    <a:pt x="623" y="28"/>
                  </a:lnTo>
                  <a:lnTo>
                    <a:pt x="626" y="28"/>
                  </a:lnTo>
                  <a:lnTo>
                    <a:pt x="629" y="28"/>
                  </a:lnTo>
                  <a:lnTo>
                    <a:pt x="629" y="31"/>
                  </a:lnTo>
                  <a:lnTo>
                    <a:pt x="634" y="28"/>
                  </a:lnTo>
                  <a:lnTo>
                    <a:pt x="634" y="31"/>
                  </a:lnTo>
                  <a:lnTo>
                    <a:pt x="637" y="31"/>
                  </a:lnTo>
                  <a:lnTo>
                    <a:pt x="637" y="34"/>
                  </a:lnTo>
                  <a:lnTo>
                    <a:pt x="643" y="34"/>
                  </a:lnTo>
                  <a:lnTo>
                    <a:pt x="646" y="34"/>
                  </a:lnTo>
                  <a:lnTo>
                    <a:pt x="648" y="37"/>
                  </a:lnTo>
                  <a:lnTo>
                    <a:pt x="646" y="37"/>
                  </a:lnTo>
                  <a:lnTo>
                    <a:pt x="646" y="40"/>
                  </a:lnTo>
                  <a:lnTo>
                    <a:pt x="640" y="40"/>
                  </a:lnTo>
                  <a:lnTo>
                    <a:pt x="637" y="40"/>
                  </a:lnTo>
                  <a:lnTo>
                    <a:pt x="634" y="40"/>
                  </a:lnTo>
                  <a:lnTo>
                    <a:pt x="634" y="42"/>
                  </a:lnTo>
                  <a:lnTo>
                    <a:pt x="631" y="42"/>
                  </a:lnTo>
                  <a:lnTo>
                    <a:pt x="631" y="45"/>
                  </a:lnTo>
                  <a:lnTo>
                    <a:pt x="629" y="45"/>
                  </a:lnTo>
                  <a:lnTo>
                    <a:pt x="626" y="45"/>
                  </a:lnTo>
                  <a:lnTo>
                    <a:pt x="623" y="45"/>
                  </a:lnTo>
                  <a:lnTo>
                    <a:pt x="620" y="45"/>
                  </a:lnTo>
                  <a:lnTo>
                    <a:pt x="617" y="45"/>
                  </a:lnTo>
                  <a:lnTo>
                    <a:pt x="611" y="45"/>
                  </a:lnTo>
                  <a:lnTo>
                    <a:pt x="609" y="48"/>
                  </a:lnTo>
                  <a:lnTo>
                    <a:pt x="606" y="48"/>
                  </a:lnTo>
                  <a:lnTo>
                    <a:pt x="603" y="48"/>
                  </a:lnTo>
                  <a:lnTo>
                    <a:pt x="603" y="51"/>
                  </a:lnTo>
                  <a:lnTo>
                    <a:pt x="597" y="51"/>
                  </a:lnTo>
                  <a:lnTo>
                    <a:pt x="594" y="51"/>
                  </a:lnTo>
                  <a:lnTo>
                    <a:pt x="589" y="51"/>
                  </a:lnTo>
                  <a:lnTo>
                    <a:pt x="586" y="51"/>
                  </a:lnTo>
                  <a:lnTo>
                    <a:pt x="580" y="51"/>
                  </a:lnTo>
                  <a:lnTo>
                    <a:pt x="577" y="51"/>
                  </a:lnTo>
                  <a:lnTo>
                    <a:pt x="572" y="51"/>
                  </a:lnTo>
                  <a:lnTo>
                    <a:pt x="566" y="51"/>
                  </a:lnTo>
                  <a:lnTo>
                    <a:pt x="563" y="48"/>
                  </a:lnTo>
                  <a:lnTo>
                    <a:pt x="557" y="48"/>
                  </a:lnTo>
                  <a:lnTo>
                    <a:pt x="555" y="48"/>
                  </a:lnTo>
                  <a:lnTo>
                    <a:pt x="552" y="48"/>
                  </a:lnTo>
                  <a:lnTo>
                    <a:pt x="549" y="48"/>
                  </a:lnTo>
                  <a:lnTo>
                    <a:pt x="546" y="48"/>
                  </a:lnTo>
                  <a:lnTo>
                    <a:pt x="543" y="48"/>
                  </a:lnTo>
                  <a:lnTo>
                    <a:pt x="538" y="48"/>
                  </a:lnTo>
                  <a:lnTo>
                    <a:pt x="535" y="48"/>
                  </a:lnTo>
                  <a:lnTo>
                    <a:pt x="529" y="48"/>
                  </a:lnTo>
                  <a:lnTo>
                    <a:pt x="529" y="45"/>
                  </a:lnTo>
                  <a:lnTo>
                    <a:pt x="523" y="48"/>
                  </a:lnTo>
                  <a:lnTo>
                    <a:pt x="521" y="45"/>
                  </a:lnTo>
                  <a:lnTo>
                    <a:pt x="515" y="45"/>
                  </a:lnTo>
                  <a:lnTo>
                    <a:pt x="518" y="48"/>
                  </a:lnTo>
                  <a:lnTo>
                    <a:pt x="521" y="48"/>
                  </a:lnTo>
                  <a:lnTo>
                    <a:pt x="526" y="48"/>
                  </a:lnTo>
                  <a:lnTo>
                    <a:pt x="529" y="48"/>
                  </a:lnTo>
                  <a:lnTo>
                    <a:pt x="529" y="51"/>
                  </a:lnTo>
                  <a:lnTo>
                    <a:pt x="532" y="51"/>
                  </a:lnTo>
                  <a:lnTo>
                    <a:pt x="529" y="51"/>
                  </a:lnTo>
                  <a:lnTo>
                    <a:pt x="526" y="51"/>
                  </a:lnTo>
                  <a:lnTo>
                    <a:pt x="523" y="54"/>
                  </a:lnTo>
                  <a:lnTo>
                    <a:pt x="518" y="54"/>
                  </a:lnTo>
                  <a:lnTo>
                    <a:pt x="515" y="54"/>
                  </a:lnTo>
                  <a:lnTo>
                    <a:pt x="512" y="54"/>
                  </a:lnTo>
                  <a:lnTo>
                    <a:pt x="509" y="57"/>
                  </a:lnTo>
                  <a:lnTo>
                    <a:pt x="506" y="57"/>
                  </a:lnTo>
                  <a:lnTo>
                    <a:pt x="503" y="57"/>
                  </a:lnTo>
                  <a:lnTo>
                    <a:pt x="501" y="57"/>
                  </a:lnTo>
                  <a:lnTo>
                    <a:pt x="498" y="60"/>
                  </a:lnTo>
                  <a:lnTo>
                    <a:pt x="501" y="60"/>
                  </a:lnTo>
                  <a:lnTo>
                    <a:pt x="498" y="62"/>
                  </a:lnTo>
                  <a:lnTo>
                    <a:pt x="501" y="62"/>
                  </a:lnTo>
                  <a:lnTo>
                    <a:pt x="503" y="62"/>
                  </a:lnTo>
                  <a:lnTo>
                    <a:pt x="506" y="62"/>
                  </a:lnTo>
                  <a:lnTo>
                    <a:pt x="509" y="60"/>
                  </a:lnTo>
                  <a:lnTo>
                    <a:pt x="512" y="60"/>
                  </a:lnTo>
                  <a:lnTo>
                    <a:pt x="515" y="57"/>
                  </a:lnTo>
                  <a:lnTo>
                    <a:pt x="518" y="57"/>
                  </a:lnTo>
                  <a:lnTo>
                    <a:pt x="521" y="57"/>
                  </a:lnTo>
                  <a:lnTo>
                    <a:pt x="523" y="57"/>
                  </a:lnTo>
                  <a:lnTo>
                    <a:pt x="526" y="57"/>
                  </a:lnTo>
                  <a:lnTo>
                    <a:pt x="532" y="57"/>
                  </a:lnTo>
                  <a:lnTo>
                    <a:pt x="535" y="54"/>
                  </a:lnTo>
                  <a:lnTo>
                    <a:pt x="540" y="54"/>
                  </a:lnTo>
                  <a:lnTo>
                    <a:pt x="543" y="54"/>
                  </a:lnTo>
                  <a:lnTo>
                    <a:pt x="546" y="54"/>
                  </a:lnTo>
                  <a:lnTo>
                    <a:pt x="549" y="51"/>
                  </a:lnTo>
                  <a:lnTo>
                    <a:pt x="552" y="51"/>
                  </a:lnTo>
                  <a:lnTo>
                    <a:pt x="555" y="51"/>
                  </a:lnTo>
                  <a:lnTo>
                    <a:pt x="560" y="51"/>
                  </a:lnTo>
                  <a:lnTo>
                    <a:pt x="563" y="54"/>
                  </a:lnTo>
                  <a:lnTo>
                    <a:pt x="569" y="54"/>
                  </a:lnTo>
                  <a:lnTo>
                    <a:pt x="577" y="54"/>
                  </a:lnTo>
                  <a:lnTo>
                    <a:pt x="586" y="54"/>
                  </a:lnTo>
                  <a:lnTo>
                    <a:pt x="589" y="54"/>
                  </a:lnTo>
                  <a:lnTo>
                    <a:pt x="594" y="54"/>
                  </a:lnTo>
                  <a:lnTo>
                    <a:pt x="594" y="57"/>
                  </a:lnTo>
                  <a:lnTo>
                    <a:pt x="594" y="60"/>
                  </a:lnTo>
                  <a:lnTo>
                    <a:pt x="594" y="62"/>
                  </a:lnTo>
                  <a:lnTo>
                    <a:pt x="592" y="62"/>
                  </a:lnTo>
                  <a:lnTo>
                    <a:pt x="589" y="65"/>
                  </a:lnTo>
                  <a:lnTo>
                    <a:pt x="586" y="65"/>
                  </a:lnTo>
                  <a:lnTo>
                    <a:pt x="583" y="65"/>
                  </a:lnTo>
                  <a:lnTo>
                    <a:pt x="580" y="68"/>
                  </a:lnTo>
                  <a:lnTo>
                    <a:pt x="577" y="68"/>
                  </a:lnTo>
                  <a:lnTo>
                    <a:pt x="575" y="68"/>
                  </a:lnTo>
                  <a:lnTo>
                    <a:pt x="572" y="68"/>
                  </a:lnTo>
                  <a:lnTo>
                    <a:pt x="569" y="71"/>
                  </a:lnTo>
                  <a:lnTo>
                    <a:pt x="566" y="71"/>
                  </a:lnTo>
                  <a:lnTo>
                    <a:pt x="569" y="71"/>
                  </a:lnTo>
                  <a:lnTo>
                    <a:pt x="569" y="74"/>
                  </a:lnTo>
                  <a:lnTo>
                    <a:pt x="575" y="74"/>
                  </a:lnTo>
                  <a:lnTo>
                    <a:pt x="575" y="71"/>
                  </a:lnTo>
                  <a:lnTo>
                    <a:pt x="577" y="71"/>
                  </a:lnTo>
                  <a:lnTo>
                    <a:pt x="583" y="68"/>
                  </a:lnTo>
                  <a:lnTo>
                    <a:pt x="586" y="68"/>
                  </a:lnTo>
                  <a:lnTo>
                    <a:pt x="592" y="68"/>
                  </a:lnTo>
                  <a:lnTo>
                    <a:pt x="594" y="65"/>
                  </a:lnTo>
                  <a:lnTo>
                    <a:pt x="597" y="65"/>
                  </a:lnTo>
                  <a:lnTo>
                    <a:pt x="600" y="65"/>
                  </a:lnTo>
                  <a:lnTo>
                    <a:pt x="603" y="65"/>
                  </a:lnTo>
                  <a:lnTo>
                    <a:pt x="606" y="62"/>
                  </a:lnTo>
                  <a:lnTo>
                    <a:pt x="609" y="62"/>
                  </a:lnTo>
                  <a:lnTo>
                    <a:pt x="611" y="62"/>
                  </a:lnTo>
                  <a:lnTo>
                    <a:pt x="611" y="60"/>
                  </a:lnTo>
                  <a:lnTo>
                    <a:pt x="609" y="60"/>
                  </a:lnTo>
                  <a:lnTo>
                    <a:pt x="609" y="57"/>
                  </a:lnTo>
                  <a:lnTo>
                    <a:pt x="611" y="54"/>
                  </a:lnTo>
                  <a:lnTo>
                    <a:pt x="614" y="54"/>
                  </a:lnTo>
                  <a:lnTo>
                    <a:pt x="617" y="54"/>
                  </a:lnTo>
                  <a:lnTo>
                    <a:pt x="626" y="54"/>
                  </a:lnTo>
                  <a:lnTo>
                    <a:pt x="637" y="54"/>
                  </a:lnTo>
                  <a:lnTo>
                    <a:pt x="640" y="57"/>
                  </a:lnTo>
                  <a:lnTo>
                    <a:pt x="640" y="60"/>
                  </a:lnTo>
                  <a:lnTo>
                    <a:pt x="643" y="60"/>
                  </a:lnTo>
                  <a:lnTo>
                    <a:pt x="643" y="62"/>
                  </a:lnTo>
                  <a:lnTo>
                    <a:pt x="643" y="65"/>
                  </a:lnTo>
                  <a:lnTo>
                    <a:pt x="640" y="68"/>
                  </a:lnTo>
                  <a:lnTo>
                    <a:pt x="640" y="71"/>
                  </a:lnTo>
                  <a:lnTo>
                    <a:pt x="637" y="74"/>
                  </a:lnTo>
                  <a:lnTo>
                    <a:pt x="634" y="74"/>
                  </a:lnTo>
                  <a:lnTo>
                    <a:pt x="637" y="77"/>
                  </a:lnTo>
                  <a:lnTo>
                    <a:pt x="634" y="77"/>
                  </a:lnTo>
                  <a:lnTo>
                    <a:pt x="629" y="77"/>
                  </a:lnTo>
                  <a:lnTo>
                    <a:pt x="629" y="79"/>
                  </a:lnTo>
                  <a:lnTo>
                    <a:pt x="631" y="79"/>
                  </a:lnTo>
                  <a:lnTo>
                    <a:pt x="629" y="82"/>
                  </a:lnTo>
                  <a:lnTo>
                    <a:pt x="626" y="85"/>
                  </a:lnTo>
                  <a:lnTo>
                    <a:pt x="623" y="85"/>
                  </a:lnTo>
                  <a:lnTo>
                    <a:pt x="620" y="88"/>
                  </a:lnTo>
                  <a:lnTo>
                    <a:pt x="620" y="91"/>
                  </a:lnTo>
                  <a:lnTo>
                    <a:pt x="617" y="91"/>
                  </a:lnTo>
                  <a:lnTo>
                    <a:pt x="620" y="94"/>
                  </a:lnTo>
                  <a:lnTo>
                    <a:pt x="617" y="94"/>
                  </a:lnTo>
                  <a:lnTo>
                    <a:pt x="614" y="94"/>
                  </a:lnTo>
                  <a:lnTo>
                    <a:pt x="614" y="96"/>
                  </a:lnTo>
                  <a:lnTo>
                    <a:pt x="611" y="96"/>
                  </a:lnTo>
                  <a:lnTo>
                    <a:pt x="614" y="99"/>
                  </a:lnTo>
                  <a:lnTo>
                    <a:pt x="611" y="99"/>
                  </a:lnTo>
                  <a:lnTo>
                    <a:pt x="614" y="99"/>
                  </a:lnTo>
                  <a:lnTo>
                    <a:pt x="617" y="96"/>
                  </a:lnTo>
                  <a:lnTo>
                    <a:pt x="620" y="96"/>
                  </a:lnTo>
                  <a:lnTo>
                    <a:pt x="620" y="94"/>
                  </a:lnTo>
                  <a:lnTo>
                    <a:pt x="623" y="94"/>
                  </a:lnTo>
                  <a:lnTo>
                    <a:pt x="626" y="91"/>
                  </a:lnTo>
                  <a:lnTo>
                    <a:pt x="629" y="88"/>
                  </a:lnTo>
                  <a:lnTo>
                    <a:pt x="631" y="88"/>
                  </a:lnTo>
                  <a:lnTo>
                    <a:pt x="634" y="85"/>
                  </a:lnTo>
                  <a:lnTo>
                    <a:pt x="637" y="82"/>
                  </a:lnTo>
                  <a:lnTo>
                    <a:pt x="640" y="79"/>
                  </a:lnTo>
                  <a:lnTo>
                    <a:pt x="643" y="79"/>
                  </a:lnTo>
                  <a:lnTo>
                    <a:pt x="646" y="79"/>
                  </a:lnTo>
                  <a:lnTo>
                    <a:pt x="646" y="77"/>
                  </a:lnTo>
                  <a:lnTo>
                    <a:pt x="648" y="77"/>
                  </a:lnTo>
                  <a:lnTo>
                    <a:pt x="648" y="74"/>
                  </a:lnTo>
                  <a:lnTo>
                    <a:pt x="651" y="74"/>
                  </a:lnTo>
                  <a:lnTo>
                    <a:pt x="651" y="71"/>
                  </a:lnTo>
                  <a:lnTo>
                    <a:pt x="654" y="71"/>
                  </a:lnTo>
                  <a:lnTo>
                    <a:pt x="657" y="71"/>
                  </a:lnTo>
                  <a:lnTo>
                    <a:pt x="657" y="68"/>
                  </a:lnTo>
                  <a:lnTo>
                    <a:pt x="660" y="68"/>
                  </a:lnTo>
                  <a:lnTo>
                    <a:pt x="660" y="65"/>
                  </a:lnTo>
                  <a:lnTo>
                    <a:pt x="663" y="65"/>
                  </a:lnTo>
                  <a:lnTo>
                    <a:pt x="665" y="62"/>
                  </a:lnTo>
                  <a:lnTo>
                    <a:pt x="665" y="65"/>
                  </a:lnTo>
                  <a:lnTo>
                    <a:pt x="668" y="65"/>
                  </a:lnTo>
                  <a:lnTo>
                    <a:pt x="668" y="68"/>
                  </a:lnTo>
                  <a:lnTo>
                    <a:pt x="665" y="68"/>
                  </a:lnTo>
                  <a:lnTo>
                    <a:pt x="668" y="71"/>
                  </a:lnTo>
                  <a:lnTo>
                    <a:pt x="671" y="71"/>
                  </a:lnTo>
                  <a:lnTo>
                    <a:pt x="674" y="71"/>
                  </a:lnTo>
                  <a:lnTo>
                    <a:pt x="674" y="68"/>
                  </a:lnTo>
                  <a:lnTo>
                    <a:pt x="680" y="68"/>
                  </a:lnTo>
                  <a:lnTo>
                    <a:pt x="683" y="71"/>
                  </a:lnTo>
                  <a:lnTo>
                    <a:pt x="685" y="71"/>
                  </a:lnTo>
                  <a:lnTo>
                    <a:pt x="688" y="71"/>
                  </a:lnTo>
                  <a:lnTo>
                    <a:pt x="691" y="71"/>
                  </a:lnTo>
                  <a:lnTo>
                    <a:pt x="694" y="71"/>
                  </a:lnTo>
                  <a:lnTo>
                    <a:pt x="697" y="71"/>
                  </a:lnTo>
                  <a:lnTo>
                    <a:pt x="697" y="68"/>
                  </a:lnTo>
                  <a:lnTo>
                    <a:pt x="700" y="68"/>
                  </a:lnTo>
                  <a:lnTo>
                    <a:pt x="700" y="65"/>
                  </a:lnTo>
                  <a:lnTo>
                    <a:pt x="700" y="62"/>
                  </a:lnTo>
                  <a:lnTo>
                    <a:pt x="702" y="62"/>
                  </a:lnTo>
                  <a:lnTo>
                    <a:pt x="702" y="60"/>
                  </a:lnTo>
                  <a:lnTo>
                    <a:pt x="705" y="60"/>
                  </a:lnTo>
                  <a:lnTo>
                    <a:pt x="708" y="60"/>
                  </a:lnTo>
                  <a:lnTo>
                    <a:pt x="711" y="57"/>
                  </a:lnTo>
                  <a:lnTo>
                    <a:pt x="714" y="57"/>
                  </a:lnTo>
                  <a:lnTo>
                    <a:pt x="719" y="57"/>
                  </a:lnTo>
                  <a:lnTo>
                    <a:pt x="722" y="57"/>
                  </a:lnTo>
                  <a:lnTo>
                    <a:pt x="728" y="57"/>
                  </a:lnTo>
                  <a:lnTo>
                    <a:pt x="731" y="57"/>
                  </a:lnTo>
                  <a:lnTo>
                    <a:pt x="734" y="57"/>
                  </a:lnTo>
                  <a:lnTo>
                    <a:pt x="742" y="57"/>
                  </a:lnTo>
                  <a:lnTo>
                    <a:pt x="745" y="57"/>
                  </a:lnTo>
                  <a:lnTo>
                    <a:pt x="748" y="60"/>
                  </a:lnTo>
                  <a:lnTo>
                    <a:pt x="754" y="60"/>
                  </a:lnTo>
                  <a:lnTo>
                    <a:pt x="756" y="60"/>
                  </a:lnTo>
                  <a:lnTo>
                    <a:pt x="759" y="60"/>
                  </a:lnTo>
                  <a:lnTo>
                    <a:pt x="762" y="62"/>
                  </a:lnTo>
                  <a:lnTo>
                    <a:pt x="765" y="62"/>
                  </a:lnTo>
                  <a:lnTo>
                    <a:pt x="765" y="65"/>
                  </a:lnTo>
                  <a:lnTo>
                    <a:pt x="768" y="65"/>
                  </a:lnTo>
                  <a:lnTo>
                    <a:pt x="771" y="65"/>
                  </a:lnTo>
                  <a:lnTo>
                    <a:pt x="771" y="68"/>
                  </a:lnTo>
                  <a:lnTo>
                    <a:pt x="773" y="68"/>
                  </a:lnTo>
                  <a:lnTo>
                    <a:pt x="773" y="71"/>
                  </a:lnTo>
                  <a:lnTo>
                    <a:pt x="771" y="71"/>
                  </a:lnTo>
                  <a:lnTo>
                    <a:pt x="765" y="71"/>
                  </a:lnTo>
                  <a:lnTo>
                    <a:pt x="765" y="74"/>
                  </a:lnTo>
                  <a:lnTo>
                    <a:pt x="762" y="74"/>
                  </a:lnTo>
                  <a:lnTo>
                    <a:pt x="762" y="77"/>
                  </a:lnTo>
                  <a:lnTo>
                    <a:pt x="759" y="77"/>
                  </a:lnTo>
                  <a:lnTo>
                    <a:pt x="756" y="77"/>
                  </a:lnTo>
                  <a:lnTo>
                    <a:pt x="754" y="77"/>
                  </a:lnTo>
                  <a:lnTo>
                    <a:pt x="756" y="77"/>
                  </a:lnTo>
                  <a:lnTo>
                    <a:pt x="754" y="79"/>
                  </a:lnTo>
                  <a:lnTo>
                    <a:pt x="751" y="79"/>
                  </a:lnTo>
                  <a:lnTo>
                    <a:pt x="751" y="82"/>
                  </a:lnTo>
                  <a:lnTo>
                    <a:pt x="745" y="82"/>
                  </a:lnTo>
                  <a:lnTo>
                    <a:pt x="742" y="82"/>
                  </a:lnTo>
                  <a:lnTo>
                    <a:pt x="739" y="82"/>
                  </a:lnTo>
                  <a:lnTo>
                    <a:pt x="739" y="85"/>
                  </a:lnTo>
                  <a:lnTo>
                    <a:pt x="737" y="85"/>
                  </a:lnTo>
                  <a:lnTo>
                    <a:pt x="739" y="85"/>
                  </a:lnTo>
                  <a:lnTo>
                    <a:pt x="742" y="88"/>
                  </a:lnTo>
                  <a:lnTo>
                    <a:pt x="739" y="88"/>
                  </a:lnTo>
                  <a:lnTo>
                    <a:pt x="742" y="88"/>
                  </a:lnTo>
                  <a:lnTo>
                    <a:pt x="739" y="91"/>
                  </a:lnTo>
                  <a:lnTo>
                    <a:pt x="737" y="91"/>
                  </a:lnTo>
                  <a:lnTo>
                    <a:pt x="731" y="91"/>
                  </a:lnTo>
                  <a:lnTo>
                    <a:pt x="728" y="91"/>
                  </a:lnTo>
                  <a:lnTo>
                    <a:pt x="725" y="94"/>
                  </a:lnTo>
                  <a:lnTo>
                    <a:pt x="722" y="94"/>
                  </a:lnTo>
                  <a:lnTo>
                    <a:pt x="719" y="94"/>
                  </a:lnTo>
                  <a:lnTo>
                    <a:pt x="717" y="94"/>
                  </a:lnTo>
                  <a:lnTo>
                    <a:pt x="714" y="94"/>
                  </a:lnTo>
                  <a:lnTo>
                    <a:pt x="711" y="94"/>
                  </a:lnTo>
                  <a:lnTo>
                    <a:pt x="708" y="94"/>
                  </a:lnTo>
                  <a:lnTo>
                    <a:pt x="702" y="94"/>
                  </a:lnTo>
                  <a:lnTo>
                    <a:pt x="700" y="94"/>
                  </a:lnTo>
                  <a:lnTo>
                    <a:pt x="697" y="94"/>
                  </a:lnTo>
                  <a:lnTo>
                    <a:pt x="694" y="96"/>
                  </a:lnTo>
                  <a:lnTo>
                    <a:pt x="691" y="96"/>
                  </a:lnTo>
                  <a:lnTo>
                    <a:pt x="688" y="96"/>
                  </a:lnTo>
                  <a:lnTo>
                    <a:pt x="685" y="96"/>
                  </a:lnTo>
                  <a:lnTo>
                    <a:pt x="683" y="96"/>
                  </a:lnTo>
                  <a:lnTo>
                    <a:pt x="677" y="96"/>
                  </a:lnTo>
                  <a:lnTo>
                    <a:pt x="674" y="96"/>
                  </a:lnTo>
                  <a:lnTo>
                    <a:pt x="671" y="96"/>
                  </a:lnTo>
                  <a:lnTo>
                    <a:pt x="668" y="96"/>
                  </a:lnTo>
                  <a:lnTo>
                    <a:pt x="665" y="96"/>
                  </a:lnTo>
                  <a:lnTo>
                    <a:pt x="665" y="99"/>
                  </a:lnTo>
                  <a:lnTo>
                    <a:pt x="663" y="99"/>
                  </a:lnTo>
                  <a:lnTo>
                    <a:pt x="665" y="99"/>
                  </a:lnTo>
                  <a:lnTo>
                    <a:pt x="668" y="99"/>
                  </a:lnTo>
                  <a:lnTo>
                    <a:pt x="671" y="99"/>
                  </a:lnTo>
                  <a:lnTo>
                    <a:pt x="674" y="96"/>
                  </a:lnTo>
                  <a:lnTo>
                    <a:pt x="677" y="96"/>
                  </a:lnTo>
                  <a:lnTo>
                    <a:pt x="683" y="99"/>
                  </a:lnTo>
                  <a:lnTo>
                    <a:pt x="688" y="99"/>
                  </a:lnTo>
                  <a:lnTo>
                    <a:pt x="691" y="99"/>
                  </a:lnTo>
                  <a:lnTo>
                    <a:pt x="694" y="99"/>
                  </a:lnTo>
                  <a:lnTo>
                    <a:pt x="697" y="99"/>
                  </a:lnTo>
                  <a:lnTo>
                    <a:pt x="700" y="99"/>
                  </a:lnTo>
                  <a:lnTo>
                    <a:pt x="702" y="96"/>
                  </a:lnTo>
                  <a:lnTo>
                    <a:pt x="705" y="96"/>
                  </a:lnTo>
                  <a:lnTo>
                    <a:pt x="708" y="96"/>
                  </a:lnTo>
                  <a:lnTo>
                    <a:pt x="711" y="99"/>
                  </a:lnTo>
                  <a:lnTo>
                    <a:pt x="714" y="99"/>
                  </a:lnTo>
                  <a:lnTo>
                    <a:pt x="717" y="99"/>
                  </a:lnTo>
                  <a:lnTo>
                    <a:pt x="719" y="99"/>
                  </a:lnTo>
                  <a:lnTo>
                    <a:pt x="719" y="102"/>
                  </a:lnTo>
                  <a:lnTo>
                    <a:pt x="717" y="102"/>
                  </a:lnTo>
                  <a:lnTo>
                    <a:pt x="714" y="105"/>
                  </a:lnTo>
                  <a:lnTo>
                    <a:pt x="714" y="108"/>
                  </a:lnTo>
                  <a:lnTo>
                    <a:pt x="711" y="108"/>
                  </a:lnTo>
                  <a:lnTo>
                    <a:pt x="708" y="108"/>
                  </a:lnTo>
                  <a:lnTo>
                    <a:pt x="705" y="111"/>
                  </a:lnTo>
                  <a:lnTo>
                    <a:pt x="702" y="108"/>
                  </a:lnTo>
                  <a:lnTo>
                    <a:pt x="700" y="108"/>
                  </a:lnTo>
                  <a:lnTo>
                    <a:pt x="697" y="111"/>
                  </a:lnTo>
                  <a:lnTo>
                    <a:pt x="694" y="111"/>
                  </a:lnTo>
                  <a:lnTo>
                    <a:pt x="688" y="111"/>
                  </a:lnTo>
                  <a:lnTo>
                    <a:pt x="685" y="111"/>
                  </a:lnTo>
                  <a:lnTo>
                    <a:pt x="683" y="108"/>
                  </a:lnTo>
                  <a:lnTo>
                    <a:pt x="680" y="108"/>
                  </a:lnTo>
                  <a:lnTo>
                    <a:pt x="677" y="108"/>
                  </a:lnTo>
                  <a:lnTo>
                    <a:pt x="674" y="108"/>
                  </a:lnTo>
                  <a:lnTo>
                    <a:pt x="671" y="111"/>
                  </a:lnTo>
                  <a:lnTo>
                    <a:pt x="668" y="111"/>
                  </a:lnTo>
                  <a:lnTo>
                    <a:pt x="668" y="114"/>
                  </a:lnTo>
                  <a:lnTo>
                    <a:pt x="665" y="114"/>
                  </a:lnTo>
                  <a:lnTo>
                    <a:pt x="665" y="116"/>
                  </a:lnTo>
                  <a:lnTo>
                    <a:pt x="668" y="119"/>
                  </a:lnTo>
                  <a:lnTo>
                    <a:pt x="665" y="119"/>
                  </a:lnTo>
                  <a:lnTo>
                    <a:pt x="671" y="119"/>
                  </a:lnTo>
                  <a:lnTo>
                    <a:pt x="671" y="122"/>
                  </a:lnTo>
                  <a:lnTo>
                    <a:pt x="674" y="122"/>
                  </a:lnTo>
                  <a:lnTo>
                    <a:pt x="671" y="119"/>
                  </a:lnTo>
                  <a:lnTo>
                    <a:pt x="674" y="119"/>
                  </a:lnTo>
                  <a:lnTo>
                    <a:pt x="674" y="116"/>
                  </a:lnTo>
                  <a:lnTo>
                    <a:pt x="677" y="116"/>
                  </a:lnTo>
                  <a:lnTo>
                    <a:pt x="680" y="116"/>
                  </a:lnTo>
                  <a:lnTo>
                    <a:pt x="685" y="114"/>
                  </a:lnTo>
                  <a:lnTo>
                    <a:pt x="688" y="114"/>
                  </a:lnTo>
                  <a:lnTo>
                    <a:pt x="691" y="114"/>
                  </a:lnTo>
                  <a:lnTo>
                    <a:pt x="697" y="114"/>
                  </a:lnTo>
                  <a:lnTo>
                    <a:pt x="700" y="111"/>
                  </a:lnTo>
                  <a:lnTo>
                    <a:pt x="702" y="114"/>
                  </a:lnTo>
                  <a:lnTo>
                    <a:pt x="705" y="114"/>
                  </a:lnTo>
                  <a:lnTo>
                    <a:pt x="702" y="116"/>
                  </a:lnTo>
                  <a:lnTo>
                    <a:pt x="700" y="119"/>
                  </a:lnTo>
                  <a:lnTo>
                    <a:pt x="700" y="122"/>
                  </a:lnTo>
                  <a:lnTo>
                    <a:pt x="697" y="12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2" name="Freeform 4057"/>
            <p:cNvSpPr/>
            <p:nvPr/>
          </p:nvSpPr>
          <p:spPr>
            <a:xfrm>
              <a:off x="4953240" y="2094120"/>
              <a:ext cx="55080" cy="16560"/>
            </a:xfrm>
            <a:custGeom>
              <a:avLst/>
              <a:gdLst>
                <a:gd name="textAreaLeft" fmla="*/ 0 w 55080"/>
                <a:gd name="textAreaRight" fmla="*/ 55800 w 55080"/>
                <a:gd name="textAreaTop" fmla="*/ 0 h 16560"/>
                <a:gd name="textAreaBottom" fmla="*/ 17280 h 16560"/>
              </a:gdLst>
              <a:ahLst/>
              <a:cxnLst/>
              <a:rect l="textAreaLeft" t="textAreaTop" r="textAreaRight" b="textAreaBottom"/>
              <a:pathLst>
                <a:path w="28" h="9">
                  <a:moveTo>
                    <a:pt x="11" y="0"/>
                  </a:moveTo>
                  <a:lnTo>
                    <a:pt x="17" y="0"/>
                  </a:lnTo>
                  <a:lnTo>
                    <a:pt x="20" y="0"/>
                  </a:lnTo>
                  <a:lnTo>
                    <a:pt x="23" y="0"/>
                  </a:lnTo>
                  <a:lnTo>
                    <a:pt x="25" y="3"/>
                  </a:lnTo>
                  <a:lnTo>
                    <a:pt x="28" y="6"/>
                  </a:lnTo>
                  <a:lnTo>
                    <a:pt x="23" y="9"/>
                  </a:lnTo>
                  <a:lnTo>
                    <a:pt x="20" y="6"/>
                  </a:lnTo>
                  <a:lnTo>
                    <a:pt x="17" y="9"/>
                  </a:lnTo>
                  <a:lnTo>
                    <a:pt x="14" y="9"/>
                  </a:lnTo>
                  <a:lnTo>
                    <a:pt x="8" y="6"/>
                  </a:lnTo>
                  <a:lnTo>
                    <a:pt x="5" y="6"/>
                  </a:lnTo>
                  <a:lnTo>
                    <a:pt x="3" y="6"/>
                  </a:lnTo>
                  <a:lnTo>
                    <a:pt x="0" y="3"/>
                  </a:lnTo>
                  <a:lnTo>
                    <a:pt x="0" y="0"/>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3" name="Freeform 4058"/>
            <p:cNvSpPr/>
            <p:nvPr/>
          </p:nvSpPr>
          <p:spPr>
            <a:xfrm>
              <a:off x="4975200" y="2117520"/>
              <a:ext cx="60840" cy="37800"/>
            </a:xfrm>
            <a:custGeom>
              <a:avLst/>
              <a:gdLst>
                <a:gd name="textAreaLeft" fmla="*/ 0 w 60840"/>
                <a:gd name="textAreaRight" fmla="*/ 61560 w 60840"/>
                <a:gd name="textAreaTop" fmla="*/ 0 h 37800"/>
                <a:gd name="textAreaBottom" fmla="*/ 38520 h 37800"/>
              </a:gdLst>
              <a:ahLst/>
              <a:cxnLst/>
              <a:rect l="textAreaLeft" t="textAreaTop" r="textAreaRight" b="textAreaBottom"/>
              <a:pathLst>
                <a:path w="31" h="20">
                  <a:moveTo>
                    <a:pt x="6" y="0"/>
                  </a:moveTo>
                  <a:lnTo>
                    <a:pt x="9" y="3"/>
                  </a:lnTo>
                  <a:lnTo>
                    <a:pt x="12" y="3"/>
                  </a:lnTo>
                  <a:lnTo>
                    <a:pt x="14" y="3"/>
                  </a:lnTo>
                  <a:lnTo>
                    <a:pt x="20" y="3"/>
                  </a:lnTo>
                  <a:lnTo>
                    <a:pt x="20" y="6"/>
                  </a:lnTo>
                  <a:lnTo>
                    <a:pt x="31" y="8"/>
                  </a:lnTo>
                  <a:lnTo>
                    <a:pt x="31" y="11"/>
                  </a:lnTo>
                  <a:lnTo>
                    <a:pt x="26" y="11"/>
                  </a:lnTo>
                  <a:lnTo>
                    <a:pt x="31" y="17"/>
                  </a:lnTo>
                  <a:lnTo>
                    <a:pt x="29" y="20"/>
                  </a:lnTo>
                  <a:lnTo>
                    <a:pt x="20" y="17"/>
                  </a:lnTo>
                  <a:lnTo>
                    <a:pt x="20" y="14"/>
                  </a:lnTo>
                  <a:lnTo>
                    <a:pt x="14" y="11"/>
                  </a:lnTo>
                  <a:lnTo>
                    <a:pt x="9" y="11"/>
                  </a:lnTo>
                  <a:lnTo>
                    <a:pt x="6" y="8"/>
                  </a:lnTo>
                  <a:lnTo>
                    <a:pt x="3" y="8"/>
                  </a:lnTo>
                  <a:lnTo>
                    <a:pt x="3" y="6"/>
                  </a:ln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6480" rIns="90000" bIns="-6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4" name="Freeform 4059"/>
            <p:cNvSpPr/>
            <p:nvPr/>
          </p:nvSpPr>
          <p:spPr>
            <a:xfrm>
              <a:off x="5116320" y="1995840"/>
              <a:ext cx="38880" cy="22320"/>
            </a:xfrm>
            <a:custGeom>
              <a:avLst/>
              <a:gdLst>
                <a:gd name="textAreaLeft" fmla="*/ 0 w 38880"/>
                <a:gd name="textAreaRight" fmla="*/ 39600 w 38880"/>
                <a:gd name="textAreaTop" fmla="*/ 0 h 22320"/>
                <a:gd name="textAreaBottom" fmla="*/ 23040 h 22320"/>
              </a:gdLst>
              <a:ahLst/>
              <a:cxnLst/>
              <a:rect l="textAreaLeft" t="textAreaTop" r="textAreaRight" b="textAreaBottom"/>
              <a:pathLst>
                <a:path w="20" h="12">
                  <a:moveTo>
                    <a:pt x="9" y="0"/>
                  </a:moveTo>
                  <a:lnTo>
                    <a:pt x="12" y="0"/>
                  </a:lnTo>
                  <a:lnTo>
                    <a:pt x="14" y="0"/>
                  </a:lnTo>
                  <a:lnTo>
                    <a:pt x="14" y="3"/>
                  </a:lnTo>
                  <a:lnTo>
                    <a:pt x="12" y="6"/>
                  </a:lnTo>
                  <a:lnTo>
                    <a:pt x="17" y="6"/>
                  </a:lnTo>
                  <a:lnTo>
                    <a:pt x="20" y="6"/>
                  </a:lnTo>
                  <a:lnTo>
                    <a:pt x="20" y="9"/>
                  </a:lnTo>
                  <a:lnTo>
                    <a:pt x="20" y="12"/>
                  </a:lnTo>
                  <a:lnTo>
                    <a:pt x="17" y="12"/>
                  </a:lnTo>
                  <a:lnTo>
                    <a:pt x="12" y="9"/>
                  </a:lnTo>
                  <a:lnTo>
                    <a:pt x="9" y="12"/>
                  </a:lnTo>
                  <a:lnTo>
                    <a:pt x="6" y="12"/>
                  </a:lnTo>
                  <a:lnTo>
                    <a:pt x="0" y="9"/>
                  </a:lnTo>
                  <a:lnTo>
                    <a:pt x="0" y="6"/>
                  </a:lnTo>
                  <a:lnTo>
                    <a:pt x="3" y="6"/>
                  </a:lnTo>
                  <a:lnTo>
                    <a:pt x="0" y="3"/>
                  </a:lnTo>
                  <a:lnTo>
                    <a:pt x="3" y="0"/>
                  </a:lnTo>
                  <a:lnTo>
                    <a:pt x="6"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1960" rIns="90000" bIns="-219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5" name="Freeform 4060"/>
            <p:cNvSpPr/>
            <p:nvPr/>
          </p:nvSpPr>
          <p:spPr>
            <a:xfrm>
              <a:off x="5076720" y="2013480"/>
              <a:ext cx="23040" cy="14760"/>
            </a:xfrm>
            <a:custGeom>
              <a:avLst/>
              <a:gdLst>
                <a:gd name="textAreaLeft" fmla="*/ 0 w 23040"/>
                <a:gd name="textAreaRight" fmla="*/ 23760 w 23040"/>
                <a:gd name="textAreaTop" fmla="*/ 0 h 14760"/>
                <a:gd name="textAreaBottom" fmla="*/ 15480 h 14760"/>
              </a:gdLst>
              <a:ahLst/>
              <a:cxnLst/>
              <a:rect l="textAreaLeft" t="textAreaTop" r="textAreaRight" b="textAreaBottom"/>
              <a:pathLst>
                <a:path w="12" h="8">
                  <a:moveTo>
                    <a:pt x="3" y="0"/>
                  </a:moveTo>
                  <a:lnTo>
                    <a:pt x="6" y="0"/>
                  </a:lnTo>
                  <a:lnTo>
                    <a:pt x="6" y="3"/>
                  </a:lnTo>
                  <a:lnTo>
                    <a:pt x="9" y="3"/>
                  </a:lnTo>
                  <a:lnTo>
                    <a:pt x="12" y="3"/>
                  </a:lnTo>
                  <a:lnTo>
                    <a:pt x="9" y="8"/>
                  </a:lnTo>
                  <a:lnTo>
                    <a:pt x="6" y="8"/>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9520" rIns="90000" bIns="-295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6" name="Freeform 4061"/>
            <p:cNvSpPr/>
            <p:nvPr/>
          </p:nvSpPr>
          <p:spPr>
            <a:xfrm>
              <a:off x="5042880" y="2046240"/>
              <a:ext cx="38880" cy="10800"/>
            </a:xfrm>
            <a:custGeom>
              <a:avLst/>
              <a:gdLst>
                <a:gd name="textAreaLeft" fmla="*/ 0 w 38880"/>
                <a:gd name="textAreaRight" fmla="*/ 39600 w 38880"/>
                <a:gd name="textAreaTop" fmla="*/ 0 h 10800"/>
                <a:gd name="textAreaBottom" fmla="*/ 11520 h 10800"/>
              </a:gdLst>
              <a:ahLst/>
              <a:cxnLst/>
              <a:rect l="textAreaLeft" t="textAreaTop" r="textAreaRight" b="textAreaBottom"/>
              <a:pathLst>
                <a:path w="20" h="6">
                  <a:moveTo>
                    <a:pt x="3" y="0"/>
                  </a:moveTo>
                  <a:lnTo>
                    <a:pt x="6" y="0"/>
                  </a:lnTo>
                  <a:lnTo>
                    <a:pt x="9" y="0"/>
                  </a:lnTo>
                  <a:lnTo>
                    <a:pt x="12" y="0"/>
                  </a:lnTo>
                  <a:lnTo>
                    <a:pt x="20" y="0"/>
                  </a:lnTo>
                  <a:lnTo>
                    <a:pt x="20" y="3"/>
                  </a:lnTo>
                  <a:lnTo>
                    <a:pt x="20" y="6"/>
                  </a:lnTo>
                  <a:lnTo>
                    <a:pt x="14" y="6"/>
                  </a:lnTo>
                  <a:lnTo>
                    <a:pt x="12" y="6"/>
                  </a:lnTo>
                  <a:lnTo>
                    <a:pt x="9" y="6"/>
                  </a:lnTo>
                  <a:lnTo>
                    <a:pt x="6" y="6"/>
                  </a:lnTo>
                  <a:lnTo>
                    <a:pt x="3" y="6"/>
                  </a:lnTo>
                  <a:lnTo>
                    <a:pt x="0" y="6"/>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7" name="Freeform 4062"/>
            <p:cNvSpPr/>
            <p:nvPr/>
          </p:nvSpPr>
          <p:spPr>
            <a:xfrm>
              <a:off x="5110560" y="1924560"/>
              <a:ext cx="17280" cy="43560"/>
            </a:xfrm>
            <a:custGeom>
              <a:avLst/>
              <a:gdLst>
                <a:gd name="textAreaLeft" fmla="*/ 0 w 17280"/>
                <a:gd name="textAreaRight" fmla="*/ 18000 w 17280"/>
                <a:gd name="textAreaTop" fmla="*/ 0 h 43560"/>
                <a:gd name="textAreaBottom" fmla="*/ 44280 h 43560"/>
              </a:gdLst>
              <a:ahLst/>
              <a:cxnLst/>
              <a:rect l="textAreaLeft" t="textAreaTop" r="textAreaRight" b="textAreaBottom"/>
              <a:pathLst>
                <a:path w="9" h="23">
                  <a:moveTo>
                    <a:pt x="3" y="0"/>
                  </a:moveTo>
                  <a:lnTo>
                    <a:pt x="6" y="3"/>
                  </a:lnTo>
                  <a:lnTo>
                    <a:pt x="9" y="3"/>
                  </a:lnTo>
                  <a:lnTo>
                    <a:pt x="6" y="3"/>
                  </a:lnTo>
                  <a:lnTo>
                    <a:pt x="9" y="6"/>
                  </a:lnTo>
                  <a:lnTo>
                    <a:pt x="6" y="9"/>
                  </a:lnTo>
                  <a:lnTo>
                    <a:pt x="9" y="12"/>
                  </a:lnTo>
                  <a:lnTo>
                    <a:pt x="9" y="15"/>
                  </a:lnTo>
                  <a:lnTo>
                    <a:pt x="9" y="17"/>
                  </a:lnTo>
                  <a:lnTo>
                    <a:pt x="9" y="20"/>
                  </a:lnTo>
                  <a:lnTo>
                    <a:pt x="9" y="23"/>
                  </a:lnTo>
                  <a:lnTo>
                    <a:pt x="6" y="23"/>
                  </a:lnTo>
                  <a:lnTo>
                    <a:pt x="3" y="20"/>
                  </a:lnTo>
                  <a:lnTo>
                    <a:pt x="3" y="17"/>
                  </a:lnTo>
                  <a:lnTo>
                    <a:pt x="3" y="15"/>
                  </a:lnTo>
                  <a:lnTo>
                    <a:pt x="3" y="12"/>
                  </a:lnTo>
                  <a:lnTo>
                    <a:pt x="3" y="9"/>
                  </a:lnTo>
                  <a:lnTo>
                    <a:pt x="3" y="6"/>
                  </a:lnTo>
                  <a:lnTo>
                    <a:pt x="0" y="6"/>
                  </a:lnTo>
                  <a:lnTo>
                    <a:pt x="3"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20" rIns="90000" bIns="-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8" name="Freeform 4063"/>
            <p:cNvSpPr/>
            <p:nvPr/>
          </p:nvSpPr>
          <p:spPr>
            <a:xfrm>
              <a:off x="5134320" y="1864800"/>
              <a:ext cx="15120" cy="10800"/>
            </a:xfrm>
            <a:custGeom>
              <a:avLst/>
              <a:gdLst>
                <a:gd name="textAreaLeft" fmla="*/ 0 w 15120"/>
                <a:gd name="textAreaRight" fmla="*/ 15840 w 15120"/>
                <a:gd name="textAreaTop" fmla="*/ 0 h 10800"/>
                <a:gd name="textAreaBottom" fmla="*/ 11520 h 10800"/>
              </a:gdLst>
              <a:ahLst/>
              <a:cxnLst/>
              <a:rect l="textAreaLeft" t="textAreaTop" r="textAreaRight" b="textAreaBottom"/>
              <a:pathLst>
                <a:path w="8" h="6">
                  <a:moveTo>
                    <a:pt x="0" y="6"/>
                  </a:moveTo>
                  <a:lnTo>
                    <a:pt x="3" y="6"/>
                  </a:lnTo>
                  <a:lnTo>
                    <a:pt x="5" y="6"/>
                  </a:lnTo>
                  <a:lnTo>
                    <a:pt x="8" y="6"/>
                  </a:lnTo>
                  <a:lnTo>
                    <a:pt x="8" y="3"/>
                  </a:lnTo>
                  <a:lnTo>
                    <a:pt x="8"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89" name="Freeform 4064"/>
            <p:cNvSpPr/>
            <p:nvPr/>
          </p:nvSpPr>
          <p:spPr>
            <a:xfrm>
              <a:off x="6229440" y="3366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0" name="Freeform 4065"/>
            <p:cNvSpPr/>
            <p:nvPr/>
          </p:nvSpPr>
          <p:spPr>
            <a:xfrm>
              <a:off x="6167520" y="339300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1" name="Freeform 4066"/>
            <p:cNvSpPr/>
            <p:nvPr/>
          </p:nvSpPr>
          <p:spPr>
            <a:xfrm>
              <a:off x="5355000" y="2866680"/>
              <a:ext cx="3240" cy="5040"/>
            </a:xfrm>
            <a:custGeom>
              <a:avLst/>
              <a:gdLst>
                <a:gd name="textAreaLeft" fmla="*/ 0 w 3240"/>
                <a:gd name="textAreaRight" fmla="*/ 3960 w 3240"/>
                <a:gd name="textAreaTop" fmla="*/ 0 h 5040"/>
                <a:gd name="textAreaBottom" fmla="*/ 5760 h 5040"/>
              </a:gdLst>
              <a:ahLst/>
              <a:cxnLst/>
              <a:rect l="textAreaLeft" t="textAreaTop" r="textAreaRight" b="textAreaBottom"/>
              <a:pathLst>
                <a:path w="2" h="3">
                  <a:moveTo>
                    <a:pt x="2" y="0"/>
                  </a:move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2" name="Freeform 4067"/>
            <p:cNvSpPr/>
            <p:nvPr/>
          </p:nvSpPr>
          <p:spPr>
            <a:xfrm>
              <a:off x="8607960" y="424836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3" name="Rectangle 4068"/>
            <p:cNvSpPr/>
            <p:nvPr/>
          </p:nvSpPr>
          <p:spPr>
            <a:xfrm>
              <a:off x="8602200" y="424260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4" name="Rectangle 4069"/>
            <p:cNvSpPr/>
            <p:nvPr/>
          </p:nvSpPr>
          <p:spPr>
            <a:xfrm>
              <a:off x="8544600" y="419832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5" name="Rectangle 4070"/>
            <p:cNvSpPr/>
            <p:nvPr/>
          </p:nvSpPr>
          <p:spPr>
            <a:xfrm>
              <a:off x="8629920" y="4213440"/>
              <a:ext cx="5400" cy="504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6" name="Freeform 4071"/>
            <p:cNvSpPr/>
            <p:nvPr/>
          </p:nvSpPr>
          <p:spPr>
            <a:xfrm>
              <a:off x="8510760" y="4204080"/>
              <a:ext cx="45000" cy="26280"/>
            </a:xfrm>
            <a:custGeom>
              <a:avLst/>
              <a:gdLst>
                <a:gd name="textAreaLeft" fmla="*/ 0 w 45000"/>
                <a:gd name="textAreaRight" fmla="*/ 45720 w 45000"/>
                <a:gd name="textAreaTop" fmla="*/ 0 h 26280"/>
                <a:gd name="textAreaBottom" fmla="*/ 27000 h 26280"/>
              </a:gdLst>
              <a:ahLst/>
              <a:cxnLst/>
              <a:rect l="textAreaLeft" t="textAreaTop" r="textAreaRight" b="textAreaBottom"/>
              <a:pathLst>
                <a:path w="23" h="14">
                  <a:moveTo>
                    <a:pt x="0" y="8"/>
                  </a:moveTo>
                  <a:lnTo>
                    <a:pt x="3" y="8"/>
                  </a:lnTo>
                  <a:lnTo>
                    <a:pt x="6" y="5"/>
                  </a:lnTo>
                  <a:lnTo>
                    <a:pt x="9" y="5"/>
                  </a:lnTo>
                  <a:lnTo>
                    <a:pt x="12" y="3"/>
                  </a:lnTo>
                  <a:lnTo>
                    <a:pt x="15" y="3"/>
                  </a:lnTo>
                  <a:lnTo>
                    <a:pt x="15" y="0"/>
                  </a:lnTo>
                  <a:lnTo>
                    <a:pt x="17" y="0"/>
                  </a:lnTo>
                  <a:lnTo>
                    <a:pt x="15" y="0"/>
                  </a:lnTo>
                  <a:lnTo>
                    <a:pt x="15" y="3"/>
                  </a:lnTo>
                  <a:lnTo>
                    <a:pt x="15" y="5"/>
                  </a:lnTo>
                  <a:lnTo>
                    <a:pt x="17" y="5"/>
                  </a:lnTo>
                  <a:lnTo>
                    <a:pt x="15" y="3"/>
                  </a:lnTo>
                  <a:lnTo>
                    <a:pt x="17" y="3"/>
                  </a:lnTo>
                  <a:lnTo>
                    <a:pt x="20" y="3"/>
                  </a:lnTo>
                  <a:lnTo>
                    <a:pt x="23" y="3"/>
                  </a:lnTo>
                  <a:lnTo>
                    <a:pt x="20" y="8"/>
                  </a:lnTo>
                  <a:lnTo>
                    <a:pt x="17" y="11"/>
                  </a:lnTo>
                  <a:lnTo>
                    <a:pt x="15" y="8"/>
                  </a:lnTo>
                  <a:lnTo>
                    <a:pt x="12" y="5"/>
                  </a:lnTo>
                  <a:lnTo>
                    <a:pt x="12" y="8"/>
                  </a:lnTo>
                  <a:lnTo>
                    <a:pt x="9" y="14"/>
                  </a:lnTo>
                  <a:lnTo>
                    <a:pt x="3" y="8"/>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0" rIns="90000" bIns="-18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7" name="Freeform 4072"/>
            <p:cNvSpPr/>
            <p:nvPr/>
          </p:nvSpPr>
          <p:spPr>
            <a:xfrm>
              <a:off x="8403480" y="4153680"/>
              <a:ext cx="247680" cy="159120"/>
            </a:xfrm>
            <a:custGeom>
              <a:avLst/>
              <a:gdLst>
                <a:gd name="textAreaLeft" fmla="*/ 0 w 247680"/>
                <a:gd name="textAreaRight" fmla="*/ 248400 w 247680"/>
                <a:gd name="textAreaTop" fmla="*/ 0 h 159120"/>
                <a:gd name="textAreaBottom" fmla="*/ 159840 h 159120"/>
              </a:gdLst>
              <a:ahLst/>
              <a:cxnLst/>
              <a:rect l="textAreaLeft" t="textAreaTop" r="textAreaRight" b="textAreaBottom"/>
              <a:pathLst>
                <a:path w="125" h="83">
                  <a:moveTo>
                    <a:pt x="103" y="37"/>
                  </a:moveTo>
                  <a:lnTo>
                    <a:pt x="97" y="37"/>
                  </a:lnTo>
                  <a:lnTo>
                    <a:pt x="91" y="37"/>
                  </a:lnTo>
                  <a:lnTo>
                    <a:pt x="88" y="37"/>
                  </a:lnTo>
                  <a:lnTo>
                    <a:pt x="80" y="40"/>
                  </a:lnTo>
                  <a:lnTo>
                    <a:pt x="74" y="49"/>
                  </a:lnTo>
                  <a:lnTo>
                    <a:pt x="74" y="54"/>
                  </a:lnTo>
                  <a:lnTo>
                    <a:pt x="71" y="60"/>
                  </a:lnTo>
                  <a:lnTo>
                    <a:pt x="66" y="68"/>
                  </a:lnTo>
                  <a:lnTo>
                    <a:pt x="57" y="74"/>
                  </a:lnTo>
                  <a:lnTo>
                    <a:pt x="52" y="74"/>
                  </a:lnTo>
                  <a:lnTo>
                    <a:pt x="43" y="74"/>
                  </a:lnTo>
                  <a:lnTo>
                    <a:pt x="43" y="71"/>
                  </a:lnTo>
                  <a:lnTo>
                    <a:pt x="37" y="74"/>
                  </a:lnTo>
                  <a:lnTo>
                    <a:pt x="29" y="80"/>
                  </a:lnTo>
                  <a:lnTo>
                    <a:pt x="20" y="80"/>
                  </a:lnTo>
                  <a:lnTo>
                    <a:pt x="12" y="83"/>
                  </a:lnTo>
                  <a:lnTo>
                    <a:pt x="6" y="77"/>
                  </a:lnTo>
                  <a:lnTo>
                    <a:pt x="6" y="74"/>
                  </a:lnTo>
                  <a:lnTo>
                    <a:pt x="0" y="74"/>
                  </a:lnTo>
                  <a:lnTo>
                    <a:pt x="0" y="71"/>
                  </a:lnTo>
                  <a:lnTo>
                    <a:pt x="0" y="66"/>
                  </a:lnTo>
                  <a:lnTo>
                    <a:pt x="0" y="68"/>
                  </a:lnTo>
                  <a:lnTo>
                    <a:pt x="3" y="68"/>
                  </a:lnTo>
                  <a:lnTo>
                    <a:pt x="3" y="71"/>
                  </a:lnTo>
                  <a:lnTo>
                    <a:pt x="6" y="71"/>
                  </a:lnTo>
                  <a:lnTo>
                    <a:pt x="9" y="68"/>
                  </a:lnTo>
                  <a:lnTo>
                    <a:pt x="9" y="71"/>
                  </a:lnTo>
                  <a:lnTo>
                    <a:pt x="9" y="68"/>
                  </a:lnTo>
                  <a:lnTo>
                    <a:pt x="12" y="68"/>
                  </a:lnTo>
                  <a:lnTo>
                    <a:pt x="12" y="71"/>
                  </a:lnTo>
                  <a:lnTo>
                    <a:pt x="15" y="71"/>
                  </a:lnTo>
                  <a:lnTo>
                    <a:pt x="15" y="74"/>
                  </a:lnTo>
                  <a:lnTo>
                    <a:pt x="15" y="71"/>
                  </a:lnTo>
                  <a:lnTo>
                    <a:pt x="17" y="71"/>
                  </a:lnTo>
                  <a:lnTo>
                    <a:pt x="17" y="74"/>
                  </a:lnTo>
                  <a:lnTo>
                    <a:pt x="20" y="74"/>
                  </a:lnTo>
                  <a:lnTo>
                    <a:pt x="23" y="74"/>
                  </a:lnTo>
                  <a:lnTo>
                    <a:pt x="20" y="71"/>
                  </a:lnTo>
                  <a:lnTo>
                    <a:pt x="20" y="74"/>
                  </a:lnTo>
                  <a:lnTo>
                    <a:pt x="20" y="71"/>
                  </a:lnTo>
                  <a:lnTo>
                    <a:pt x="17" y="71"/>
                  </a:lnTo>
                  <a:lnTo>
                    <a:pt x="20" y="71"/>
                  </a:lnTo>
                  <a:lnTo>
                    <a:pt x="20" y="68"/>
                  </a:lnTo>
                  <a:lnTo>
                    <a:pt x="20" y="66"/>
                  </a:lnTo>
                  <a:lnTo>
                    <a:pt x="23" y="66"/>
                  </a:lnTo>
                  <a:lnTo>
                    <a:pt x="20" y="66"/>
                  </a:lnTo>
                  <a:lnTo>
                    <a:pt x="20" y="63"/>
                  </a:lnTo>
                  <a:lnTo>
                    <a:pt x="23" y="63"/>
                  </a:lnTo>
                  <a:lnTo>
                    <a:pt x="23" y="60"/>
                  </a:lnTo>
                  <a:lnTo>
                    <a:pt x="23" y="57"/>
                  </a:lnTo>
                  <a:lnTo>
                    <a:pt x="26" y="57"/>
                  </a:lnTo>
                  <a:lnTo>
                    <a:pt x="26" y="54"/>
                  </a:lnTo>
                  <a:lnTo>
                    <a:pt x="29" y="54"/>
                  </a:lnTo>
                  <a:lnTo>
                    <a:pt x="29" y="57"/>
                  </a:lnTo>
                  <a:lnTo>
                    <a:pt x="29" y="54"/>
                  </a:lnTo>
                  <a:lnTo>
                    <a:pt x="32" y="54"/>
                  </a:lnTo>
                  <a:lnTo>
                    <a:pt x="34" y="54"/>
                  </a:lnTo>
                  <a:lnTo>
                    <a:pt x="37" y="54"/>
                  </a:lnTo>
                  <a:lnTo>
                    <a:pt x="40" y="54"/>
                  </a:lnTo>
                  <a:lnTo>
                    <a:pt x="40" y="51"/>
                  </a:lnTo>
                  <a:lnTo>
                    <a:pt x="43" y="51"/>
                  </a:lnTo>
                  <a:lnTo>
                    <a:pt x="46" y="49"/>
                  </a:lnTo>
                  <a:lnTo>
                    <a:pt x="49" y="46"/>
                  </a:lnTo>
                  <a:lnTo>
                    <a:pt x="49" y="43"/>
                  </a:lnTo>
                  <a:lnTo>
                    <a:pt x="54" y="40"/>
                  </a:lnTo>
                  <a:lnTo>
                    <a:pt x="54" y="37"/>
                  </a:lnTo>
                  <a:lnTo>
                    <a:pt x="57" y="34"/>
                  </a:lnTo>
                  <a:lnTo>
                    <a:pt x="54" y="34"/>
                  </a:lnTo>
                  <a:lnTo>
                    <a:pt x="57" y="34"/>
                  </a:lnTo>
                  <a:lnTo>
                    <a:pt x="63" y="40"/>
                  </a:lnTo>
                  <a:lnTo>
                    <a:pt x="66" y="34"/>
                  </a:lnTo>
                  <a:lnTo>
                    <a:pt x="66" y="31"/>
                  </a:lnTo>
                  <a:lnTo>
                    <a:pt x="69" y="34"/>
                  </a:lnTo>
                  <a:lnTo>
                    <a:pt x="71" y="37"/>
                  </a:lnTo>
                  <a:lnTo>
                    <a:pt x="74" y="34"/>
                  </a:lnTo>
                  <a:lnTo>
                    <a:pt x="77" y="29"/>
                  </a:lnTo>
                  <a:lnTo>
                    <a:pt x="74" y="29"/>
                  </a:lnTo>
                  <a:lnTo>
                    <a:pt x="74" y="26"/>
                  </a:lnTo>
                  <a:lnTo>
                    <a:pt x="77" y="26"/>
                  </a:lnTo>
                  <a:lnTo>
                    <a:pt x="74" y="26"/>
                  </a:lnTo>
                  <a:lnTo>
                    <a:pt x="74" y="23"/>
                  </a:lnTo>
                  <a:lnTo>
                    <a:pt x="74" y="26"/>
                  </a:lnTo>
                  <a:lnTo>
                    <a:pt x="74" y="23"/>
                  </a:lnTo>
                  <a:lnTo>
                    <a:pt x="77" y="20"/>
                  </a:lnTo>
                  <a:lnTo>
                    <a:pt x="77" y="23"/>
                  </a:lnTo>
                  <a:lnTo>
                    <a:pt x="80" y="23"/>
                  </a:lnTo>
                  <a:lnTo>
                    <a:pt x="80" y="20"/>
                  </a:lnTo>
                  <a:lnTo>
                    <a:pt x="80" y="17"/>
                  </a:lnTo>
                  <a:lnTo>
                    <a:pt x="83" y="17"/>
                  </a:lnTo>
                  <a:lnTo>
                    <a:pt x="83" y="14"/>
                  </a:lnTo>
                  <a:lnTo>
                    <a:pt x="86" y="14"/>
                  </a:lnTo>
                  <a:lnTo>
                    <a:pt x="86" y="12"/>
                  </a:lnTo>
                  <a:lnTo>
                    <a:pt x="86" y="9"/>
                  </a:lnTo>
                  <a:lnTo>
                    <a:pt x="88" y="9"/>
                  </a:lnTo>
                  <a:lnTo>
                    <a:pt x="88" y="6"/>
                  </a:lnTo>
                  <a:lnTo>
                    <a:pt x="91" y="3"/>
                  </a:lnTo>
                  <a:lnTo>
                    <a:pt x="91" y="0"/>
                  </a:lnTo>
                  <a:lnTo>
                    <a:pt x="94" y="3"/>
                  </a:lnTo>
                  <a:lnTo>
                    <a:pt x="91" y="3"/>
                  </a:lnTo>
                  <a:lnTo>
                    <a:pt x="91" y="6"/>
                  </a:lnTo>
                  <a:lnTo>
                    <a:pt x="91" y="9"/>
                  </a:lnTo>
                  <a:lnTo>
                    <a:pt x="94" y="6"/>
                  </a:lnTo>
                  <a:lnTo>
                    <a:pt x="94" y="3"/>
                  </a:lnTo>
                  <a:lnTo>
                    <a:pt x="97" y="3"/>
                  </a:lnTo>
                  <a:lnTo>
                    <a:pt x="97" y="6"/>
                  </a:lnTo>
                  <a:lnTo>
                    <a:pt x="100" y="6"/>
                  </a:lnTo>
                  <a:lnTo>
                    <a:pt x="103" y="6"/>
                  </a:lnTo>
                  <a:lnTo>
                    <a:pt x="103" y="9"/>
                  </a:lnTo>
                  <a:lnTo>
                    <a:pt x="106" y="9"/>
                  </a:lnTo>
                  <a:lnTo>
                    <a:pt x="106" y="12"/>
                  </a:lnTo>
                  <a:lnTo>
                    <a:pt x="103" y="12"/>
                  </a:lnTo>
                  <a:lnTo>
                    <a:pt x="103" y="14"/>
                  </a:lnTo>
                  <a:lnTo>
                    <a:pt x="100" y="14"/>
                  </a:lnTo>
                  <a:lnTo>
                    <a:pt x="103" y="17"/>
                  </a:lnTo>
                  <a:lnTo>
                    <a:pt x="106" y="17"/>
                  </a:lnTo>
                  <a:lnTo>
                    <a:pt x="106" y="14"/>
                  </a:lnTo>
                  <a:lnTo>
                    <a:pt x="108" y="14"/>
                  </a:lnTo>
                  <a:lnTo>
                    <a:pt x="108" y="17"/>
                  </a:lnTo>
                  <a:lnTo>
                    <a:pt x="106" y="17"/>
                  </a:lnTo>
                  <a:lnTo>
                    <a:pt x="108" y="17"/>
                  </a:lnTo>
                  <a:lnTo>
                    <a:pt x="108" y="20"/>
                  </a:lnTo>
                  <a:lnTo>
                    <a:pt x="108" y="17"/>
                  </a:lnTo>
                  <a:lnTo>
                    <a:pt x="111" y="17"/>
                  </a:lnTo>
                  <a:lnTo>
                    <a:pt x="114" y="17"/>
                  </a:lnTo>
                  <a:lnTo>
                    <a:pt x="117" y="20"/>
                  </a:lnTo>
                  <a:lnTo>
                    <a:pt x="114" y="20"/>
                  </a:lnTo>
                  <a:lnTo>
                    <a:pt x="117" y="20"/>
                  </a:lnTo>
                  <a:lnTo>
                    <a:pt x="120" y="20"/>
                  </a:lnTo>
                  <a:lnTo>
                    <a:pt x="120" y="23"/>
                  </a:lnTo>
                  <a:lnTo>
                    <a:pt x="123" y="23"/>
                  </a:lnTo>
                  <a:lnTo>
                    <a:pt x="125" y="23"/>
                  </a:lnTo>
                  <a:lnTo>
                    <a:pt x="123" y="26"/>
                  </a:lnTo>
                  <a:lnTo>
                    <a:pt x="123" y="29"/>
                  </a:lnTo>
                  <a:lnTo>
                    <a:pt x="120" y="29"/>
                  </a:lnTo>
                  <a:lnTo>
                    <a:pt x="117" y="29"/>
                  </a:lnTo>
                  <a:lnTo>
                    <a:pt x="114" y="29"/>
                  </a:lnTo>
                  <a:lnTo>
                    <a:pt x="114" y="26"/>
                  </a:lnTo>
                  <a:lnTo>
                    <a:pt x="111" y="29"/>
                  </a:lnTo>
                  <a:lnTo>
                    <a:pt x="111" y="31"/>
                  </a:lnTo>
                  <a:lnTo>
                    <a:pt x="114" y="34"/>
                  </a:lnTo>
                  <a:lnTo>
                    <a:pt x="117" y="34"/>
                  </a:lnTo>
                  <a:lnTo>
                    <a:pt x="117" y="37"/>
                  </a:lnTo>
                  <a:lnTo>
                    <a:pt x="114" y="37"/>
                  </a:lnTo>
                  <a:lnTo>
                    <a:pt x="111" y="34"/>
                  </a:lnTo>
                  <a:lnTo>
                    <a:pt x="111" y="37"/>
                  </a:lnTo>
                  <a:lnTo>
                    <a:pt x="108" y="37"/>
                  </a:lnTo>
                  <a:lnTo>
                    <a:pt x="106" y="37"/>
                  </a:lnTo>
                  <a:lnTo>
                    <a:pt x="103" y="34"/>
                  </a:lnTo>
                  <a:lnTo>
                    <a:pt x="103" y="34"/>
                  </a:lnTo>
                  <a:lnTo>
                    <a:pt x="103" y="3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8" name="Freeform 4073"/>
            <p:cNvSpPr/>
            <p:nvPr/>
          </p:nvSpPr>
          <p:spPr>
            <a:xfrm>
              <a:off x="8607960" y="4225320"/>
              <a:ext cx="9360" cy="5040"/>
            </a:xfrm>
            <a:custGeom>
              <a:avLst/>
              <a:gdLst>
                <a:gd name="textAreaLeft" fmla="*/ 0 w 9360"/>
                <a:gd name="textAreaRight" fmla="*/ 10080 w 9360"/>
                <a:gd name="textAreaTop" fmla="*/ 0 h 5040"/>
                <a:gd name="textAreaBottom" fmla="*/ 5760 h 5040"/>
              </a:gdLst>
              <a:ahLst/>
              <a:cxnLst/>
              <a:rect l="textAreaLeft" t="textAreaTop" r="textAreaRight" b="textAreaBottom"/>
              <a:pathLst>
                <a:path w="5" h="3">
                  <a:moveTo>
                    <a:pt x="3" y="0"/>
                  </a:moveTo>
                  <a:lnTo>
                    <a:pt x="5" y="3"/>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699" name="Freeform 4074"/>
            <p:cNvSpPr/>
            <p:nvPr/>
          </p:nvSpPr>
          <p:spPr>
            <a:xfrm>
              <a:off x="8912160" y="469728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3" y="2"/>
                  </a:moveTo>
                  <a:lnTo>
                    <a:pt x="3"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0" name="Freeform 4075"/>
            <p:cNvSpPr/>
            <p:nvPr/>
          </p:nvSpPr>
          <p:spPr>
            <a:xfrm>
              <a:off x="6743880" y="3306240"/>
              <a:ext cx="478080" cy="398160"/>
            </a:xfrm>
            <a:custGeom>
              <a:avLst/>
              <a:gdLst>
                <a:gd name="textAreaLeft" fmla="*/ 0 w 478080"/>
                <a:gd name="textAreaRight" fmla="*/ 478800 w 478080"/>
                <a:gd name="textAreaTop" fmla="*/ 0 h 398160"/>
                <a:gd name="textAreaBottom" fmla="*/ 398880 h 398160"/>
              </a:gdLst>
              <a:ahLst/>
              <a:cxnLst/>
              <a:rect l="textAreaLeft" t="textAreaTop" r="textAreaRight" b="textAreaBottom"/>
              <a:pathLst>
                <a:path w="241" h="207">
                  <a:moveTo>
                    <a:pt x="216" y="56"/>
                  </a:moveTo>
                  <a:lnTo>
                    <a:pt x="216" y="62"/>
                  </a:lnTo>
                  <a:lnTo>
                    <a:pt x="213" y="68"/>
                  </a:lnTo>
                  <a:lnTo>
                    <a:pt x="210" y="74"/>
                  </a:lnTo>
                  <a:lnTo>
                    <a:pt x="210" y="76"/>
                  </a:lnTo>
                  <a:lnTo>
                    <a:pt x="207" y="82"/>
                  </a:lnTo>
                  <a:lnTo>
                    <a:pt x="207" y="85"/>
                  </a:lnTo>
                  <a:lnTo>
                    <a:pt x="207" y="88"/>
                  </a:lnTo>
                  <a:lnTo>
                    <a:pt x="213" y="88"/>
                  </a:lnTo>
                  <a:lnTo>
                    <a:pt x="213" y="91"/>
                  </a:lnTo>
                  <a:lnTo>
                    <a:pt x="207" y="93"/>
                  </a:lnTo>
                  <a:lnTo>
                    <a:pt x="210" y="105"/>
                  </a:lnTo>
                  <a:lnTo>
                    <a:pt x="210" y="110"/>
                  </a:lnTo>
                  <a:lnTo>
                    <a:pt x="213" y="116"/>
                  </a:lnTo>
                  <a:lnTo>
                    <a:pt x="216" y="116"/>
                  </a:lnTo>
                  <a:lnTo>
                    <a:pt x="224" y="119"/>
                  </a:lnTo>
                  <a:lnTo>
                    <a:pt x="224" y="128"/>
                  </a:lnTo>
                  <a:lnTo>
                    <a:pt x="221" y="130"/>
                  </a:lnTo>
                  <a:lnTo>
                    <a:pt x="213" y="139"/>
                  </a:lnTo>
                  <a:lnTo>
                    <a:pt x="216" y="142"/>
                  </a:lnTo>
                  <a:lnTo>
                    <a:pt x="221" y="153"/>
                  </a:lnTo>
                  <a:lnTo>
                    <a:pt x="224" y="159"/>
                  </a:lnTo>
                  <a:lnTo>
                    <a:pt x="236" y="162"/>
                  </a:lnTo>
                  <a:lnTo>
                    <a:pt x="236" y="170"/>
                  </a:lnTo>
                  <a:lnTo>
                    <a:pt x="236" y="173"/>
                  </a:lnTo>
                  <a:lnTo>
                    <a:pt x="236" y="176"/>
                  </a:lnTo>
                  <a:lnTo>
                    <a:pt x="241" y="176"/>
                  </a:lnTo>
                  <a:lnTo>
                    <a:pt x="241" y="182"/>
                  </a:lnTo>
                  <a:lnTo>
                    <a:pt x="236" y="184"/>
                  </a:lnTo>
                  <a:lnTo>
                    <a:pt x="224" y="190"/>
                  </a:lnTo>
                  <a:lnTo>
                    <a:pt x="221" y="201"/>
                  </a:lnTo>
                  <a:lnTo>
                    <a:pt x="219" y="204"/>
                  </a:lnTo>
                  <a:lnTo>
                    <a:pt x="219" y="207"/>
                  </a:lnTo>
                  <a:lnTo>
                    <a:pt x="216" y="207"/>
                  </a:lnTo>
                  <a:lnTo>
                    <a:pt x="213" y="204"/>
                  </a:lnTo>
                  <a:lnTo>
                    <a:pt x="210" y="204"/>
                  </a:lnTo>
                  <a:lnTo>
                    <a:pt x="207" y="204"/>
                  </a:lnTo>
                  <a:lnTo>
                    <a:pt x="204" y="204"/>
                  </a:lnTo>
                  <a:lnTo>
                    <a:pt x="199" y="204"/>
                  </a:lnTo>
                  <a:lnTo>
                    <a:pt x="193" y="201"/>
                  </a:lnTo>
                  <a:lnTo>
                    <a:pt x="193" y="204"/>
                  </a:lnTo>
                  <a:lnTo>
                    <a:pt x="185" y="201"/>
                  </a:lnTo>
                  <a:lnTo>
                    <a:pt x="179" y="201"/>
                  </a:lnTo>
                  <a:lnTo>
                    <a:pt x="173" y="199"/>
                  </a:lnTo>
                  <a:lnTo>
                    <a:pt x="167" y="199"/>
                  </a:lnTo>
                  <a:lnTo>
                    <a:pt x="165" y="190"/>
                  </a:lnTo>
                  <a:lnTo>
                    <a:pt x="165" y="184"/>
                  </a:lnTo>
                  <a:lnTo>
                    <a:pt x="162" y="182"/>
                  </a:lnTo>
                  <a:lnTo>
                    <a:pt x="156" y="179"/>
                  </a:lnTo>
                  <a:lnTo>
                    <a:pt x="150" y="182"/>
                  </a:lnTo>
                  <a:lnTo>
                    <a:pt x="148" y="182"/>
                  </a:lnTo>
                  <a:lnTo>
                    <a:pt x="142" y="184"/>
                  </a:lnTo>
                  <a:lnTo>
                    <a:pt x="142" y="187"/>
                  </a:lnTo>
                  <a:lnTo>
                    <a:pt x="133" y="190"/>
                  </a:lnTo>
                  <a:lnTo>
                    <a:pt x="131" y="187"/>
                  </a:lnTo>
                  <a:lnTo>
                    <a:pt x="125" y="184"/>
                  </a:lnTo>
                  <a:lnTo>
                    <a:pt x="122" y="187"/>
                  </a:lnTo>
                  <a:lnTo>
                    <a:pt x="119" y="184"/>
                  </a:lnTo>
                  <a:lnTo>
                    <a:pt x="119" y="182"/>
                  </a:lnTo>
                  <a:lnTo>
                    <a:pt x="116" y="182"/>
                  </a:lnTo>
                  <a:lnTo>
                    <a:pt x="113" y="182"/>
                  </a:lnTo>
                  <a:lnTo>
                    <a:pt x="108" y="179"/>
                  </a:lnTo>
                  <a:lnTo>
                    <a:pt x="108" y="176"/>
                  </a:lnTo>
                  <a:lnTo>
                    <a:pt x="102" y="173"/>
                  </a:lnTo>
                  <a:lnTo>
                    <a:pt x="96" y="173"/>
                  </a:lnTo>
                  <a:lnTo>
                    <a:pt x="94" y="170"/>
                  </a:lnTo>
                  <a:lnTo>
                    <a:pt x="91" y="167"/>
                  </a:lnTo>
                  <a:lnTo>
                    <a:pt x="88" y="162"/>
                  </a:lnTo>
                  <a:lnTo>
                    <a:pt x="88" y="156"/>
                  </a:lnTo>
                  <a:lnTo>
                    <a:pt x="82" y="153"/>
                  </a:lnTo>
                  <a:lnTo>
                    <a:pt x="79" y="147"/>
                  </a:lnTo>
                  <a:lnTo>
                    <a:pt x="77" y="145"/>
                  </a:lnTo>
                  <a:lnTo>
                    <a:pt x="74" y="139"/>
                  </a:lnTo>
                  <a:lnTo>
                    <a:pt x="71" y="139"/>
                  </a:lnTo>
                  <a:lnTo>
                    <a:pt x="68" y="142"/>
                  </a:lnTo>
                  <a:lnTo>
                    <a:pt x="65" y="139"/>
                  </a:lnTo>
                  <a:lnTo>
                    <a:pt x="62" y="136"/>
                  </a:lnTo>
                  <a:lnTo>
                    <a:pt x="62" y="133"/>
                  </a:lnTo>
                  <a:lnTo>
                    <a:pt x="59" y="133"/>
                  </a:lnTo>
                  <a:lnTo>
                    <a:pt x="57" y="133"/>
                  </a:lnTo>
                  <a:lnTo>
                    <a:pt x="59" y="133"/>
                  </a:lnTo>
                  <a:lnTo>
                    <a:pt x="57" y="136"/>
                  </a:lnTo>
                  <a:lnTo>
                    <a:pt x="59" y="139"/>
                  </a:lnTo>
                  <a:lnTo>
                    <a:pt x="57" y="136"/>
                  </a:lnTo>
                  <a:lnTo>
                    <a:pt x="57" y="139"/>
                  </a:lnTo>
                  <a:lnTo>
                    <a:pt x="54" y="139"/>
                  </a:lnTo>
                  <a:lnTo>
                    <a:pt x="48" y="133"/>
                  </a:lnTo>
                  <a:lnTo>
                    <a:pt x="48" y="125"/>
                  </a:lnTo>
                  <a:lnTo>
                    <a:pt x="45" y="125"/>
                  </a:lnTo>
                  <a:lnTo>
                    <a:pt x="42" y="125"/>
                  </a:lnTo>
                  <a:lnTo>
                    <a:pt x="42" y="119"/>
                  </a:lnTo>
                  <a:lnTo>
                    <a:pt x="45" y="113"/>
                  </a:lnTo>
                  <a:lnTo>
                    <a:pt x="42" y="108"/>
                  </a:lnTo>
                  <a:lnTo>
                    <a:pt x="34" y="99"/>
                  </a:lnTo>
                  <a:lnTo>
                    <a:pt x="28" y="99"/>
                  </a:lnTo>
                  <a:lnTo>
                    <a:pt x="25" y="96"/>
                  </a:lnTo>
                  <a:lnTo>
                    <a:pt x="23" y="93"/>
                  </a:lnTo>
                  <a:lnTo>
                    <a:pt x="17" y="85"/>
                  </a:lnTo>
                  <a:lnTo>
                    <a:pt x="14" y="76"/>
                  </a:lnTo>
                  <a:lnTo>
                    <a:pt x="17" y="74"/>
                  </a:lnTo>
                  <a:lnTo>
                    <a:pt x="17" y="71"/>
                  </a:lnTo>
                  <a:lnTo>
                    <a:pt x="25" y="65"/>
                  </a:lnTo>
                  <a:lnTo>
                    <a:pt x="25" y="62"/>
                  </a:lnTo>
                  <a:lnTo>
                    <a:pt x="23" y="56"/>
                  </a:lnTo>
                  <a:lnTo>
                    <a:pt x="23" y="54"/>
                  </a:lnTo>
                  <a:lnTo>
                    <a:pt x="20" y="54"/>
                  </a:lnTo>
                  <a:lnTo>
                    <a:pt x="14" y="51"/>
                  </a:lnTo>
                  <a:lnTo>
                    <a:pt x="11" y="51"/>
                  </a:lnTo>
                  <a:lnTo>
                    <a:pt x="11" y="39"/>
                  </a:lnTo>
                  <a:lnTo>
                    <a:pt x="3" y="34"/>
                  </a:lnTo>
                  <a:lnTo>
                    <a:pt x="3" y="25"/>
                  </a:lnTo>
                  <a:lnTo>
                    <a:pt x="3" y="14"/>
                  </a:lnTo>
                  <a:lnTo>
                    <a:pt x="0" y="5"/>
                  </a:lnTo>
                  <a:lnTo>
                    <a:pt x="0" y="0"/>
                  </a:lnTo>
                  <a:lnTo>
                    <a:pt x="5" y="0"/>
                  </a:lnTo>
                  <a:lnTo>
                    <a:pt x="8" y="2"/>
                  </a:lnTo>
                  <a:lnTo>
                    <a:pt x="14" y="11"/>
                  </a:lnTo>
                  <a:lnTo>
                    <a:pt x="23" y="11"/>
                  </a:lnTo>
                  <a:lnTo>
                    <a:pt x="28" y="11"/>
                  </a:lnTo>
                  <a:lnTo>
                    <a:pt x="31" y="8"/>
                  </a:lnTo>
                  <a:lnTo>
                    <a:pt x="34" y="5"/>
                  </a:lnTo>
                  <a:lnTo>
                    <a:pt x="37" y="5"/>
                  </a:lnTo>
                  <a:lnTo>
                    <a:pt x="45" y="0"/>
                  </a:lnTo>
                  <a:lnTo>
                    <a:pt x="48" y="0"/>
                  </a:lnTo>
                  <a:lnTo>
                    <a:pt x="51" y="2"/>
                  </a:lnTo>
                  <a:lnTo>
                    <a:pt x="48" y="5"/>
                  </a:lnTo>
                  <a:lnTo>
                    <a:pt x="51" y="8"/>
                  </a:lnTo>
                  <a:lnTo>
                    <a:pt x="48" y="14"/>
                  </a:lnTo>
                  <a:lnTo>
                    <a:pt x="54" y="20"/>
                  </a:lnTo>
                  <a:lnTo>
                    <a:pt x="54" y="17"/>
                  </a:lnTo>
                  <a:lnTo>
                    <a:pt x="57" y="20"/>
                  </a:lnTo>
                  <a:lnTo>
                    <a:pt x="59" y="17"/>
                  </a:lnTo>
                  <a:lnTo>
                    <a:pt x="59" y="22"/>
                  </a:lnTo>
                  <a:lnTo>
                    <a:pt x="62" y="28"/>
                  </a:lnTo>
                  <a:lnTo>
                    <a:pt x="65" y="31"/>
                  </a:lnTo>
                  <a:lnTo>
                    <a:pt x="71" y="31"/>
                  </a:lnTo>
                  <a:lnTo>
                    <a:pt x="74" y="34"/>
                  </a:lnTo>
                  <a:lnTo>
                    <a:pt x="77" y="37"/>
                  </a:lnTo>
                  <a:lnTo>
                    <a:pt x="79" y="39"/>
                  </a:lnTo>
                  <a:lnTo>
                    <a:pt x="85" y="42"/>
                  </a:lnTo>
                  <a:lnTo>
                    <a:pt x="88" y="42"/>
                  </a:lnTo>
                  <a:lnTo>
                    <a:pt x="94" y="45"/>
                  </a:lnTo>
                  <a:lnTo>
                    <a:pt x="99" y="45"/>
                  </a:lnTo>
                  <a:lnTo>
                    <a:pt x="105" y="42"/>
                  </a:lnTo>
                  <a:lnTo>
                    <a:pt x="111" y="42"/>
                  </a:lnTo>
                  <a:lnTo>
                    <a:pt x="116" y="39"/>
                  </a:lnTo>
                  <a:lnTo>
                    <a:pt x="119" y="39"/>
                  </a:lnTo>
                  <a:lnTo>
                    <a:pt x="116" y="39"/>
                  </a:lnTo>
                  <a:lnTo>
                    <a:pt x="116" y="42"/>
                  </a:lnTo>
                  <a:lnTo>
                    <a:pt x="119" y="42"/>
                  </a:lnTo>
                  <a:lnTo>
                    <a:pt x="122" y="42"/>
                  </a:lnTo>
                  <a:lnTo>
                    <a:pt x="122" y="39"/>
                  </a:lnTo>
                  <a:lnTo>
                    <a:pt x="125" y="39"/>
                  </a:lnTo>
                  <a:lnTo>
                    <a:pt x="122" y="37"/>
                  </a:lnTo>
                  <a:lnTo>
                    <a:pt x="122" y="34"/>
                  </a:lnTo>
                  <a:lnTo>
                    <a:pt x="125" y="31"/>
                  </a:lnTo>
                  <a:lnTo>
                    <a:pt x="131" y="31"/>
                  </a:lnTo>
                  <a:lnTo>
                    <a:pt x="133" y="34"/>
                  </a:lnTo>
                  <a:lnTo>
                    <a:pt x="133" y="31"/>
                  </a:lnTo>
                  <a:lnTo>
                    <a:pt x="136" y="25"/>
                  </a:lnTo>
                  <a:lnTo>
                    <a:pt x="145" y="22"/>
                  </a:lnTo>
                  <a:lnTo>
                    <a:pt x="153" y="22"/>
                  </a:lnTo>
                  <a:lnTo>
                    <a:pt x="156" y="20"/>
                  </a:lnTo>
                  <a:lnTo>
                    <a:pt x="162" y="20"/>
                  </a:lnTo>
                  <a:lnTo>
                    <a:pt x="165" y="20"/>
                  </a:lnTo>
                  <a:lnTo>
                    <a:pt x="167" y="20"/>
                  </a:lnTo>
                  <a:lnTo>
                    <a:pt x="167" y="22"/>
                  </a:lnTo>
                  <a:lnTo>
                    <a:pt x="173" y="25"/>
                  </a:lnTo>
                  <a:lnTo>
                    <a:pt x="176" y="25"/>
                  </a:lnTo>
                  <a:lnTo>
                    <a:pt x="179" y="28"/>
                  </a:lnTo>
                  <a:lnTo>
                    <a:pt x="185" y="28"/>
                  </a:lnTo>
                  <a:lnTo>
                    <a:pt x="190" y="28"/>
                  </a:lnTo>
                  <a:lnTo>
                    <a:pt x="193" y="31"/>
                  </a:lnTo>
                  <a:lnTo>
                    <a:pt x="196" y="34"/>
                  </a:lnTo>
                  <a:lnTo>
                    <a:pt x="202" y="37"/>
                  </a:lnTo>
                  <a:lnTo>
                    <a:pt x="204" y="42"/>
                  </a:lnTo>
                  <a:lnTo>
                    <a:pt x="213" y="42"/>
                  </a:lnTo>
                  <a:lnTo>
                    <a:pt x="216" y="45"/>
                  </a:lnTo>
                  <a:lnTo>
                    <a:pt x="216" y="51"/>
                  </a:lnTo>
                  <a:lnTo>
                    <a:pt x="216" y="5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1" name="Freeform 4076"/>
            <p:cNvSpPr/>
            <p:nvPr/>
          </p:nvSpPr>
          <p:spPr>
            <a:xfrm>
              <a:off x="4981320" y="2111400"/>
              <a:ext cx="60840" cy="16560"/>
            </a:xfrm>
            <a:custGeom>
              <a:avLst/>
              <a:gdLst>
                <a:gd name="textAreaLeft" fmla="*/ 0 w 60840"/>
                <a:gd name="textAreaRight" fmla="*/ 61560 w 60840"/>
                <a:gd name="textAreaTop" fmla="*/ 0 h 16560"/>
                <a:gd name="textAreaBottom" fmla="*/ 17280 h 16560"/>
              </a:gdLst>
              <a:ahLst/>
              <a:cxnLst/>
              <a:rect l="textAreaLeft" t="textAreaTop" r="textAreaRight" b="textAreaBottom"/>
              <a:pathLst>
                <a:path w="31" h="9">
                  <a:moveTo>
                    <a:pt x="20" y="0"/>
                  </a:moveTo>
                  <a:lnTo>
                    <a:pt x="23" y="0"/>
                  </a:lnTo>
                  <a:lnTo>
                    <a:pt x="28" y="3"/>
                  </a:lnTo>
                  <a:lnTo>
                    <a:pt x="31" y="6"/>
                  </a:lnTo>
                  <a:lnTo>
                    <a:pt x="28" y="9"/>
                  </a:lnTo>
                  <a:lnTo>
                    <a:pt x="26" y="6"/>
                  </a:lnTo>
                  <a:lnTo>
                    <a:pt x="23" y="6"/>
                  </a:lnTo>
                  <a:lnTo>
                    <a:pt x="20" y="6"/>
                  </a:lnTo>
                  <a:lnTo>
                    <a:pt x="14" y="3"/>
                  </a:lnTo>
                  <a:lnTo>
                    <a:pt x="9" y="3"/>
                  </a:lnTo>
                  <a:lnTo>
                    <a:pt x="3" y="3"/>
                  </a:lnTo>
                  <a:lnTo>
                    <a:pt x="0" y="0"/>
                  </a:lnTo>
                  <a:lnTo>
                    <a:pt x="3" y="0"/>
                  </a:lnTo>
                  <a:lnTo>
                    <a:pt x="9" y="0"/>
                  </a:lnTo>
                  <a:lnTo>
                    <a:pt x="11" y="0"/>
                  </a:lnTo>
                  <a:lnTo>
                    <a:pt x="14"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720" rIns="90000" bIns="-27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2" name="Freeform 4077"/>
            <p:cNvSpPr/>
            <p:nvPr/>
          </p:nvSpPr>
          <p:spPr>
            <a:xfrm>
              <a:off x="4077000" y="3178800"/>
              <a:ext cx="11160" cy="5040"/>
            </a:xfrm>
            <a:custGeom>
              <a:avLst/>
              <a:gdLst>
                <a:gd name="textAreaLeft" fmla="*/ 0 w 11160"/>
                <a:gd name="textAreaRight" fmla="*/ 11880 w 11160"/>
                <a:gd name="textAreaTop" fmla="*/ 0 h 5040"/>
                <a:gd name="textAreaBottom" fmla="*/ 5760 h 5040"/>
              </a:gdLst>
              <a:ahLst/>
              <a:cxnLst/>
              <a:rect l="textAreaLeft" t="textAreaTop" r="textAreaRight" b="textAreaBottom"/>
              <a:pathLst>
                <a:path w="6" h="3">
                  <a:moveTo>
                    <a:pt x="6" y="0"/>
                  </a:moveTo>
                  <a:lnTo>
                    <a:pt x="0"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3" name="Freeform 4078"/>
            <p:cNvSpPr/>
            <p:nvPr/>
          </p:nvSpPr>
          <p:spPr>
            <a:xfrm>
              <a:off x="10193760" y="2937960"/>
              <a:ext cx="5400" cy="5040"/>
            </a:xfrm>
            <a:custGeom>
              <a:avLst/>
              <a:gdLst>
                <a:gd name="textAreaLeft" fmla="*/ 0 w 5400"/>
                <a:gd name="textAreaRight" fmla="*/ 6120 w 5400"/>
                <a:gd name="textAreaTop" fmla="*/ 0 h 5040"/>
                <a:gd name="textAreaBottom" fmla="*/ 5760 h 5040"/>
              </a:gdLst>
              <a:ahLst/>
              <a:cxnLst/>
              <a:rect l="textAreaLeft" t="textAreaTop" r="textAreaRight" b="textAreaBottom"/>
              <a:pathLst>
                <a:path w="3" h="3">
                  <a:moveTo>
                    <a:pt x="3" y="0"/>
                  </a:move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4" name="Freeform 4079"/>
            <p:cNvSpPr/>
            <p:nvPr/>
          </p:nvSpPr>
          <p:spPr>
            <a:xfrm>
              <a:off x="1016640" y="2928600"/>
              <a:ext cx="5400" cy="3240"/>
            </a:xfrm>
            <a:custGeom>
              <a:avLst/>
              <a:gdLst>
                <a:gd name="textAreaLeft" fmla="*/ 0 w 5400"/>
                <a:gd name="textAreaRight" fmla="*/ 6120 w 5400"/>
                <a:gd name="textAreaTop" fmla="*/ 0 h 3240"/>
                <a:gd name="textAreaBottom" fmla="*/ 3960 h 3240"/>
              </a:gdLst>
              <a:ahLst/>
              <a:cxnLst/>
              <a:rect l="textAreaLeft" t="textAreaTop" r="textAreaRight" b="textAreaBottom"/>
              <a:pathLst>
                <a:path w="3" h="2">
                  <a:moveTo>
                    <a:pt x="0" y="0"/>
                  </a:moveTo>
                  <a:lnTo>
                    <a:pt x="3" y="0"/>
                  </a:lnTo>
                  <a:lnTo>
                    <a:pt x="3" y="2"/>
                  </a:lnTo>
                  <a:lnTo>
                    <a:pt x="3" y="0"/>
                  </a:lnTo>
                  <a:lnTo>
                    <a:pt x="3" y="2"/>
                  </a:lnTo>
                  <a:lnTo>
                    <a:pt x="0" y="2"/>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1040" rIns="90000" bIns="-410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5" name="Freeform 4080"/>
            <p:cNvSpPr/>
            <p:nvPr/>
          </p:nvSpPr>
          <p:spPr>
            <a:xfrm>
              <a:off x="1016640" y="2937960"/>
              <a:ext cx="11160" cy="10800"/>
            </a:xfrm>
            <a:custGeom>
              <a:avLst/>
              <a:gdLst>
                <a:gd name="textAreaLeft" fmla="*/ 0 w 11160"/>
                <a:gd name="textAreaRight" fmla="*/ 11880 w 11160"/>
                <a:gd name="textAreaTop" fmla="*/ 0 h 10800"/>
                <a:gd name="textAreaBottom" fmla="*/ 11520 h 10800"/>
              </a:gdLst>
              <a:ahLst/>
              <a:cxnLst/>
              <a:rect l="textAreaLeft" t="textAreaTop" r="textAreaRight" b="textAreaBottom"/>
              <a:pathLst>
                <a:path w="6" h="6">
                  <a:moveTo>
                    <a:pt x="3" y="6"/>
                  </a:moveTo>
                  <a:lnTo>
                    <a:pt x="0" y="3"/>
                  </a:lnTo>
                  <a:lnTo>
                    <a:pt x="0" y="0"/>
                  </a:lnTo>
                  <a:lnTo>
                    <a:pt x="3" y="3"/>
                  </a:lnTo>
                  <a:lnTo>
                    <a:pt x="6" y="3"/>
                  </a:lnTo>
                  <a:lnTo>
                    <a:pt x="6" y="6"/>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480" rIns="90000" bIns="-334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grpSp>
          <p:nvGrpSpPr>
            <p:cNvPr id="1706" name="Gruppieren 1419"/>
            <p:cNvGrpSpPr/>
            <p:nvPr/>
          </p:nvGrpSpPr>
          <p:grpSpPr>
            <a:xfrm>
              <a:off x="6088320" y="3113280"/>
              <a:ext cx="112680" cy="136440"/>
              <a:chOff x="6088320" y="3113280"/>
              <a:chExt cx="112680" cy="136440"/>
            </a:xfrm>
          </p:grpSpPr>
          <p:sp>
            <p:nvSpPr>
              <p:cNvPr id="1707" name="Freeform 2720"/>
              <p:cNvSpPr/>
              <p:nvPr/>
            </p:nvSpPr>
            <p:spPr>
              <a:xfrm>
                <a:off x="6088320" y="3113280"/>
                <a:ext cx="112680" cy="136080"/>
              </a:xfrm>
              <a:custGeom>
                <a:avLst/>
                <a:gdLst>
                  <a:gd name="textAreaLeft" fmla="*/ 0 w 112680"/>
                  <a:gd name="textAreaRight" fmla="*/ 113400 w 112680"/>
                  <a:gd name="textAreaTop" fmla="*/ 0 h 136080"/>
                  <a:gd name="textAreaBottom" fmla="*/ 136800 h 136080"/>
                </a:gdLst>
                <a:ahLst/>
                <a:cxnLst/>
                <a:rect l="textAreaLeft" t="textAreaTop" r="textAreaRight" b="textAreaBottom"/>
                <a:pathLst>
                  <a:path w="57" h="71">
                    <a:moveTo>
                      <a:pt x="3" y="6"/>
                    </a:moveTo>
                    <a:lnTo>
                      <a:pt x="3" y="9"/>
                    </a:lnTo>
                    <a:lnTo>
                      <a:pt x="6" y="12"/>
                    </a:lnTo>
                    <a:lnTo>
                      <a:pt x="6" y="14"/>
                    </a:lnTo>
                    <a:lnTo>
                      <a:pt x="9" y="14"/>
                    </a:lnTo>
                    <a:lnTo>
                      <a:pt x="11" y="17"/>
                    </a:lnTo>
                    <a:lnTo>
                      <a:pt x="6" y="17"/>
                    </a:lnTo>
                    <a:lnTo>
                      <a:pt x="6" y="20"/>
                    </a:lnTo>
                    <a:lnTo>
                      <a:pt x="9" y="23"/>
                    </a:lnTo>
                    <a:lnTo>
                      <a:pt x="6" y="29"/>
                    </a:lnTo>
                    <a:lnTo>
                      <a:pt x="11" y="31"/>
                    </a:lnTo>
                    <a:lnTo>
                      <a:pt x="14" y="34"/>
                    </a:lnTo>
                    <a:lnTo>
                      <a:pt x="9" y="34"/>
                    </a:lnTo>
                    <a:lnTo>
                      <a:pt x="11" y="37"/>
                    </a:lnTo>
                    <a:lnTo>
                      <a:pt x="14" y="37"/>
                    </a:lnTo>
                    <a:lnTo>
                      <a:pt x="11" y="43"/>
                    </a:lnTo>
                    <a:lnTo>
                      <a:pt x="11" y="40"/>
                    </a:lnTo>
                    <a:lnTo>
                      <a:pt x="9" y="43"/>
                    </a:lnTo>
                    <a:lnTo>
                      <a:pt x="6" y="40"/>
                    </a:lnTo>
                    <a:lnTo>
                      <a:pt x="6" y="43"/>
                    </a:lnTo>
                    <a:lnTo>
                      <a:pt x="9" y="43"/>
                    </a:lnTo>
                    <a:lnTo>
                      <a:pt x="6" y="46"/>
                    </a:lnTo>
                    <a:lnTo>
                      <a:pt x="6" y="43"/>
                    </a:lnTo>
                    <a:lnTo>
                      <a:pt x="3" y="46"/>
                    </a:lnTo>
                    <a:lnTo>
                      <a:pt x="3" y="48"/>
                    </a:lnTo>
                    <a:lnTo>
                      <a:pt x="0" y="51"/>
                    </a:lnTo>
                    <a:lnTo>
                      <a:pt x="0" y="54"/>
                    </a:lnTo>
                    <a:lnTo>
                      <a:pt x="0" y="57"/>
                    </a:lnTo>
                    <a:lnTo>
                      <a:pt x="0" y="63"/>
                    </a:lnTo>
                    <a:lnTo>
                      <a:pt x="0" y="60"/>
                    </a:lnTo>
                    <a:lnTo>
                      <a:pt x="0" y="63"/>
                    </a:lnTo>
                    <a:lnTo>
                      <a:pt x="3" y="63"/>
                    </a:lnTo>
                    <a:lnTo>
                      <a:pt x="3" y="66"/>
                    </a:lnTo>
                    <a:lnTo>
                      <a:pt x="6" y="66"/>
                    </a:lnTo>
                    <a:lnTo>
                      <a:pt x="9" y="68"/>
                    </a:lnTo>
                    <a:lnTo>
                      <a:pt x="9" y="71"/>
                    </a:lnTo>
                    <a:lnTo>
                      <a:pt x="11" y="71"/>
                    </a:lnTo>
                    <a:lnTo>
                      <a:pt x="9" y="66"/>
                    </a:lnTo>
                    <a:lnTo>
                      <a:pt x="11" y="60"/>
                    </a:lnTo>
                    <a:lnTo>
                      <a:pt x="11" y="57"/>
                    </a:lnTo>
                    <a:lnTo>
                      <a:pt x="14" y="57"/>
                    </a:lnTo>
                    <a:lnTo>
                      <a:pt x="20" y="60"/>
                    </a:lnTo>
                    <a:lnTo>
                      <a:pt x="20" y="57"/>
                    </a:lnTo>
                    <a:lnTo>
                      <a:pt x="23" y="60"/>
                    </a:lnTo>
                    <a:lnTo>
                      <a:pt x="26" y="63"/>
                    </a:lnTo>
                    <a:lnTo>
                      <a:pt x="26" y="66"/>
                    </a:lnTo>
                    <a:lnTo>
                      <a:pt x="26" y="68"/>
                    </a:lnTo>
                    <a:lnTo>
                      <a:pt x="29" y="68"/>
                    </a:lnTo>
                    <a:lnTo>
                      <a:pt x="29" y="66"/>
                    </a:lnTo>
                    <a:lnTo>
                      <a:pt x="34" y="63"/>
                    </a:lnTo>
                    <a:lnTo>
                      <a:pt x="34" y="66"/>
                    </a:lnTo>
                    <a:lnTo>
                      <a:pt x="37" y="66"/>
                    </a:lnTo>
                    <a:lnTo>
                      <a:pt x="40" y="63"/>
                    </a:lnTo>
                    <a:lnTo>
                      <a:pt x="43" y="63"/>
                    </a:lnTo>
                    <a:lnTo>
                      <a:pt x="43" y="60"/>
                    </a:lnTo>
                    <a:lnTo>
                      <a:pt x="46" y="60"/>
                    </a:lnTo>
                    <a:lnTo>
                      <a:pt x="46" y="63"/>
                    </a:lnTo>
                    <a:lnTo>
                      <a:pt x="48" y="60"/>
                    </a:lnTo>
                    <a:lnTo>
                      <a:pt x="51" y="60"/>
                    </a:lnTo>
                    <a:lnTo>
                      <a:pt x="51" y="54"/>
                    </a:lnTo>
                    <a:lnTo>
                      <a:pt x="57" y="51"/>
                    </a:lnTo>
                    <a:lnTo>
                      <a:pt x="57" y="48"/>
                    </a:lnTo>
                    <a:lnTo>
                      <a:pt x="54" y="46"/>
                    </a:lnTo>
                    <a:lnTo>
                      <a:pt x="51" y="40"/>
                    </a:lnTo>
                    <a:lnTo>
                      <a:pt x="51" y="37"/>
                    </a:lnTo>
                    <a:lnTo>
                      <a:pt x="54" y="31"/>
                    </a:lnTo>
                    <a:lnTo>
                      <a:pt x="51" y="29"/>
                    </a:lnTo>
                    <a:lnTo>
                      <a:pt x="51" y="26"/>
                    </a:lnTo>
                    <a:lnTo>
                      <a:pt x="48" y="26"/>
                    </a:lnTo>
                    <a:lnTo>
                      <a:pt x="46" y="26"/>
                    </a:lnTo>
                    <a:lnTo>
                      <a:pt x="40" y="23"/>
                    </a:lnTo>
                    <a:lnTo>
                      <a:pt x="37" y="23"/>
                    </a:lnTo>
                    <a:lnTo>
                      <a:pt x="37" y="20"/>
                    </a:lnTo>
                    <a:lnTo>
                      <a:pt x="37" y="17"/>
                    </a:lnTo>
                    <a:lnTo>
                      <a:pt x="31" y="14"/>
                    </a:lnTo>
                    <a:lnTo>
                      <a:pt x="29" y="12"/>
                    </a:lnTo>
                    <a:lnTo>
                      <a:pt x="23" y="3"/>
                    </a:lnTo>
                    <a:lnTo>
                      <a:pt x="17" y="0"/>
                    </a:lnTo>
                    <a:lnTo>
                      <a:pt x="14" y="0"/>
                    </a:lnTo>
                    <a:lnTo>
                      <a:pt x="11" y="0"/>
                    </a:lnTo>
                    <a:lnTo>
                      <a:pt x="9" y="3"/>
                    </a:lnTo>
                    <a:lnTo>
                      <a:pt x="6" y="6"/>
                    </a:lnTo>
                    <a:lnTo>
                      <a:pt x="3" y="6"/>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8" name="Freeform 2720"/>
              <p:cNvSpPr/>
              <p:nvPr/>
            </p:nvSpPr>
            <p:spPr>
              <a:xfrm>
                <a:off x="6088320" y="3190680"/>
                <a:ext cx="73800" cy="59040"/>
              </a:xfrm>
              <a:custGeom>
                <a:avLst/>
                <a:gdLst>
                  <a:gd name="textAreaLeft" fmla="*/ 0 w 73800"/>
                  <a:gd name="textAreaRight" fmla="*/ 74520 w 73800"/>
                  <a:gd name="textAreaTop" fmla="*/ 0 h 59040"/>
                  <a:gd name="textAreaBottom" fmla="*/ 59760 h 59040"/>
                </a:gdLst>
                <a:ahLst/>
                <a:cxnLst/>
                <a:rect l="textAreaLeft" t="textAreaTop" r="textAreaRight" b="textAreaBottom"/>
                <a:pathLst>
                  <a:path w="69053" h="57153">
                    <a:moveTo>
                      <a:pt x="18761" y="2281"/>
                    </a:moveTo>
                    <a:lnTo>
                      <a:pt x="20282" y="3034"/>
                    </a:lnTo>
                    <a:lnTo>
                      <a:pt x="20282" y="5531"/>
                    </a:lnTo>
                    <a:lnTo>
                      <a:pt x="21283" y="3529"/>
                    </a:lnTo>
                    <a:cubicBezTo>
                      <a:pt x="35596" y="9613"/>
                      <a:pt x="46457" y="21338"/>
                      <a:pt x="55583" y="32676"/>
                    </a:cubicBezTo>
                    <a:cubicBezTo>
                      <a:pt x="58934" y="36839"/>
                      <a:pt x="63922" y="41782"/>
                      <a:pt x="69053" y="47102"/>
                    </a:cubicBezTo>
                    <a:lnTo>
                      <a:pt x="68220" y="47935"/>
                    </a:lnTo>
                    <a:lnTo>
                      <a:pt x="62689" y="47935"/>
                    </a:lnTo>
                    <a:lnTo>
                      <a:pt x="62689" y="42404"/>
                    </a:lnTo>
                    <a:lnTo>
                      <a:pt x="53470" y="47935"/>
                    </a:lnTo>
                    <a:lnTo>
                      <a:pt x="53470" y="51622"/>
                    </a:lnTo>
                    <a:lnTo>
                      <a:pt x="47939" y="51622"/>
                    </a:lnTo>
                    <a:lnTo>
                      <a:pt x="47939" y="47935"/>
                    </a:lnTo>
                    <a:lnTo>
                      <a:pt x="47939" y="42404"/>
                    </a:lnTo>
                    <a:lnTo>
                      <a:pt x="42407" y="36873"/>
                    </a:lnTo>
                    <a:lnTo>
                      <a:pt x="36876" y="31342"/>
                    </a:lnTo>
                    <a:lnTo>
                      <a:pt x="36876" y="36873"/>
                    </a:lnTo>
                    <a:lnTo>
                      <a:pt x="25813" y="31342"/>
                    </a:lnTo>
                    <a:lnTo>
                      <a:pt x="20282" y="31342"/>
                    </a:lnTo>
                    <a:lnTo>
                      <a:pt x="20282" y="36873"/>
                    </a:lnTo>
                    <a:lnTo>
                      <a:pt x="16594" y="47935"/>
                    </a:lnTo>
                    <a:lnTo>
                      <a:pt x="20282" y="57153"/>
                    </a:lnTo>
                    <a:lnTo>
                      <a:pt x="16594" y="57153"/>
                    </a:lnTo>
                    <a:lnTo>
                      <a:pt x="16594" y="51622"/>
                    </a:lnTo>
                    <a:lnTo>
                      <a:pt x="11063" y="47935"/>
                    </a:lnTo>
                    <a:lnTo>
                      <a:pt x="5532" y="47935"/>
                    </a:lnTo>
                    <a:lnTo>
                      <a:pt x="5532" y="42404"/>
                    </a:lnTo>
                    <a:lnTo>
                      <a:pt x="0" y="42404"/>
                    </a:lnTo>
                    <a:lnTo>
                      <a:pt x="0" y="36873"/>
                    </a:lnTo>
                    <a:lnTo>
                      <a:pt x="0" y="31342"/>
                    </a:lnTo>
                    <a:lnTo>
                      <a:pt x="0" y="25811"/>
                    </a:lnTo>
                    <a:lnTo>
                      <a:pt x="0" y="20280"/>
                    </a:lnTo>
                    <a:lnTo>
                      <a:pt x="5532" y="14749"/>
                    </a:lnTo>
                    <a:lnTo>
                      <a:pt x="5532" y="11062"/>
                    </a:lnTo>
                    <a:lnTo>
                      <a:pt x="11063" y="5531"/>
                    </a:lnTo>
                    <a:lnTo>
                      <a:pt x="11063" y="11062"/>
                    </a:lnTo>
                    <a:lnTo>
                      <a:pt x="16594" y="5531"/>
                    </a:lnTo>
                    <a:close/>
                    <a:moveTo>
                      <a:pt x="11063" y="0"/>
                    </a:moveTo>
                    <a:lnTo>
                      <a:pt x="16594" y="5531"/>
                    </a:lnTo>
                    <a:lnTo>
                      <a:pt x="11063" y="553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4760" rIns="90000" bIns="147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09" name="Freihandform 1422"/>
              <p:cNvSpPr/>
              <p:nvPr/>
            </p:nvSpPr>
            <p:spPr>
              <a:xfrm>
                <a:off x="6132600" y="3197160"/>
                <a:ext cx="51480" cy="42480"/>
              </a:xfrm>
              <a:custGeom>
                <a:avLst/>
                <a:gdLst>
                  <a:gd name="textAreaLeft" fmla="*/ 0 w 51480"/>
                  <a:gd name="textAreaRight" fmla="*/ 52200 w 51480"/>
                  <a:gd name="textAreaTop" fmla="*/ 0 h 42480"/>
                  <a:gd name="textAreaBottom" fmla="*/ 43200 h 42480"/>
                </a:gdLst>
                <a:ahLst/>
                <a:cxnLst/>
                <a:rect l="textAreaLeft" t="textAreaTop" r="textAreaRight" b="textAreaBottom"/>
                <a:pathLst>
                  <a:path w="48518" h="41510">
                    <a:moveTo>
                      <a:pt x="21415" y="57"/>
                    </a:moveTo>
                    <a:cubicBezTo>
                      <a:pt x="24238" y="527"/>
                      <a:pt x="26178" y="3232"/>
                      <a:pt x="28559" y="4819"/>
                    </a:cubicBezTo>
                    <a:cubicBezTo>
                      <a:pt x="39671" y="21488"/>
                      <a:pt x="33321" y="15932"/>
                      <a:pt x="45228" y="23869"/>
                    </a:cubicBezTo>
                    <a:lnTo>
                      <a:pt x="48518" y="30448"/>
                    </a:lnTo>
                    <a:lnTo>
                      <a:pt x="47191" y="30448"/>
                    </a:lnTo>
                    <a:lnTo>
                      <a:pt x="43504" y="35979"/>
                    </a:lnTo>
                    <a:lnTo>
                      <a:pt x="43504" y="30448"/>
                    </a:lnTo>
                    <a:lnTo>
                      <a:pt x="37972" y="30448"/>
                    </a:lnTo>
                    <a:lnTo>
                      <a:pt x="37972" y="35979"/>
                    </a:lnTo>
                    <a:lnTo>
                      <a:pt x="32441" y="35979"/>
                    </a:lnTo>
                    <a:lnTo>
                      <a:pt x="26909" y="41510"/>
                    </a:lnTo>
                    <a:lnTo>
                      <a:pt x="23327" y="41510"/>
                    </a:lnTo>
                    <a:cubicBezTo>
                      <a:pt x="22165" y="39899"/>
                      <a:pt x="22308" y="37560"/>
                      <a:pt x="21415" y="35776"/>
                    </a:cubicBezTo>
                    <a:cubicBezTo>
                      <a:pt x="17445" y="27837"/>
                      <a:pt x="16654" y="28633"/>
                      <a:pt x="9509" y="23869"/>
                    </a:cubicBezTo>
                    <a:cubicBezTo>
                      <a:pt x="7922" y="21488"/>
                      <a:pt x="6982" y="18514"/>
                      <a:pt x="4747" y="16726"/>
                    </a:cubicBezTo>
                    <a:lnTo>
                      <a:pt x="0" y="10487"/>
                    </a:lnTo>
                    <a:cubicBezTo>
                      <a:pt x="193" y="9193"/>
                      <a:pt x="1572" y="8392"/>
                      <a:pt x="2365" y="7201"/>
                    </a:cubicBezTo>
                    <a:cubicBezTo>
                      <a:pt x="3952" y="4820"/>
                      <a:pt x="10269" y="3939"/>
                      <a:pt x="14272" y="2438"/>
                    </a:cubicBezTo>
                    <a:cubicBezTo>
                      <a:pt x="16622" y="1557"/>
                      <a:pt x="18939" y="-356"/>
                      <a:pt x="21415" y="57"/>
                    </a:cubicBezTo>
                    <a:close/>
                  </a:path>
                </a:pathLst>
              </a:custGeom>
              <a:solidFill>
                <a:srgbClr val="C1FFFC"/>
              </a:solidFill>
              <a:ln w="9525" cap="rnd">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1800" rIns="90000" bIns="-1800" anchor="ctr">
                <a:noAutofit/>
              </a:bodyPr>
              <a:lstStyle/>
              <a:p>
                <a:pPr algn="ctr" defTabSz="457200">
                  <a:lnSpc>
                    <a:spcPct val="100000"/>
                  </a:lnSpc>
                  <a:tabLst>
                    <a:tab pos="0" algn="l"/>
                  </a:tabLst>
                </a:pPr>
                <a:endParaRPr lang="en-GB" sz="1800" b="0" strike="noStrike" spc="-1">
                  <a:solidFill>
                    <a:srgbClr val="FFFFFF"/>
                  </a:solidFill>
                  <a:latin typeface="Century Gothic"/>
                </a:endParaRPr>
              </a:p>
            </p:txBody>
          </p:sp>
        </p:grpSp>
        <p:sp>
          <p:nvSpPr>
            <p:cNvPr id="1710" name="Freeform 2887"/>
            <p:cNvSpPr/>
            <p:nvPr/>
          </p:nvSpPr>
          <p:spPr>
            <a:xfrm>
              <a:off x="6167520" y="3787920"/>
              <a:ext cx="422640" cy="469440"/>
            </a:xfrm>
            <a:custGeom>
              <a:avLst/>
              <a:gdLst>
                <a:gd name="textAreaLeft" fmla="*/ 0 w 422640"/>
                <a:gd name="textAreaRight" fmla="*/ 423360 w 422640"/>
                <a:gd name="textAreaTop" fmla="*/ 0 h 469440"/>
                <a:gd name="textAreaBottom" fmla="*/ 470160 h 469440"/>
              </a:gdLst>
              <a:ahLst/>
              <a:cxnLst/>
              <a:rect l="textAreaLeft" t="textAreaTop" r="textAreaRight" b="textAreaBottom"/>
              <a:pathLst>
                <a:path w="213" h="244">
                  <a:moveTo>
                    <a:pt x="71" y="224"/>
                  </a:moveTo>
                  <a:lnTo>
                    <a:pt x="71" y="216"/>
                  </a:lnTo>
                  <a:lnTo>
                    <a:pt x="68" y="213"/>
                  </a:lnTo>
                  <a:lnTo>
                    <a:pt x="65" y="213"/>
                  </a:lnTo>
                  <a:lnTo>
                    <a:pt x="60" y="207"/>
                  </a:lnTo>
                  <a:lnTo>
                    <a:pt x="57" y="204"/>
                  </a:lnTo>
                  <a:lnTo>
                    <a:pt x="57" y="202"/>
                  </a:lnTo>
                  <a:lnTo>
                    <a:pt x="54" y="199"/>
                  </a:lnTo>
                  <a:lnTo>
                    <a:pt x="51" y="196"/>
                  </a:lnTo>
                  <a:lnTo>
                    <a:pt x="45" y="193"/>
                  </a:lnTo>
                  <a:lnTo>
                    <a:pt x="43" y="190"/>
                  </a:lnTo>
                  <a:lnTo>
                    <a:pt x="43" y="187"/>
                  </a:lnTo>
                  <a:lnTo>
                    <a:pt x="40" y="185"/>
                  </a:lnTo>
                  <a:lnTo>
                    <a:pt x="37" y="182"/>
                  </a:lnTo>
                  <a:lnTo>
                    <a:pt x="31" y="182"/>
                  </a:lnTo>
                  <a:lnTo>
                    <a:pt x="28" y="182"/>
                  </a:lnTo>
                  <a:lnTo>
                    <a:pt x="28" y="176"/>
                  </a:lnTo>
                  <a:lnTo>
                    <a:pt x="20" y="176"/>
                  </a:lnTo>
                  <a:lnTo>
                    <a:pt x="20" y="170"/>
                  </a:lnTo>
                  <a:lnTo>
                    <a:pt x="23" y="167"/>
                  </a:lnTo>
                  <a:lnTo>
                    <a:pt x="23" y="159"/>
                  </a:lnTo>
                  <a:lnTo>
                    <a:pt x="14" y="150"/>
                  </a:lnTo>
                  <a:lnTo>
                    <a:pt x="14" y="145"/>
                  </a:lnTo>
                  <a:lnTo>
                    <a:pt x="11" y="142"/>
                  </a:lnTo>
                  <a:lnTo>
                    <a:pt x="8" y="139"/>
                  </a:lnTo>
                  <a:lnTo>
                    <a:pt x="8" y="136"/>
                  </a:lnTo>
                  <a:lnTo>
                    <a:pt x="8" y="133"/>
                  </a:lnTo>
                  <a:lnTo>
                    <a:pt x="6" y="131"/>
                  </a:lnTo>
                  <a:lnTo>
                    <a:pt x="6" y="125"/>
                  </a:lnTo>
                  <a:lnTo>
                    <a:pt x="0" y="122"/>
                  </a:lnTo>
                  <a:lnTo>
                    <a:pt x="3" y="113"/>
                  </a:lnTo>
                  <a:lnTo>
                    <a:pt x="3" y="111"/>
                  </a:lnTo>
                  <a:lnTo>
                    <a:pt x="3" y="108"/>
                  </a:lnTo>
                  <a:lnTo>
                    <a:pt x="6" y="105"/>
                  </a:lnTo>
                  <a:lnTo>
                    <a:pt x="6" y="99"/>
                  </a:lnTo>
                  <a:lnTo>
                    <a:pt x="8" y="96"/>
                  </a:lnTo>
                  <a:lnTo>
                    <a:pt x="11" y="91"/>
                  </a:lnTo>
                  <a:lnTo>
                    <a:pt x="11" y="85"/>
                  </a:lnTo>
                  <a:lnTo>
                    <a:pt x="14" y="82"/>
                  </a:lnTo>
                  <a:lnTo>
                    <a:pt x="17" y="85"/>
                  </a:lnTo>
                  <a:lnTo>
                    <a:pt x="20" y="82"/>
                  </a:lnTo>
                  <a:lnTo>
                    <a:pt x="25" y="85"/>
                  </a:lnTo>
                  <a:lnTo>
                    <a:pt x="25" y="79"/>
                  </a:lnTo>
                  <a:lnTo>
                    <a:pt x="25" y="74"/>
                  </a:lnTo>
                  <a:lnTo>
                    <a:pt x="25" y="68"/>
                  </a:lnTo>
                  <a:lnTo>
                    <a:pt x="25" y="59"/>
                  </a:lnTo>
                  <a:lnTo>
                    <a:pt x="25" y="54"/>
                  </a:lnTo>
                  <a:lnTo>
                    <a:pt x="25" y="48"/>
                  </a:lnTo>
                  <a:lnTo>
                    <a:pt x="25" y="42"/>
                  </a:lnTo>
                  <a:lnTo>
                    <a:pt x="25" y="34"/>
                  </a:lnTo>
                  <a:lnTo>
                    <a:pt x="25" y="31"/>
                  </a:lnTo>
                  <a:lnTo>
                    <a:pt x="37" y="31"/>
                  </a:lnTo>
                  <a:lnTo>
                    <a:pt x="37" y="0"/>
                  </a:lnTo>
                  <a:lnTo>
                    <a:pt x="190" y="0"/>
                  </a:lnTo>
                  <a:lnTo>
                    <a:pt x="193" y="8"/>
                  </a:lnTo>
                  <a:lnTo>
                    <a:pt x="196" y="14"/>
                  </a:lnTo>
                  <a:lnTo>
                    <a:pt x="193" y="14"/>
                  </a:lnTo>
                  <a:lnTo>
                    <a:pt x="196" y="17"/>
                  </a:lnTo>
                  <a:lnTo>
                    <a:pt x="196" y="20"/>
                  </a:lnTo>
                  <a:lnTo>
                    <a:pt x="196" y="23"/>
                  </a:lnTo>
                  <a:lnTo>
                    <a:pt x="196" y="31"/>
                  </a:lnTo>
                  <a:lnTo>
                    <a:pt x="199" y="40"/>
                  </a:lnTo>
                  <a:lnTo>
                    <a:pt x="199" y="45"/>
                  </a:lnTo>
                  <a:lnTo>
                    <a:pt x="202" y="45"/>
                  </a:lnTo>
                  <a:lnTo>
                    <a:pt x="205" y="45"/>
                  </a:lnTo>
                  <a:lnTo>
                    <a:pt x="207" y="48"/>
                  </a:lnTo>
                  <a:lnTo>
                    <a:pt x="207" y="51"/>
                  </a:lnTo>
                  <a:lnTo>
                    <a:pt x="210" y="51"/>
                  </a:lnTo>
                  <a:lnTo>
                    <a:pt x="213" y="54"/>
                  </a:lnTo>
                  <a:lnTo>
                    <a:pt x="210" y="54"/>
                  </a:lnTo>
                  <a:lnTo>
                    <a:pt x="210" y="57"/>
                  </a:lnTo>
                  <a:lnTo>
                    <a:pt x="199" y="62"/>
                  </a:lnTo>
                  <a:lnTo>
                    <a:pt x="199" y="65"/>
                  </a:lnTo>
                  <a:lnTo>
                    <a:pt x="193" y="65"/>
                  </a:lnTo>
                  <a:lnTo>
                    <a:pt x="193" y="68"/>
                  </a:lnTo>
                  <a:lnTo>
                    <a:pt x="190" y="79"/>
                  </a:lnTo>
                  <a:lnTo>
                    <a:pt x="185" y="91"/>
                  </a:lnTo>
                  <a:lnTo>
                    <a:pt x="187" y="102"/>
                  </a:lnTo>
                  <a:lnTo>
                    <a:pt x="187" y="105"/>
                  </a:lnTo>
                  <a:lnTo>
                    <a:pt x="185" y="111"/>
                  </a:lnTo>
                  <a:lnTo>
                    <a:pt x="182" y="113"/>
                  </a:lnTo>
                  <a:lnTo>
                    <a:pt x="182" y="119"/>
                  </a:lnTo>
                  <a:lnTo>
                    <a:pt x="179" y="122"/>
                  </a:lnTo>
                  <a:lnTo>
                    <a:pt x="176" y="125"/>
                  </a:lnTo>
                  <a:lnTo>
                    <a:pt x="173" y="131"/>
                  </a:lnTo>
                  <a:lnTo>
                    <a:pt x="168" y="136"/>
                  </a:lnTo>
                  <a:lnTo>
                    <a:pt x="168" y="139"/>
                  </a:lnTo>
                  <a:lnTo>
                    <a:pt x="165" y="148"/>
                  </a:lnTo>
                  <a:lnTo>
                    <a:pt x="159" y="148"/>
                  </a:lnTo>
                  <a:lnTo>
                    <a:pt x="159" y="150"/>
                  </a:lnTo>
                  <a:lnTo>
                    <a:pt x="159" y="156"/>
                  </a:lnTo>
                  <a:lnTo>
                    <a:pt x="156" y="159"/>
                  </a:lnTo>
                  <a:lnTo>
                    <a:pt x="156" y="176"/>
                  </a:lnTo>
                  <a:lnTo>
                    <a:pt x="151" y="179"/>
                  </a:lnTo>
                  <a:lnTo>
                    <a:pt x="148" y="179"/>
                  </a:lnTo>
                  <a:lnTo>
                    <a:pt x="145" y="179"/>
                  </a:lnTo>
                  <a:lnTo>
                    <a:pt x="142" y="182"/>
                  </a:lnTo>
                  <a:lnTo>
                    <a:pt x="142" y="185"/>
                  </a:lnTo>
                  <a:lnTo>
                    <a:pt x="142" y="187"/>
                  </a:lnTo>
                  <a:lnTo>
                    <a:pt x="145" y="190"/>
                  </a:lnTo>
                  <a:lnTo>
                    <a:pt x="145" y="187"/>
                  </a:lnTo>
                  <a:lnTo>
                    <a:pt x="151" y="190"/>
                  </a:lnTo>
                  <a:lnTo>
                    <a:pt x="153" y="193"/>
                  </a:lnTo>
                  <a:lnTo>
                    <a:pt x="156" y="199"/>
                  </a:lnTo>
                  <a:lnTo>
                    <a:pt x="159" y="199"/>
                  </a:lnTo>
                  <a:lnTo>
                    <a:pt x="162" y="202"/>
                  </a:lnTo>
                  <a:lnTo>
                    <a:pt x="165" y="204"/>
                  </a:lnTo>
                  <a:lnTo>
                    <a:pt x="168" y="210"/>
                  </a:lnTo>
                  <a:lnTo>
                    <a:pt x="168" y="216"/>
                  </a:lnTo>
                  <a:lnTo>
                    <a:pt x="173" y="219"/>
                  </a:lnTo>
                  <a:lnTo>
                    <a:pt x="179" y="221"/>
                  </a:lnTo>
                  <a:lnTo>
                    <a:pt x="179" y="230"/>
                  </a:lnTo>
                  <a:lnTo>
                    <a:pt x="162" y="230"/>
                  </a:lnTo>
                  <a:lnTo>
                    <a:pt x="156" y="236"/>
                  </a:lnTo>
                  <a:lnTo>
                    <a:pt x="148" y="241"/>
                  </a:lnTo>
                  <a:lnTo>
                    <a:pt x="142" y="239"/>
                  </a:lnTo>
                  <a:lnTo>
                    <a:pt x="139" y="241"/>
                  </a:lnTo>
                  <a:lnTo>
                    <a:pt x="133" y="241"/>
                  </a:lnTo>
                  <a:lnTo>
                    <a:pt x="131" y="244"/>
                  </a:lnTo>
                  <a:lnTo>
                    <a:pt x="125" y="241"/>
                  </a:lnTo>
                  <a:lnTo>
                    <a:pt x="119" y="239"/>
                  </a:lnTo>
                  <a:lnTo>
                    <a:pt x="114" y="241"/>
                  </a:lnTo>
                  <a:lnTo>
                    <a:pt x="111" y="241"/>
                  </a:lnTo>
                  <a:lnTo>
                    <a:pt x="108" y="239"/>
                  </a:lnTo>
                  <a:lnTo>
                    <a:pt x="105" y="239"/>
                  </a:lnTo>
                  <a:lnTo>
                    <a:pt x="105" y="236"/>
                  </a:lnTo>
                  <a:lnTo>
                    <a:pt x="102" y="230"/>
                  </a:lnTo>
                  <a:lnTo>
                    <a:pt x="97" y="230"/>
                  </a:lnTo>
                  <a:lnTo>
                    <a:pt x="94" y="233"/>
                  </a:lnTo>
                  <a:lnTo>
                    <a:pt x="88" y="230"/>
                  </a:lnTo>
                  <a:lnTo>
                    <a:pt x="85" y="233"/>
                  </a:lnTo>
                  <a:lnTo>
                    <a:pt x="79" y="230"/>
                  </a:lnTo>
                  <a:lnTo>
                    <a:pt x="77" y="227"/>
                  </a:lnTo>
                  <a:lnTo>
                    <a:pt x="74" y="224"/>
                  </a:lnTo>
                  <a:lnTo>
                    <a:pt x="74" y="224"/>
                  </a:lnTo>
                  <a:lnTo>
                    <a:pt x="71" y="22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11" name="Freihandform 1424"/>
            <p:cNvSpPr/>
            <p:nvPr/>
          </p:nvSpPr>
          <p:spPr>
            <a:xfrm>
              <a:off x="6245640" y="4055760"/>
              <a:ext cx="276840" cy="201240"/>
            </a:xfrm>
            <a:custGeom>
              <a:avLst/>
              <a:gdLst>
                <a:gd name="textAreaLeft" fmla="*/ 0 w 276840"/>
                <a:gd name="textAreaRight" fmla="*/ 277560 w 276840"/>
                <a:gd name="textAreaTop" fmla="*/ 0 h 201240"/>
                <a:gd name="textAreaBottom" fmla="*/ 201960 h 201240"/>
              </a:gdLst>
              <a:ahLst/>
              <a:cxnLst/>
              <a:rect l="textAreaLeft" t="textAreaTop" r="textAreaRight" b="textAreaBottom"/>
              <a:pathLst>
                <a:path w="257590" h="193348">
                  <a:moveTo>
                    <a:pt x="159714" y="421"/>
                  </a:moveTo>
                  <a:cubicBezTo>
                    <a:pt x="162393" y="1562"/>
                    <a:pt x="165766" y="4935"/>
                    <a:pt x="171322" y="9499"/>
                  </a:cubicBezTo>
                  <a:cubicBezTo>
                    <a:pt x="180953" y="17410"/>
                    <a:pt x="204891" y="43206"/>
                    <a:pt x="215183" y="55160"/>
                  </a:cubicBezTo>
                  <a:lnTo>
                    <a:pt x="215183" y="58703"/>
                  </a:lnTo>
                  <a:cubicBezTo>
                    <a:pt x="211015" y="55938"/>
                    <a:pt x="206234" y="52660"/>
                    <a:pt x="209422" y="57124"/>
                  </a:cubicBezTo>
                  <a:lnTo>
                    <a:pt x="215183" y="63213"/>
                  </a:lnTo>
                  <a:lnTo>
                    <a:pt x="215183" y="67979"/>
                  </a:lnTo>
                  <a:lnTo>
                    <a:pt x="205964" y="73510"/>
                  </a:lnTo>
                  <a:lnTo>
                    <a:pt x="200433" y="73510"/>
                  </a:lnTo>
                  <a:lnTo>
                    <a:pt x="194901" y="73510"/>
                  </a:lnTo>
                  <a:lnTo>
                    <a:pt x="189370" y="79041"/>
                  </a:lnTo>
                  <a:lnTo>
                    <a:pt x="189370" y="84572"/>
                  </a:lnTo>
                  <a:lnTo>
                    <a:pt x="189370" y="88260"/>
                  </a:lnTo>
                  <a:lnTo>
                    <a:pt x="194901" y="93791"/>
                  </a:lnTo>
                  <a:lnTo>
                    <a:pt x="194901" y="88260"/>
                  </a:lnTo>
                  <a:lnTo>
                    <a:pt x="205964" y="93791"/>
                  </a:lnTo>
                  <a:lnTo>
                    <a:pt x="209651" y="99321"/>
                  </a:lnTo>
                  <a:lnTo>
                    <a:pt x="215183" y="110383"/>
                  </a:lnTo>
                  <a:lnTo>
                    <a:pt x="220714" y="110383"/>
                  </a:lnTo>
                  <a:lnTo>
                    <a:pt x="226245" y="115914"/>
                  </a:lnTo>
                  <a:lnTo>
                    <a:pt x="231777" y="119602"/>
                  </a:lnTo>
                  <a:lnTo>
                    <a:pt x="237308" y="130664"/>
                  </a:lnTo>
                  <a:lnTo>
                    <a:pt x="237308" y="141726"/>
                  </a:lnTo>
                  <a:lnTo>
                    <a:pt x="246527" y="147257"/>
                  </a:lnTo>
                  <a:lnTo>
                    <a:pt x="257590" y="150944"/>
                  </a:lnTo>
                  <a:lnTo>
                    <a:pt x="257590" y="167537"/>
                  </a:lnTo>
                  <a:lnTo>
                    <a:pt x="226245" y="167537"/>
                  </a:lnTo>
                  <a:lnTo>
                    <a:pt x="215183" y="178599"/>
                  </a:lnTo>
                  <a:lnTo>
                    <a:pt x="200433" y="187817"/>
                  </a:lnTo>
                  <a:lnTo>
                    <a:pt x="189370" y="184130"/>
                  </a:lnTo>
                  <a:lnTo>
                    <a:pt x="183839" y="187817"/>
                  </a:lnTo>
                  <a:lnTo>
                    <a:pt x="172776" y="187817"/>
                  </a:lnTo>
                  <a:lnTo>
                    <a:pt x="169088" y="193348"/>
                  </a:lnTo>
                  <a:lnTo>
                    <a:pt x="158026" y="187817"/>
                  </a:lnTo>
                  <a:lnTo>
                    <a:pt x="146963" y="184130"/>
                  </a:lnTo>
                  <a:lnTo>
                    <a:pt x="137744" y="187817"/>
                  </a:lnTo>
                  <a:lnTo>
                    <a:pt x="132213" y="187817"/>
                  </a:lnTo>
                  <a:lnTo>
                    <a:pt x="126681" y="184130"/>
                  </a:lnTo>
                  <a:lnTo>
                    <a:pt x="121150" y="184130"/>
                  </a:lnTo>
                  <a:lnTo>
                    <a:pt x="121150" y="178599"/>
                  </a:lnTo>
                  <a:lnTo>
                    <a:pt x="115619" y="167537"/>
                  </a:lnTo>
                  <a:lnTo>
                    <a:pt x="106400" y="167537"/>
                  </a:lnTo>
                  <a:lnTo>
                    <a:pt x="100868" y="173068"/>
                  </a:lnTo>
                  <a:lnTo>
                    <a:pt x="89806" y="167537"/>
                  </a:lnTo>
                  <a:lnTo>
                    <a:pt x="84274" y="173068"/>
                  </a:lnTo>
                  <a:lnTo>
                    <a:pt x="73212" y="167537"/>
                  </a:lnTo>
                  <a:lnTo>
                    <a:pt x="69524" y="162006"/>
                  </a:lnTo>
                  <a:lnTo>
                    <a:pt x="63993" y="156475"/>
                  </a:lnTo>
                  <a:lnTo>
                    <a:pt x="58462" y="156475"/>
                  </a:lnTo>
                  <a:lnTo>
                    <a:pt x="58462" y="141726"/>
                  </a:lnTo>
                  <a:lnTo>
                    <a:pt x="52930" y="136195"/>
                  </a:lnTo>
                  <a:lnTo>
                    <a:pt x="47399" y="136195"/>
                  </a:lnTo>
                  <a:lnTo>
                    <a:pt x="38180" y="125133"/>
                  </a:lnTo>
                  <a:lnTo>
                    <a:pt x="32649" y="119602"/>
                  </a:lnTo>
                  <a:lnTo>
                    <a:pt x="32649" y="115914"/>
                  </a:lnTo>
                  <a:lnTo>
                    <a:pt x="27117" y="110383"/>
                  </a:lnTo>
                  <a:lnTo>
                    <a:pt x="21586" y="104852"/>
                  </a:lnTo>
                  <a:lnTo>
                    <a:pt x="10523" y="99321"/>
                  </a:lnTo>
                  <a:lnTo>
                    <a:pt x="6836" y="93791"/>
                  </a:lnTo>
                  <a:lnTo>
                    <a:pt x="6836" y="88260"/>
                  </a:lnTo>
                  <a:lnTo>
                    <a:pt x="1304" y="84572"/>
                  </a:lnTo>
                  <a:lnTo>
                    <a:pt x="0" y="83268"/>
                  </a:lnTo>
                  <a:cubicBezTo>
                    <a:pt x="25096" y="60336"/>
                    <a:pt x="112616" y="74968"/>
                    <a:pt x="137984" y="61887"/>
                  </a:cubicBezTo>
                  <a:cubicBezTo>
                    <a:pt x="163384" y="48790"/>
                    <a:pt x="146716" y="13468"/>
                    <a:pt x="152272" y="4737"/>
                  </a:cubicBezTo>
                  <a:cubicBezTo>
                    <a:pt x="155050" y="372"/>
                    <a:pt x="157035" y="-720"/>
                    <a:pt x="159714" y="421"/>
                  </a:cubicBezTo>
                  <a:close/>
                </a:path>
              </a:pathLst>
            </a:custGeom>
            <a:solidFill>
              <a:schemeClr val="bg1">
                <a:lumMod val="75000"/>
              </a:schemeClr>
            </a:solidFill>
            <a:ln w="9525" cap="rnd">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GB" sz="1800" b="0" strike="noStrike" spc="-1">
                <a:solidFill>
                  <a:srgbClr val="FFFFFF"/>
                </a:solidFill>
                <a:latin typeface="Century Gothic"/>
              </a:endParaRPr>
            </a:p>
          </p:txBody>
        </p:sp>
        <p:sp>
          <p:nvSpPr>
            <p:cNvPr id="1712" name="Freeform 181"/>
            <p:cNvSpPr/>
            <p:nvPr/>
          </p:nvSpPr>
          <p:spPr>
            <a:xfrm>
              <a:off x="7517520" y="3422160"/>
              <a:ext cx="106200" cy="91800"/>
            </a:xfrm>
            <a:custGeom>
              <a:avLst/>
              <a:gdLst>
                <a:gd name="textAreaLeft" fmla="*/ 0 w 106200"/>
                <a:gd name="textAreaRight" fmla="*/ 106920 w 106200"/>
                <a:gd name="textAreaTop" fmla="*/ 0 h 91800"/>
                <a:gd name="textAreaBottom" fmla="*/ 92520 h 91800"/>
              </a:gdLst>
              <a:ahLst/>
              <a:cxnLst/>
              <a:rect l="textAreaLeft" t="textAreaTop" r="textAreaRight" b="textAreaBottom"/>
              <a:pathLst>
                <a:path w="2043980" h="1821507">
                  <a:moveTo>
                    <a:pt x="1516992" y="0"/>
                  </a:moveTo>
                  <a:lnTo>
                    <a:pt x="1617120" y="0"/>
                  </a:lnTo>
                  <a:lnTo>
                    <a:pt x="1617120" y="100190"/>
                  </a:lnTo>
                  <a:lnTo>
                    <a:pt x="1617120" y="640102"/>
                  </a:lnTo>
                  <a:lnTo>
                    <a:pt x="1831868" y="740292"/>
                  </a:lnTo>
                  <a:lnTo>
                    <a:pt x="1831868" y="1067300"/>
                  </a:lnTo>
                  <a:cubicBezTo>
                    <a:pt x="1868757" y="1100697"/>
                    <a:pt x="1906964" y="1134094"/>
                    <a:pt x="1943852" y="1167490"/>
                  </a:cubicBezTo>
                  <a:lnTo>
                    <a:pt x="2043980" y="1167490"/>
                  </a:lnTo>
                  <a:lnTo>
                    <a:pt x="2043980" y="1381785"/>
                  </a:lnTo>
                  <a:lnTo>
                    <a:pt x="2043980" y="1607212"/>
                  </a:lnTo>
                  <a:lnTo>
                    <a:pt x="2043980" y="1707402"/>
                  </a:lnTo>
                  <a:lnTo>
                    <a:pt x="1831868" y="1607212"/>
                  </a:lnTo>
                  <a:lnTo>
                    <a:pt x="1727788" y="1607212"/>
                  </a:lnTo>
                  <a:lnTo>
                    <a:pt x="1727788" y="1707402"/>
                  </a:lnTo>
                  <a:lnTo>
                    <a:pt x="1727788" y="1821507"/>
                  </a:lnTo>
                  <a:lnTo>
                    <a:pt x="1439982" y="1642526"/>
                  </a:lnTo>
                  <a:lnTo>
                    <a:pt x="830383" y="1437914"/>
                  </a:lnTo>
                  <a:lnTo>
                    <a:pt x="548651" y="1707402"/>
                  </a:lnTo>
                  <a:cubicBezTo>
                    <a:pt x="513080" y="1674006"/>
                    <a:pt x="473556" y="1640609"/>
                    <a:pt x="436666" y="1607212"/>
                  </a:cubicBezTo>
                  <a:lnTo>
                    <a:pt x="220601" y="1607212"/>
                  </a:lnTo>
                  <a:lnTo>
                    <a:pt x="220601" y="1494499"/>
                  </a:lnTo>
                  <a:lnTo>
                    <a:pt x="8488" y="1381785"/>
                  </a:lnTo>
                  <a:cubicBezTo>
                    <a:pt x="-61338" y="1096522"/>
                    <a:pt x="324719" y="1346051"/>
                    <a:pt x="253576" y="1060788"/>
                  </a:cubicBezTo>
                  <a:cubicBezTo>
                    <a:pt x="290465" y="1027392"/>
                    <a:pt x="154711" y="858753"/>
                    <a:pt x="139939" y="804692"/>
                  </a:cubicBezTo>
                  <a:lnTo>
                    <a:pt x="220601" y="427198"/>
                  </a:lnTo>
                  <a:lnTo>
                    <a:pt x="336538" y="427198"/>
                  </a:lnTo>
                  <a:lnTo>
                    <a:pt x="650096" y="427198"/>
                  </a:lnTo>
                  <a:lnTo>
                    <a:pt x="862209" y="427198"/>
                  </a:lnTo>
                  <a:cubicBezTo>
                    <a:pt x="900416" y="389627"/>
                    <a:pt x="938622" y="352056"/>
                    <a:pt x="978147" y="314485"/>
                  </a:cubicBezTo>
                  <a:lnTo>
                    <a:pt x="1290387" y="100190"/>
                  </a:lnTo>
                  <a:lnTo>
                    <a:pt x="1516992" y="0"/>
                  </a:lnTo>
                  <a:close/>
                </a:path>
              </a:pathLst>
            </a:custGeom>
            <a:solidFill>
              <a:schemeClr val="bg1">
                <a:lumMod val="75000"/>
              </a:schemeClr>
            </a:solidFill>
            <a:ln w="9525">
              <a:solidFill>
                <a:srgbClr val="FFFFFF"/>
              </a:solidFill>
              <a:prstDash val="sysDash"/>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713" name="Freeform 171"/>
            <p:cNvSpPr/>
            <p:nvPr/>
          </p:nvSpPr>
          <p:spPr>
            <a:xfrm>
              <a:off x="7488720" y="3378240"/>
              <a:ext cx="107640" cy="113400"/>
            </a:xfrm>
            <a:custGeom>
              <a:avLst/>
              <a:gdLst>
                <a:gd name="textAreaLeft" fmla="*/ 0 w 107640"/>
                <a:gd name="textAreaRight" fmla="*/ 108360 w 107640"/>
                <a:gd name="textAreaTop" fmla="*/ 0 h 113400"/>
                <a:gd name="textAreaBottom" fmla="*/ 114120 h 113400"/>
              </a:gdLst>
              <a:ahLst/>
              <a:cxnLst/>
              <a:rect l="textAreaLeft" t="textAreaTop" r="textAreaRight" b="textAreaBottom"/>
              <a:pathLst>
                <a:path w="10000" h="9529">
                  <a:moveTo>
                    <a:pt x="2691" y="9529"/>
                  </a:moveTo>
                  <a:cubicBezTo>
                    <a:pt x="2356" y="8313"/>
                    <a:pt x="4228" y="9326"/>
                    <a:pt x="3882" y="8126"/>
                  </a:cubicBezTo>
                  <a:cubicBezTo>
                    <a:pt x="4071" y="7984"/>
                    <a:pt x="3192" y="7114"/>
                    <a:pt x="3374" y="6973"/>
                  </a:cubicBezTo>
                  <a:cubicBezTo>
                    <a:pt x="3495" y="6475"/>
                    <a:pt x="3614" y="5976"/>
                    <a:pt x="3735" y="5480"/>
                  </a:cubicBezTo>
                  <a:lnTo>
                    <a:pt x="4277" y="5480"/>
                  </a:lnTo>
                  <a:lnTo>
                    <a:pt x="5803" y="5480"/>
                  </a:lnTo>
                  <a:lnTo>
                    <a:pt x="6842" y="5480"/>
                  </a:lnTo>
                  <a:cubicBezTo>
                    <a:pt x="7016" y="5320"/>
                    <a:pt x="7204" y="5163"/>
                    <a:pt x="7383" y="5009"/>
                  </a:cubicBezTo>
                  <a:lnTo>
                    <a:pt x="8904" y="4099"/>
                  </a:lnTo>
                  <a:lnTo>
                    <a:pt x="10000" y="3673"/>
                  </a:lnTo>
                  <a:cubicBezTo>
                    <a:pt x="9821" y="3369"/>
                    <a:pt x="9635" y="3063"/>
                    <a:pt x="9454" y="2766"/>
                  </a:cubicBezTo>
                  <a:lnTo>
                    <a:pt x="8426" y="2766"/>
                  </a:lnTo>
                  <a:lnTo>
                    <a:pt x="7875" y="2766"/>
                  </a:lnTo>
                  <a:lnTo>
                    <a:pt x="6842" y="2766"/>
                  </a:lnTo>
                  <a:lnTo>
                    <a:pt x="6842" y="2291"/>
                  </a:lnTo>
                  <a:cubicBezTo>
                    <a:pt x="6673" y="2150"/>
                    <a:pt x="6514" y="2002"/>
                    <a:pt x="6354" y="1858"/>
                  </a:cubicBezTo>
                  <a:lnTo>
                    <a:pt x="5803" y="900"/>
                  </a:lnTo>
                  <a:lnTo>
                    <a:pt x="5803" y="0"/>
                  </a:lnTo>
                  <a:lnTo>
                    <a:pt x="5310" y="0"/>
                  </a:lnTo>
                  <a:lnTo>
                    <a:pt x="4277" y="0"/>
                  </a:lnTo>
                  <a:lnTo>
                    <a:pt x="3735" y="0"/>
                  </a:lnTo>
                  <a:lnTo>
                    <a:pt x="3258" y="0"/>
                  </a:lnTo>
                  <a:lnTo>
                    <a:pt x="152" y="475"/>
                  </a:lnTo>
                  <a:cubicBezTo>
                    <a:pt x="-697" y="1441"/>
                    <a:pt x="2341" y="1212"/>
                    <a:pt x="1206" y="5281"/>
                  </a:cubicBezTo>
                  <a:cubicBezTo>
                    <a:pt x="810" y="6364"/>
                    <a:pt x="2724" y="9318"/>
                    <a:pt x="2752" y="9512"/>
                  </a:cubicBezTo>
                </a:path>
              </a:pathLst>
            </a:custGeom>
            <a:solidFill>
              <a:schemeClr val="bg1">
                <a:lumMod val="75000"/>
              </a:schemeClr>
            </a:solidFill>
            <a:ln w="9525">
              <a:solidFill>
                <a:srgbClr val="FFFFFF"/>
              </a:solidFill>
              <a:prstDash val="sysDash"/>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1800" b="0" strike="noStrike" spc="-1">
                  <a:solidFill>
                    <a:srgbClr val="000000"/>
                  </a:solidFill>
                  <a:latin typeface="Century Gothic"/>
                </a:rPr>
                <a:t> </a:t>
              </a:r>
              <a:endParaRPr lang="de-DE" sz="1800" b="0" strike="noStrike" spc="-1">
                <a:solidFill>
                  <a:srgbClr val="000000"/>
                </a:solidFill>
                <a:latin typeface="Arial"/>
              </a:endParaRPr>
            </a:p>
          </p:txBody>
        </p:sp>
        <p:sp>
          <p:nvSpPr>
            <p:cNvPr id="1714" name="Freeform 141"/>
            <p:cNvSpPr/>
            <p:nvPr/>
          </p:nvSpPr>
          <p:spPr>
            <a:xfrm>
              <a:off x="7596720" y="3412080"/>
              <a:ext cx="44280" cy="101880"/>
            </a:xfrm>
            <a:custGeom>
              <a:avLst/>
              <a:gdLst>
                <a:gd name="textAreaLeft" fmla="*/ 0 w 44280"/>
                <a:gd name="textAreaRight" fmla="*/ 45000 w 44280"/>
                <a:gd name="textAreaTop" fmla="*/ 0 h 101880"/>
                <a:gd name="textAreaBottom" fmla="*/ 102600 h 101880"/>
              </a:gdLst>
              <a:ahLst/>
              <a:cxnLst/>
              <a:rect l="textAreaLeft" t="textAreaTop" r="textAreaRight" b="textAreaBottom"/>
              <a:pathLst>
                <a:path w="857634" h="2019751">
                  <a:moveTo>
                    <a:pt x="300243" y="16206"/>
                  </a:moveTo>
                  <a:cubicBezTo>
                    <a:pt x="521983" y="-21376"/>
                    <a:pt x="661067" y="-7295"/>
                    <a:pt x="831146" y="208262"/>
                  </a:cubicBezTo>
                  <a:cubicBezTo>
                    <a:pt x="774319" y="482908"/>
                    <a:pt x="1011959" y="592240"/>
                    <a:pt x="660664" y="1032201"/>
                  </a:cubicBezTo>
                  <a:lnTo>
                    <a:pt x="855837" y="1732670"/>
                  </a:lnTo>
                  <a:lnTo>
                    <a:pt x="591256" y="1981804"/>
                  </a:lnTo>
                  <a:lnTo>
                    <a:pt x="427059" y="2019751"/>
                  </a:lnTo>
                  <a:lnTo>
                    <a:pt x="213530" y="2019751"/>
                  </a:lnTo>
                  <a:lnTo>
                    <a:pt x="213530" y="1906721"/>
                  </a:lnTo>
                  <a:lnTo>
                    <a:pt x="213530" y="1806250"/>
                  </a:lnTo>
                  <a:lnTo>
                    <a:pt x="314014" y="1806250"/>
                  </a:lnTo>
                  <a:lnTo>
                    <a:pt x="527544" y="1906721"/>
                  </a:lnTo>
                  <a:lnTo>
                    <a:pt x="527544" y="1806250"/>
                  </a:lnTo>
                  <a:lnTo>
                    <a:pt x="527544" y="1580189"/>
                  </a:lnTo>
                  <a:lnTo>
                    <a:pt x="527544" y="1366688"/>
                  </a:lnTo>
                  <a:lnTo>
                    <a:pt x="427059" y="1366688"/>
                  </a:lnTo>
                  <a:lnTo>
                    <a:pt x="314014" y="1266217"/>
                  </a:lnTo>
                  <a:lnTo>
                    <a:pt x="314014" y="939686"/>
                  </a:lnTo>
                  <a:lnTo>
                    <a:pt x="100485" y="839214"/>
                  </a:lnTo>
                  <a:lnTo>
                    <a:pt x="100485" y="299182"/>
                  </a:lnTo>
                  <a:lnTo>
                    <a:pt x="100485" y="198711"/>
                  </a:lnTo>
                  <a:lnTo>
                    <a:pt x="0" y="198711"/>
                  </a:lnTo>
                  <a:cubicBezTo>
                    <a:pt x="100081" y="137876"/>
                    <a:pt x="138169" y="46044"/>
                    <a:pt x="300243" y="16206"/>
                  </a:cubicBezTo>
                  <a:close/>
                </a:path>
              </a:pathLst>
            </a:custGeom>
            <a:solidFill>
              <a:schemeClr val="bg1">
                <a:lumMod val="75000"/>
              </a:schemeClr>
            </a:solidFill>
            <a:ln w="9525">
              <a:solidFill>
                <a:srgbClr val="FFFFFF"/>
              </a:solidFill>
              <a:prstDash val="sysDash"/>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grpSp>
      <p:sp>
        <p:nvSpPr>
          <p:cNvPr id="1715" name="Rectangle 1433"/>
          <p:cNvSpPr/>
          <p:nvPr/>
        </p:nvSpPr>
        <p:spPr>
          <a:xfrm>
            <a:off x="10102680" y="3201840"/>
            <a:ext cx="180720" cy="168480"/>
          </a:xfrm>
          <a:prstGeom prst="rect">
            <a:avLst/>
          </a:prstGeom>
          <a:solidFill>
            <a:srgbClr val="0D29F9"/>
          </a:solidFill>
          <a:ln cap="rnd">
            <a:solidFill>
              <a:srgbClr val="0D29F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16" name="TextBox 1435"/>
          <p:cNvSpPr/>
          <p:nvPr/>
        </p:nvSpPr>
        <p:spPr>
          <a:xfrm>
            <a:off x="10305720" y="3190680"/>
            <a:ext cx="779760" cy="3027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GB" sz="700" b="0" strike="noStrike" spc="-1">
                <a:solidFill>
                  <a:srgbClr val="000000"/>
                </a:solidFill>
                <a:latin typeface="Poppins"/>
              </a:rPr>
              <a:t>&gt;35 Mitglieder</a:t>
            </a:r>
            <a:endParaRPr lang="de-DE" sz="700" b="0" strike="noStrike" spc="-1">
              <a:solidFill>
                <a:srgbClr val="000000"/>
              </a:solidFill>
              <a:latin typeface="Arial"/>
            </a:endParaRPr>
          </a:p>
          <a:p>
            <a:pPr defTabSz="457200">
              <a:lnSpc>
                <a:spcPct val="100000"/>
              </a:lnSpc>
              <a:tabLst>
                <a:tab pos="0" algn="l"/>
              </a:tabLst>
            </a:pPr>
            <a:endParaRPr lang="de-DE" sz="700" b="0" strike="noStrike" spc="-1">
              <a:solidFill>
                <a:srgbClr val="000000"/>
              </a:solidFill>
              <a:latin typeface="Arial"/>
            </a:endParaRPr>
          </a:p>
        </p:txBody>
      </p:sp>
      <p:sp>
        <p:nvSpPr>
          <p:cNvPr id="1717" name="Rectangle: Rounded Corners 1437"/>
          <p:cNvSpPr/>
          <p:nvPr/>
        </p:nvSpPr>
        <p:spPr>
          <a:xfrm>
            <a:off x="9801000" y="3044520"/>
            <a:ext cx="2090520" cy="1557000"/>
          </a:xfrm>
          <a:prstGeom prst="roundRect">
            <a:avLst>
              <a:gd name="adj" fmla="val 16667"/>
            </a:avLst>
          </a:prstGeom>
          <a:noFill/>
          <a:ln cap="rnd">
            <a:solidFill>
              <a:srgbClr val="F2F2F2"/>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18" name="Rectangle 1438"/>
          <p:cNvSpPr/>
          <p:nvPr/>
        </p:nvSpPr>
        <p:spPr>
          <a:xfrm>
            <a:off x="10107000" y="4042080"/>
            <a:ext cx="180720" cy="168480"/>
          </a:xfrm>
          <a:prstGeom prst="rect">
            <a:avLst/>
          </a:prstGeom>
          <a:solidFill>
            <a:schemeClr val="accent1">
              <a:lumMod val="20000"/>
              <a:lumOff val="80000"/>
            </a:schemeClr>
          </a:solidFill>
          <a:ln cap="rnd">
            <a:solidFill>
              <a:srgbClr val="C1FFFC"/>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C1FFFC"/>
              </a:solidFill>
              <a:highlight>
                <a:srgbClr val="00FFFF"/>
              </a:highlight>
              <a:latin typeface="Century Gothic"/>
            </a:endParaRPr>
          </a:p>
        </p:txBody>
      </p:sp>
      <p:sp>
        <p:nvSpPr>
          <p:cNvPr id="1719" name="TextBox 1439"/>
          <p:cNvSpPr/>
          <p:nvPr/>
        </p:nvSpPr>
        <p:spPr>
          <a:xfrm>
            <a:off x="10358640" y="4069440"/>
            <a:ext cx="729360" cy="19620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GB" sz="700" b="0" strike="noStrike" spc="-1">
                <a:solidFill>
                  <a:srgbClr val="000000"/>
                </a:solidFill>
                <a:latin typeface="Poppins"/>
              </a:rPr>
              <a:t>&lt;5 Mitglieder</a:t>
            </a:r>
            <a:endParaRPr lang="de-DE" sz="700" b="0" strike="noStrike" spc="-1">
              <a:solidFill>
                <a:srgbClr val="000000"/>
              </a:solidFill>
              <a:latin typeface="Arial"/>
            </a:endParaRPr>
          </a:p>
        </p:txBody>
      </p:sp>
      <p:grpSp>
        <p:nvGrpSpPr>
          <p:cNvPr id="1720" name="Group 3"/>
          <p:cNvGrpSpPr/>
          <p:nvPr/>
        </p:nvGrpSpPr>
        <p:grpSpPr>
          <a:xfrm>
            <a:off x="1948320" y="2963160"/>
            <a:ext cx="3190320" cy="111600"/>
            <a:chOff x="1948320" y="2963160"/>
            <a:chExt cx="3190320" cy="111600"/>
          </a:xfrm>
        </p:grpSpPr>
        <p:sp>
          <p:nvSpPr>
            <p:cNvPr id="1721" name="Oval 7"/>
            <p:cNvSpPr/>
            <p:nvPr/>
          </p:nvSpPr>
          <p:spPr>
            <a:xfrm>
              <a:off x="5024880" y="2963160"/>
              <a:ext cx="113760" cy="111600"/>
            </a:xfrm>
            <a:prstGeom prst="ellipse">
              <a:avLst/>
            </a:prstGeom>
            <a:solidFill>
              <a:schemeClr val="tx1"/>
            </a:solidFill>
            <a:ln>
              <a:noFill/>
            </a:ln>
          </p:spPr>
          <p:style>
            <a:lnRef idx="1">
              <a:schemeClr val="accent1"/>
            </a:lnRef>
            <a:fillRef idx="3">
              <a:schemeClr val="accent1"/>
            </a:fillRef>
            <a:effectRef idx="2">
              <a:schemeClr val="accent1"/>
            </a:effectRef>
            <a:fontRef idx="minor"/>
          </p:style>
          <p:txBody>
            <a:bodyPr lIns="90000" tIns="34560" rIns="90000" bIns="34560" anchor="ctr">
              <a:noAutofit/>
            </a:bodyPr>
            <a:lstStyle/>
            <a:p>
              <a:pPr algn="ctr" defTabSz="457200">
                <a:lnSpc>
                  <a:spcPct val="100000"/>
                </a:lnSpc>
                <a:tabLst>
                  <a:tab pos="0" algn="l"/>
                </a:tabLst>
              </a:pPr>
              <a:endParaRPr lang="en-US" sz="3200" b="0" strike="noStrike" spc="-1">
                <a:solidFill>
                  <a:srgbClr val="FFFFFF"/>
                </a:solidFill>
                <a:latin typeface="Poppins"/>
              </a:endParaRPr>
            </a:p>
          </p:txBody>
        </p:sp>
        <p:cxnSp>
          <p:nvCxnSpPr>
            <p:cNvPr id="1722" name="Straight Connector 1440"/>
            <p:cNvCxnSpPr>
              <a:stCxn id="1721" idx="2"/>
            </p:cNvCxnSpPr>
            <p:nvPr/>
          </p:nvCxnSpPr>
          <p:spPr>
            <a:xfrm flipH="1">
              <a:off x="1948320" y="3018960"/>
              <a:ext cx="3077280" cy="720"/>
            </a:xfrm>
            <a:prstGeom prst="straightConnector1">
              <a:avLst/>
            </a:prstGeom>
            <a:ln w="3175" cap="rnd">
              <a:solidFill>
                <a:srgbClr val="000000"/>
              </a:solidFill>
              <a:round/>
            </a:ln>
          </p:spPr>
        </p:cxnSp>
      </p:grpSp>
      <p:sp>
        <p:nvSpPr>
          <p:cNvPr id="1723" name="Rectangle: Rounded Corners 1442"/>
          <p:cNvSpPr/>
          <p:nvPr/>
        </p:nvSpPr>
        <p:spPr>
          <a:xfrm>
            <a:off x="462600" y="2846520"/>
            <a:ext cx="1485360" cy="1015560"/>
          </a:xfrm>
          <a:prstGeom prst="roundRect">
            <a:avLst>
              <a:gd name="adj" fmla="val 16667"/>
            </a:avLst>
          </a:prstGeom>
          <a:noFill/>
          <a:ln cap="rnd">
            <a:solidFill>
              <a:srgbClr val="0F0F55"/>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24" name="ZoneTexte 1467"/>
          <p:cNvSpPr/>
          <p:nvPr/>
        </p:nvSpPr>
        <p:spPr>
          <a:xfrm>
            <a:off x="590040" y="2926080"/>
            <a:ext cx="1387440" cy="77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tabLst>
                <a:tab pos="0" algn="l"/>
              </a:tabLst>
            </a:pPr>
            <a:r>
              <a:rPr lang="en-GB" sz="900" b="1" strike="noStrike" spc="-1">
                <a:solidFill>
                  <a:srgbClr val="000000"/>
                </a:solidFill>
                <a:latin typeface="Poppins"/>
              </a:rPr>
              <a:t>Stärkste Präsenz der Länder: </a:t>
            </a:r>
            <a:endParaRPr lang="de-DE" sz="900" b="0" strike="noStrike" spc="-1">
              <a:solidFill>
                <a:srgbClr val="000000"/>
              </a:solidFill>
              <a:latin typeface="Arial"/>
            </a:endParaRPr>
          </a:p>
          <a:p>
            <a:pPr defTabSz="457200">
              <a:lnSpc>
                <a:spcPct val="100000"/>
              </a:lnSpc>
              <a:tabLst>
                <a:tab pos="0" algn="l"/>
              </a:tabLst>
            </a:pPr>
            <a:r>
              <a:rPr lang="en-GB" sz="900" b="1" strike="noStrike" spc="-1">
                <a:solidFill>
                  <a:srgbClr val="0D29F9"/>
                </a:solidFill>
                <a:latin typeface="Poppins"/>
              </a:rPr>
              <a:t>Spanien (83), Italien (68), Polen (53), Frankreich (50)</a:t>
            </a:r>
            <a:endParaRPr lang="de-DE" sz="900" b="0" strike="noStrike" spc="-1">
              <a:solidFill>
                <a:srgbClr val="000000"/>
              </a:solidFill>
              <a:latin typeface="Arial"/>
            </a:endParaRPr>
          </a:p>
        </p:txBody>
      </p:sp>
      <p:sp>
        <p:nvSpPr>
          <p:cNvPr id="1725" name="Rectangle 1468"/>
          <p:cNvSpPr/>
          <p:nvPr/>
        </p:nvSpPr>
        <p:spPr>
          <a:xfrm>
            <a:off x="10102680" y="3416760"/>
            <a:ext cx="180720" cy="168480"/>
          </a:xfrm>
          <a:prstGeom prst="rect">
            <a:avLst/>
          </a:prstGeom>
          <a:solidFill>
            <a:srgbClr val="0070C0"/>
          </a:solidFill>
          <a:ln cap="rnd">
            <a:solidFill>
              <a:srgbClr val="0070C0"/>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26" name="Rectangle 1469"/>
          <p:cNvSpPr/>
          <p:nvPr/>
        </p:nvSpPr>
        <p:spPr>
          <a:xfrm>
            <a:off x="10109160" y="3834000"/>
            <a:ext cx="180720" cy="168480"/>
          </a:xfrm>
          <a:prstGeom prst="rect">
            <a:avLst/>
          </a:prstGeom>
          <a:solidFill>
            <a:srgbClr val="99CCFF"/>
          </a:solidFill>
          <a:ln cap="rnd">
            <a:solidFill>
              <a:srgbClr val="99CC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27" name="Rectangle 1470"/>
          <p:cNvSpPr/>
          <p:nvPr/>
        </p:nvSpPr>
        <p:spPr>
          <a:xfrm>
            <a:off x="10102680" y="3623760"/>
            <a:ext cx="180720" cy="168480"/>
          </a:xfrm>
          <a:prstGeom prst="rect">
            <a:avLst/>
          </a:prstGeom>
          <a:solidFill>
            <a:srgbClr val="00B0F0"/>
          </a:solidFill>
          <a:ln cap="rnd">
            <a:solidFill>
              <a:srgbClr val="00B8F2"/>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US" sz="1800" b="0" strike="noStrike" spc="-1">
              <a:solidFill>
                <a:srgbClr val="FFFFFF"/>
              </a:solidFill>
              <a:latin typeface="Century Gothic"/>
            </a:endParaRPr>
          </a:p>
        </p:txBody>
      </p:sp>
      <p:sp>
        <p:nvSpPr>
          <p:cNvPr id="1728" name="TextBox 1435"/>
          <p:cNvSpPr/>
          <p:nvPr/>
        </p:nvSpPr>
        <p:spPr>
          <a:xfrm>
            <a:off x="10326240" y="3397320"/>
            <a:ext cx="858960" cy="3027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GB" sz="700" b="0" strike="noStrike" spc="-1">
                <a:solidFill>
                  <a:srgbClr val="000000"/>
                </a:solidFill>
                <a:latin typeface="Poppins"/>
              </a:rPr>
              <a:t>20-35 Mitglieder</a:t>
            </a:r>
            <a:endParaRPr lang="de-DE" sz="700" b="0" strike="noStrike" spc="-1">
              <a:solidFill>
                <a:srgbClr val="000000"/>
              </a:solidFill>
              <a:latin typeface="Arial"/>
            </a:endParaRPr>
          </a:p>
          <a:p>
            <a:pPr defTabSz="457200">
              <a:lnSpc>
                <a:spcPct val="100000"/>
              </a:lnSpc>
              <a:tabLst>
                <a:tab pos="0" algn="l"/>
              </a:tabLst>
            </a:pPr>
            <a:endParaRPr lang="de-DE" sz="700" b="0" strike="noStrike" spc="-1">
              <a:solidFill>
                <a:srgbClr val="000000"/>
              </a:solidFill>
              <a:latin typeface="Arial"/>
            </a:endParaRPr>
          </a:p>
        </p:txBody>
      </p:sp>
      <p:sp>
        <p:nvSpPr>
          <p:cNvPr id="1729" name="TextBox 1435"/>
          <p:cNvSpPr/>
          <p:nvPr/>
        </p:nvSpPr>
        <p:spPr>
          <a:xfrm>
            <a:off x="10309680" y="3620520"/>
            <a:ext cx="858960" cy="3027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GB" sz="700" b="0" strike="noStrike" spc="-1">
                <a:solidFill>
                  <a:srgbClr val="000000"/>
                </a:solidFill>
                <a:latin typeface="Poppins"/>
              </a:rPr>
              <a:t>15-19 Mitglieder</a:t>
            </a:r>
            <a:endParaRPr lang="de-DE" sz="700" b="0" strike="noStrike" spc="-1">
              <a:solidFill>
                <a:srgbClr val="000000"/>
              </a:solidFill>
              <a:latin typeface="Arial"/>
            </a:endParaRPr>
          </a:p>
          <a:p>
            <a:pPr defTabSz="457200">
              <a:lnSpc>
                <a:spcPct val="100000"/>
              </a:lnSpc>
              <a:tabLst>
                <a:tab pos="0" algn="l"/>
              </a:tabLst>
            </a:pPr>
            <a:endParaRPr lang="de-DE" sz="700" b="0" strike="noStrike" spc="-1">
              <a:solidFill>
                <a:srgbClr val="000000"/>
              </a:solidFill>
              <a:latin typeface="Arial"/>
            </a:endParaRPr>
          </a:p>
        </p:txBody>
      </p:sp>
      <p:sp>
        <p:nvSpPr>
          <p:cNvPr id="1730" name="TextBox 1435"/>
          <p:cNvSpPr/>
          <p:nvPr/>
        </p:nvSpPr>
        <p:spPr>
          <a:xfrm>
            <a:off x="10342440" y="3849480"/>
            <a:ext cx="808560" cy="30276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spAutoFit/>
          </a:bodyPr>
          <a:lstStyle/>
          <a:p>
            <a:pPr defTabSz="457200">
              <a:lnSpc>
                <a:spcPct val="100000"/>
              </a:lnSpc>
              <a:tabLst>
                <a:tab pos="0" algn="l"/>
              </a:tabLst>
            </a:pPr>
            <a:r>
              <a:rPr lang="en-GB" sz="700" b="0" strike="noStrike" spc="-1">
                <a:solidFill>
                  <a:srgbClr val="000000"/>
                </a:solidFill>
                <a:latin typeface="Poppins"/>
              </a:rPr>
              <a:t>5-14 Mitglieder</a:t>
            </a:r>
            <a:endParaRPr lang="de-DE" sz="700" b="0" strike="noStrike" spc="-1">
              <a:solidFill>
                <a:srgbClr val="000000"/>
              </a:solidFill>
              <a:latin typeface="Arial"/>
            </a:endParaRPr>
          </a:p>
          <a:p>
            <a:pPr defTabSz="457200">
              <a:lnSpc>
                <a:spcPct val="100000"/>
              </a:lnSpc>
              <a:tabLst>
                <a:tab pos="0" algn="l"/>
              </a:tabLst>
            </a:pPr>
            <a:endParaRPr lang="de-DE" sz="700" b="0" strike="noStrike" spc="-1">
              <a:solidFill>
                <a:srgbClr val="000000"/>
              </a:solidFill>
              <a:latin typeface="Arial"/>
            </a:endParaRPr>
          </a:p>
        </p:txBody>
      </p:sp>
      <p:sp>
        <p:nvSpPr>
          <p:cNvPr id="1731" name="ZoneTexte 1474"/>
          <p:cNvSpPr/>
          <p:nvPr/>
        </p:nvSpPr>
        <p:spPr>
          <a:xfrm>
            <a:off x="9940320" y="4318920"/>
            <a:ext cx="1920600" cy="302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tabLst>
                <a:tab pos="0" algn="l"/>
              </a:tabLst>
            </a:pPr>
            <a:r>
              <a:rPr lang="fr-FR" sz="700" b="1" strike="noStrike" spc="-1">
                <a:solidFill>
                  <a:srgbClr val="000000"/>
                </a:solidFill>
                <a:latin typeface="Poppins"/>
              </a:rPr>
              <a:t>Gesamtzahl der Mitglieder: 716 (22/01/2025)</a:t>
            </a:r>
            <a:endParaRPr lang="de-DE" sz="700" b="0" strike="noStrike" spc="-1">
              <a:solidFill>
                <a:srgbClr val="000000"/>
              </a:solidFill>
              <a:latin typeface="Arial"/>
            </a:endParaRPr>
          </a:p>
        </p:txBody>
      </p:sp>
      <p:cxnSp>
        <p:nvCxnSpPr>
          <p:cNvPr id="1732" name="Straight Arrow Connector 1445"/>
          <p:cNvCxnSpPr/>
          <p:nvPr/>
        </p:nvCxnSpPr>
        <p:spPr>
          <a:xfrm>
            <a:off x="6657840" y="3317760"/>
            <a:ext cx="1650600" cy="1166040"/>
          </a:xfrm>
          <a:prstGeom prst="straightConnector1">
            <a:avLst/>
          </a:prstGeom>
          <a:ln w="0" cap="rnd">
            <a:solidFill>
              <a:srgbClr val="900F18"/>
            </a:solidFill>
            <a:prstDash val="sysDash"/>
            <a:tailEnd type="triangle" w="med" len="med"/>
          </a:ln>
        </p:spPr>
      </p:cxnSp>
      <p:cxnSp>
        <p:nvCxnSpPr>
          <p:cNvPr id="1733" name="Straight Arrow Connector 1447"/>
          <p:cNvCxnSpPr/>
          <p:nvPr/>
        </p:nvCxnSpPr>
        <p:spPr>
          <a:xfrm flipH="1">
            <a:off x="4622760" y="3386880"/>
            <a:ext cx="766440" cy="740520"/>
          </a:xfrm>
          <a:prstGeom prst="straightConnector1">
            <a:avLst/>
          </a:prstGeom>
          <a:ln w="0" cap="rnd">
            <a:solidFill>
              <a:srgbClr val="900F18"/>
            </a:solidFill>
            <a:prstDash val="sysDash"/>
            <a:tailEnd type="triangle" w="med" len="med"/>
          </a:ln>
        </p:spPr>
      </p:cxnSp>
      <p:cxnSp>
        <p:nvCxnSpPr>
          <p:cNvPr id="1734" name="Straight Arrow Connector 1455"/>
          <p:cNvCxnSpPr/>
          <p:nvPr/>
        </p:nvCxnSpPr>
        <p:spPr>
          <a:xfrm flipH="1" flipV="1">
            <a:off x="4381200" y="2912040"/>
            <a:ext cx="1028160" cy="17280"/>
          </a:xfrm>
          <a:prstGeom prst="straightConnector1">
            <a:avLst/>
          </a:prstGeom>
          <a:ln w="0" cap="rnd">
            <a:solidFill>
              <a:srgbClr val="900F18"/>
            </a:solidFill>
            <a:prstDash val="sysDash"/>
            <a:tailEnd type="triangle" w="med" len="med"/>
          </a:ln>
        </p:spPr>
      </p:cxnSp>
      <p:sp>
        <p:nvSpPr>
          <p:cNvPr id="1735" name="Title 1"/>
          <p:cNvSpPr/>
          <p:nvPr/>
        </p:nvSpPr>
        <p:spPr>
          <a:xfrm>
            <a:off x="809640" y="37620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CoARA-Mitgliedschaft 22. Januar 2025: Ziele für die internationale Öffentlichkeitsarbeit</a:t>
            </a:r>
            <a:endParaRPr lang="de-DE" sz="3200" b="0" strike="noStrike" spc="-1">
              <a:solidFill>
                <a:srgbClr val="000000"/>
              </a:solidFill>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6" name="PlaceHolder 1"/>
          <p:cNvSpPr>
            <a:spLocks noGrp="1"/>
          </p:cNvSpPr>
          <p:nvPr>
            <p:ph type="sldNum" idx="32"/>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9E81295B-0468-40D2-9E87-CA88BA21FCCE}" type="slidenum">
              <a:rPr lang="en-US" sz="2800" b="1" strike="noStrike" spc="-1">
                <a:solidFill>
                  <a:srgbClr val="000000"/>
                </a:solidFill>
                <a:latin typeface="Poppins SemiBold"/>
              </a:rPr>
              <a:t>17</a:t>
            </a:fld>
            <a:endParaRPr lang="de-DE" sz="2800" b="0" strike="noStrike" spc="-1">
              <a:solidFill>
                <a:srgbClr val="000000"/>
              </a:solidFill>
              <a:latin typeface="Times New Roman"/>
            </a:endParaRPr>
          </a:p>
        </p:txBody>
      </p:sp>
      <p:grpSp>
        <p:nvGrpSpPr>
          <p:cNvPr id="1737" name="Group 1494"/>
          <p:cNvGrpSpPr/>
          <p:nvPr/>
        </p:nvGrpSpPr>
        <p:grpSpPr>
          <a:xfrm>
            <a:off x="-10800" y="1349640"/>
            <a:ext cx="12215880" cy="4726080"/>
            <a:chOff x="-10800" y="1349640"/>
            <a:chExt cx="12215880" cy="4726080"/>
          </a:xfrm>
        </p:grpSpPr>
        <p:sp>
          <p:nvSpPr>
            <p:cNvPr id="1738" name="Rectangle 1484"/>
            <p:cNvSpPr/>
            <p:nvPr/>
          </p:nvSpPr>
          <p:spPr>
            <a:xfrm>
              <a:off x="-10800" y="4339440"/>
              <a:ext cx="12191400" cy="957600"/>
            </a:xfrm>
            <a:prstGeom prst="rect">
              <a:avLst/>
            </a:prstGeom>
            <a:solidFill>
              <a:srgbClr val="EEF2FF">
                <a:alpha val="30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39" name="Rectangle 1489"/>
            <p:cNvSpPr/>
            <p:nvPr/>
          </p:nvSpPr>
          <p:spPr>
            <a:xfrm>
              <a:off x="-10800" y="5225400"/>
              <a:ext cx="12202200" cy="817560"/>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0" name="Rectangle 1481"/>
            <p:cNvSpPr/>
            <p:nvPr/>
          </p:nvSpPr>
          <p:spPr>
            <a:xfrm>
              <a:off x="-10800" y="3457440"/>
              <a:ext cx="12191400" cy="885600"/>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1" name="Rectangle 1480"/>
            <p:cNvSpPr/>
            <p:nvPr/>
          </p:nvSpPr>
          <p:spPr>
            <a:xfrm>
              <a:off x="-10800" y="2511360"/>
              <a:ext cx="12191400" cy="957600"/>
            </a:xfrm>
            <a:prstGeom prst="rect">
              <a:avLst/>
            </a:prstGeom>
            <a:solidFill>
              <a:srgbClr val="EEF2FF">
                <a:alpha val="30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2" name="Rectangle 1479"/>
            <p:cNvSpPr/>
            <p:nvPr/>
          </p:nvSpPr>
          <p:spPr>
            <a:xfrm>
              <a:off x="-10800" y="1599120"/>
              <a:ext cx="12191400" cy="923400"/>
            </a:xfrm>
            <a:prstGeom prst="rect">
              <a:avLst/>
            </a:prstGeom>
            <a:solidFill>
              <a:srgbClr val="9ED2F2">
                <a:alpha val="22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3" name="Rectangle 1444"/>
            <p:cNvSpPr/>
            <p:nvPr/>
          </p:nvSpPr>
          <p:spPr>
            <a:xfrm>
              <a:off x="0" y="2739960"/>
              <a:ext cx="7904160" cy="457920"/>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4" name="Rectangle 1447"/>
            <p:cNvSpPr/>
            <p:nvPr/>
          </p:nvSpPr>
          <p:spPr>
            <a:xfrm>
              <a:off x="0" y="1802520"/>
              <a:ext cx="7162200" cy="457920"/>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45" name="ZoneTexte 24"/>
            <p:cNvSpPr/>
            <p:nvPr/>
          </p:nvSpPr>
          <p:spPr>
            <a:xfrm>
              <a:off x="216720" y="1860120"/>
              <a:ext cx="5832360" cy="58464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r>
                <a:rPr lang="en-GB" sz="1600" b="1" strike="noStrike" spc="-1">
                  <a:solidFill>
                    <a:srgbClr val="002060"/>
                  </a:solidFill>
                  <a:latin typeface="Poppins"/>
                </a:rPr>
                <a:t>Verpflichtungen spiegeln sich in Aktionsplänen wider</a:t>
              </a:r>
              <a:endParaRPr lang="de-DE" sz="1600" b="0" strike="noStrike" spc="-1">
                <a:solidFill>
                  <a:srgbClr val="000000"/>
                </a:solidFill>
                <a:latin typeface="Arial"/>
              </a:endParaRPr>
            </a:p>
            <a:p>
              <a:pPr defTabSz="914400">
                <a:lnSpc>
                  <a:spcPct val="100000"/>
                </a:lnSpc>
                <a:tabLst>
                  <a:tab pos="0" algn="l"/>
                </a:tabLst>
              </a:pPr>
              <a:endParaRPr lang="de-DE" sz="1650" b="0" strike="noStrike" spc="-1">
                <a:solidFill>
                  <a:srgbClr val="000000"/>
                </a:solidFill>
                <a:latin typeface="Arial"/>
              </a:endParaRPr>
            </a:p>
          </p:txBody>
        </p:sp>
        <p:sp>
          <p:nvSpPr>
            <p:cNvPr id="1746" name="ZoneTexte 23"/>
            <p:cNvSpPr/>
            <p:nvPr/>
          </p:nvSpPr>
          <p:spPr>
            <a:xfrm>
              <a:off x="8537400" y="1349640"/>
              <a:ext cx="3607920" cy="109548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endParaRPr lang="de-DE" sz="180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200" b="0" strike="noStrike" spc="-1">
                  <a:solidFill>
                    <a:srgbClr val="002060"/>
                  </a:solidFill>
                  <a:latin typeface="Poppins "/>
                </a:rPr>
                <a:t>Feststehender Korpus </a:t>
              </a:r>
              <a:endParaRPr lang="de-DE" sz="120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200" b="0" strike="noStrike" spc="-1">
                  <a:solidFill>
                    <a:srgbClr val="002060"/>
                  </a:solidFill>
                  <a:latin typeface="Poppins "/>
                </a:rPr>
                <a:t>Webinar und andere Unterstützungsmechanismen</a:t>
              </a:r>
              <a:endParaRPr lang="de-DE" sz="120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200" b="0" strike="noStrike" spc="-1">
                  <a:solidFill>
                    <a:srgbClr val="002060"/>
                  </a:solidFill>
                  <a:latin typeface="Poppins "/>
                </a:rPr>
                <a:t>Diskurs auf nationaler Ebene</a:t>
              </a:r>
              <a:endParaRPr lang="de-DE" sz="1200" b="0" strike="noStrike" spc="-1">
                <a:solidFill>
                  <a:srgbClr val="000000"/>
                </a:solidFill>
                <a:latin typeface="Arial"/>
              </a:endParaRPr>
            </a:p>
          </p:txBody>
        </p:sp>
        <p:sp>
          <p:nvSpPr>
            <p:cNvPr id="1747" name="TextBox 1454"/>
            <p:cNvSpPr/>
            <p:nvPr/>
          </p:nvSpPr>
          <p:spPr>
            <a:xfrm>
              <a:off x="216720" y="2797200"/>
              <a:ext cx="48006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800" b="1" strike="noStrike" spc="-1">
                  <a:solidFill>
                    <a:srgbClr val="0F0F55"/>
                  </a:solidFill>
                  <a:latin typeface="Poppins"/>
                </a:rPr>
                <a:t>Aktive Arbeitsgruppen</a:t>
              </a:r>
              <a:endParaRPr lang="de-DE" sz="1800" b="0" strike="noStrike" spc="-1">
                <a:solidFill>
                  <a:srgbClr val="000000"/>
                </a:solidFill>
                <a:latin typeface="Arial"/>
              </a:endParaRPr>
            </a:p>
          </p:txBody>
        </p:sp>
        <p:sp>
          <p:nvSpPr>
            <p:cNvPr id="1748" name="ZoneTexte 23"/>
            <p:cNvSpPr/>
            <p:nvPr/>
          </p:nvSpPr>
          <p:spPr>
            <a:xfrm>
              <a:off x="8537400" y="2571120"/>
              <a:ext cx="3607920" cy="82116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marL="285840" indent="-285840" defTabSz="914400">
                <a:lnSpc>
                  <a:spcPct val="100000"/>
                </a:lnSpc>
                <a:buClr>
                  <a:srgbClr val="002060"/>
                </a:buClr>
                <a:buFont typeface="Wingdings" charset="2"/>
                <a:buChar char=""/>
              </a:pPr>
              <a:r>
                <a:rPr lang="fr-FR" sz="1200" b="0" strike="noStrike" spc="-1">
                  <a:solidFill>
                    <a:srgbClr val="002060"/>
                  </a:solidFill>
                  <a:latin typeface="Poppins "/>
                </a:rPr>
                <a:t>Konsultationen und </a:t>
              </a:r>
              <a:r>
                <a:rPr lang="en-US" sz="1200" b="0" strike="noStrike" spc="-1">
                  <a:solidFill>
                    <a:srgbClr val="002060"/>
                  </a:solidFill>
                  <a:latin typeface="Poppins "/>
                </a:rPr>
                <a:t>Veranstaltungen</a:t>
              </a:r>
              <a:endParaRPr lang="de-DE" sz="1200" b="0" strike="noStrike" spc="-1">
                <a:solidFill>
                  <a:srgbClr val="000000"/>
                </a:solidFill>
                <a:latin typeface="Arial"/>
              </a:endParaRPr>
            </a:p>
            <a:p>
              <a:pPr marL="285840" indent="-285840" defTabSz="914400">
                <a:lnSpc>
                  <a:spcPct val="100000"/>
                </a:lnSpc>
                <a:buClr>
                  <a:srgbClr val="002060"/>
                </a:buClr>
                <a:buFont typeface="Wingdings" charset="2"/>
                <a:buChar char=""/>
              </a:pPr>
              <a:r>
                <a:rPr lang="fr-FR" sz="1200" b="0" strike="noStrike" spc="-1">
                  <a:solidFill>
                    <a:srgbClr val="002060"/>
                  </a:solidFill>
                  <a:latin typeface="Poppins "/>
                </a:rPr>
                <a:t>Erste Ergebnisse</a:t>
              </a:r>
              <a:endParaRPr lang="de-DE" sz="1200" b="0" strike="noStrike" spc="-1">
                <a:solidFill>
                  <a:srgbClr val="000000"/>
                </a:solidFill>
                <a:latin typeface="Arial"/>
              </a:endParaRPr>
            </a:p>
            <a:p>
              <a:pPr marL="285840" indent="-285840" defTabSz="914400">
                <a:lnSpc>
                  <a:spcPct val="100000"/>
                </a:lnSpc>
                <a:buClr>
                  <a:srgbClr val="002060"/>
                </a:buClr>
                <a:buFont typeface="Wingdings" charset="2"/>
                <a:buChar char=""/>
              </a:pPr>
              <a:r>
                <a:rPr lang="fr-FR" sz="1200" b="0" strike="noStrike" spc="-1">
                  <a:solidFill>
                    <a:srgbClr val="002060"/>
                  </a:solidFill>
                  <a:latin typeface="Poppins "/>
                </a:rPr>
                <a:t>Regelmäßige Updates über die Website und den Newsletter</a:t>
              </a:r>
              <a:endParaRPr lang="de-DE" sz="1200" b="0" strike="noStrike" spc="-1">
                <a:solidFill>
                  <a:srgbClr val="000000"/>
                </a:solidFill>
                <a:latin typeface="Arial"/>
              </a:endParaRPr>
            </a:p>
          </p:txBody>
        </p:sp>
        <p:sp>
          <p:nvSpPr>
            <p:cNvPr id="1749" name="Rectangle 1456"/>
            <p:cNvSpPr/>
            <p:nvPr/>
          </p:nvSpPr>
          <p:spPr>
            <a:xfrm>
              <a:off x="0" y="3687120"/>
              <a:ext cx="7030440" cy="457920"/>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50" name="ZoneTexte 24"/>
            <p:cNvSpPr/>
            <p:nvPr/>
          </p:nvSpPr>
          <p:spPr>
            <a:xfrm>
              <a:off x="186120" y="3733920"/>
              <a:ext cx="5736240" cy="63828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r>
                <a:rPr lang="en-US" sz="1800" b="1" strike="noStrike" spc="-1">
                  <a:solidFill>
                    <a:srgbClr val="0F0F55"/>
                  </a:solidFill>
                  <a:latin typeface="Poppins"/>
                </a:rPr>
                <a:t>Wachsende Zahl von National Chapters</a:t>
              </a:r>
              <a:endParaRPr lang="de-DE" sz="1800" b="0" strike="noStrike" spc="-1">
                <a:solidFill>
                  <a:srgbClr val="000000"/>
                </a:solidFill>
                <a:latin typeface="Arial"/>
              </a:endParaRPr>
            </a:p>
            <a:p>
              <a:pPr defTabSz="914400">
                <a:lnSpc>
                  <a:spcPct val="100000"/>
                </a:lnSpc>
                <a:tabLst>
                  <a:tab pos="0" algn="l"/>
                </a:tabLst>
              </a:pPr>
              <a:endParaRPr lang="de-DE" sz="1800" b="0" strike="noStrike" spc="-1">
                <a:solidFill>
                  <a:srgbClr val="000000"/>
                </a:solidFill>
                <a:latin typeface="Arial"/>
              </a:endParaRPr>
            </a:p>
          </p:txBody>
        </p:sp>
        <p:pic>
          <p:nvPicPr>
            <p:cNvPr id="1751" name="Picture 1466"/>
            <p:cNvPicPr/>
            <p:nvPr/>
          </p:nvPicPr>
          <p:blipFill>
            <a:blip r:embed="rId3"/>
            <a:srcRect l="9322" b="21800"/>
            <a:stretch/>
          </p:blipFill>
          <p:spPr>
            <a:xfrm>
              <a:off x="6095880" y="1670400"/>
              <a:ext cx="1650600" cy="765000"/>
            </a:xfrm>
            <a:prstGeom prst="rect">
              <a:avLst/>
            </a:prstGeom>
            <a:noFill/>
            <a:ln w="0">
              <a:solidFill>
                <a:srgbClr val="4472C4"/>
              </a:solidFill>
            </a:ln>
          </p:spPr>
        </p:pic>
        <p:pic>
          <p:nvPicPr>
            <p:cNvPr id="1752" name="Picture 4" descr="Une image contenant Visage humain, femme, habits, collage&#10;&#10;Description générée automatiquement"/>
            <p:cNvPicPr/>
            <p:nvPr/>
          </p:nvPicPr>
          <p:blipFill>
            <a:blip r:embed="rId4"/>
            <a:stretch/>
          </p:blipFill>
          <p:spPr>
            <a:xfrm>
              <a:off x="6762600" y="2589480"/>
              <a:ext cx="1478520" cy="823320"/>
            </a:xfrm>
            <a:prstGeom prst="rect">
              <a:avLst/>
            </a:prstGeom>
            <a:noFill/>
            <a:ln w="0">
              <a:noFill/>
            </a:ln>
          </p:spPr>
        </p:pic>
        <p:pic>
          <p:nvPicPr>
            <p:cNvPr id="1753" name="Picture 1482"/>
            <p:cNvPicPr/>
            <p:nvPr/>
          </p:nvPicPr>
          <p:blipFill>
            <a:blip r:embed="rId5"/>
            <a:stretch/>
          </p:blipFill>
          <p:spPr>
            <a:xfrm>
              <a:off x="6085080" y="3543480"/>
              <a:ext cx="1409040" cy="752040"/>
            </a:xfrm>
            <a:prstGeom prst="rect">
              <a:avLst/>
            </a:prstGeom>
            <a:noFill/>
            <a:ln w="0">
              <a:noFill/>
            </a:ln>
          </p:spPr>
        </p:pic>
        <p:sp>
          <p:nvSpPr>
            <p:cNvPr id="1754" name="ZoneTexte 23"/>
            <p:cNvSpPr/>
            <p:nvPr/>
          </p:nvSpPr>
          <p:spPr>
            <a:xfrm>
              <a:off x="8537400" y="3143160"/>
              <a:ext cx="3667680" cy="142344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endParaRPr lang="de-DE" sz="180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150" b="0" strike="noStrike" spc="-1">
                  <a:solidFill>
                    <a:srgbClr val="002060"/>
                  </a:solidFill>
                  <a:latin typeface="Poppins "/>
                </a:rPr>
                <a:t>16 National Chapters</a:t>
              </a:r>
              <a:endParaRPr lang="de-DE" sz="115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150" b="0" strike="noStrike" spc="-1">
                  <a:solidFill>
                    <a:srgbClr val="002060"/>
                  </a:solidFill>
                  <a:latin typeface="Poppins "/>
                </a:rPr>
                <a:t>Lokale Implementierungsgemeinschaften</a:t>
              </a:r>
              <a:endParaRPr lang="de-DE" sz="1150" b="0" strike="noStrike" spc="-1">
                <a:solidFill>
                  <a:srgbClr val="000000"/>
                </a:solidFill>
                <a:latin typeface="Arial"/>
              </a:endParaRPr>
            </a:p>
            <a:p>
              <a:pPr marL="285840" indent="-285840" defTabSz="914400">
                <a:lnSpc>
                  <a:spcPct val="100000"/>
                </a:lnSpc>
                <a:buClr>
                  <a:srgbClr val="002060"/>
                </a:buClr>
                <a:buFont typeface="Wingdings" charset="2"/>
                <a:buChar char=""/>
                <a:tabLst>
                  <a:tab pos="0" algn="l"/>
                </a:tabLst>
              </a:pPr>
              <a:r>
                <a:rPr lang="en-US" sz="1150" b="0" strike="noStrike" spc="-1">
                  <a:solidFill>
                    <a:srgbClr val="002060"/>
                  </a:solidFill>
                  <a:latin typeface="Poppins "/>
                </a:rPr>
                <a:t>Zusammenarbeit mit Ministerien, Aufklärungsarbeit, Unterstützung von Aktionsplänen </a:t>
              </a:r>
              <a:endParaRPr lang="de-DE" sz="1150" b="0" strike="noStrike" spc="-1">
                <a:solidFill>
                  <a:srgbClr val="000000"/>
                </a:solidFill>
                <a:latin typeface="Arial"/>
              </a:endParaRPr>
            </a:p>
            <a:p>
              <a:pPr defTabSz="914400">
                <a:lnSpc>
                  <a:spcPct val="100000"/>
                </a:lnSpc>
                <a:tabLst>
                  <a:tab pos="0" algn="l"/>
                </a:tabLst>
              </a:pPr>
              <a:endParaRPr lang="de-DE" sz="1200" b="0" strike="noStrike" spc="-1">
                <a:solidFill>
                  <a:srgbClr val="000000"/>
                </a:solidFill>
                <a:latin typeface="Arial"/>
              </a:endParaRPr>
            </a:p>
          </p:txBody>
        </p:sp>
        <p:sp>
          <p:nvSpPr>
            <p:cNvPr id="1755" name="Rectangle 1485"/>
            <p:cNvSpPr/>
            <p:nvPr/>
          </p:nvSpPr>
          <p:spPr>
            <a:xfrm>
              <a:off x="-10800" y="4518000"/>
              <a:ext cx="7904160" cy="457920"/>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56" name="TextBox 1486"/>
            <p:cNvSpPr/>
            <p:nvPr/>
          </p:nvSpPr>
          <p:spPr>
            <a:xfrm>
              <a:off x="216720" y="4575600"/>
              <a:ext cx="480060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800" b="1" strike="noStrike" spc="-1">
                  <a:solidFill>
                    <a:srgbClr val="0F0F55"/>
                  </a:solidFill>
                  <a:latin typeface="Poppins"/>
                </a:rPr>
                <a:t>Kaskaden-Finanzierung</a:t>
              </a:r>
              <a:endParaRPr lang="de-DE" sz="1800" b="0" strike="noStrike" spc="-1">
                <a:solidFill>
                  <a:srgbClr val="000000"/>
                </a:solidFill>
                <a:latin typeface="Arial"/>
              </a:endParaRPr>
            </a:p>
          </p:txBody>
        </p:sp>
        <p:pic>
          <p:nvPicPr>
            <p:cNvPr id="1757" name="Picture 1487"/>
            <p:cNvPicPr/>
            <p:nvPr/>
          </p:nvPicPr>
          <p:blipFill>
            <a:blip r:embed="rId6"/>
            <a:stretch/>
          </p:blipFill>
          <p:spPr>
            <a:xfrm>
              <a:off x="6828120" y="4388760"/>
              <a:ext cx="1532880" cy="753120"/>
            </a:xfrm>
            <a:prstGeom prst="rect">
              <a:avLst/>
            </a:prstGeom>
            <a:noFill/>
            <a:ln w="0">
              <a:noFill/>
            </a:ln>
          </p:spPr>
        </p:pic>
        <p:sp>
          <p:nvSpPr>
            <p:cNvPr id="1758" name="ZoneTexte 23"/>
            <p:cNvSpPr/>
            <p:nvPr/>
          </p:nvSpPr>
          <p:spPr>
            <a:xfrm>
              <a:off x="8537400" y="4120920"/>
              <a:ext cx="3664800" cy="109548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pPr>
              <a:endParaRPr lang="de-DE" sz="1800" b="0" strike="noStrike" spc="-1">
                <a:solidFill>
                  <a:srgbClr val="000000"/>
                </a:solidFill>
                <a:latin typeface="Arial"/>
              </a:endParaRPr>
            </a:p>
            <a:p>
              <a:pPr marL="285840" indent="-285840" defTabSz="914400">
                <a:lnSpc>
                  <a:spcPct val="100000"/>
                </a:lnSpc>
                <a:buClr>
                  <a:srgbClr val="0F0F55"/>
                </a:buClr>
                <a:buFont typeface="Wingdings" charset="2"/>
                <a:buChar char=""/>
              </a:pPr>
              <a:r>
                <a:rPr lang="en-US" sz="1200" b="0" strike="noStrike" spc="-1">
                  <a:solidFill>
                    <a:srgbClr val="0F0F55"/>
                  </a:solidFill>
                  <a:latin typeface="Poppins"/>
                </a:rPr>
                <a:t>Zuschüsse für Institutionen zur Umsetzung des ARRA</a:t>
              </a:r>
              <a:endParaRPr lang="de-DE" sz="1200" b="0" strike="noStrike" spc="-1">
                <a:solidFill>
                  <a:srgbClr val="000000"/>
                </a:solidFill>
                <a:latin typeface="Arial"/>
              </a:endParaRPr>
            </a:p>
            <a:p>
              <a:pPr marL="285840" indent="-285840" defTabSz="914400">
                <a:lnSpc>
                  <a:spcPct val="100000"/>
                </a:lnSpc>
                <a:buClr>
                  <a:srgbClr val="0F0F55"/>
                </a:buClr>
                <a:buFont typeface="Wingdings" charset="2"/>
                <a:buChar char=""/>
              </a:pPr>
              <a:r>
                <a:rPr lang="en-US" sz="1200" b="0" strike="noStrike" spc="-1">
                  <a:solidFill>
                    <a:srgbClr val="0F0F55"/>
                  </a:solidFill>
                  <a:latin typeface="Poppins"/>
                </a:rPr>
                <a:t>Mehr als 80 Anträge für die erste Runde eingegangen, 25 Projekte ausgewählt</a:t>
              </a:r>
              <a:endParaRPr lang="de-DE" sz="1200" b="0" strike="noStrike" spc="-1">
                <a:solidFill>
                  <a:srgbClr val="000000"/>
                </a:solidFill>
                <a:latin typeface="Arial"/>
              </a:endParaRPr>
            </a:p>
          </p:txBody>
        </p:sp>
        <p:sp>
          <p:nvSpPr>
            <p:cNvPr id="1759" name="Rectangle 1490"/>
            <p:cNvSpPr/>
            <p:nvPr/>
          </p:nvSpPr>
          <p:spPr>
            <a:xfrm>
              <a:off x="0" y="5378400"/>
              <a:ext cx="7162200" cy="457920"/>
            </a:xfrm>
            <a:prstGeom prst="rect">
              <a:avLst/>
            </a:prstGeom>
            <a:solidFill>
              <a:srgbClr val="99D3F7">
                <a:alpha val="3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60" name="ZoneTexte 24"/>
            <p:cNvSpPr/>
            <p:nvPr/>
          </p:nvSpPr>
          <p:spPr>
            <a:xfrm>
              <a:off x="216720" y="5437440"/>
              <a:ext cx="5832360" cy="63828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tabLst>
                  <a:tab pos="0" algn="l"/>
                </a:tabLst>
              </a:pPr>
              <a:r>
                <a:rPr lang="en-GB" sz="1800" b="1" strike="noStrike" spc="-1">
                  <a:solidFill>
                    <a:srgbClr val="002060"/>
                  </a:solidFill>
                  <a:latin typeface="Poppins"/>
                </a:rPr>
                <a:t>CoARA-Veranstaltungen</a:t>
              </a:r>
              <a:endParaRPr lang="de-DE" sz="1800" b="0" strike="noStrike" spc="-1">
                <a:solidFill>
                  <a:srgbClr val="000000"/>
                </a:solidFill>
                <a:latin typeface="Arial"/>
              </a:endParaRPr>
            </a:p>
            <a:p>
              <a:pPr defTabSz="914400">
                <a:lnSpc>
                  <a:spcPct val="100000"/>
                </a:lnSpc>
                <a:tabLst>
                  <a:tab pos="0" algn="l"/>
                </a:tabLst>
              </a:pPr>
              <a:endParaRPr lang="de-DE" sz="1800" b="0" strike="noStrike" spc="-1">
                <a:solidFill>
                  <a:srgbClr val="000000"/>
                </a:solidFill>
                <a:latin typeface="Arial"/>
              </a:endParaRPr>
            </a:p>
          </p:txBody>
        </p:sp>
        <p:pic>
          <p:nvPicPr>
            <p:cNvPr id="1761" name="Picture 1492"/>
            <p:cNvPicPr/>
            <p:nvPr/>
          </p:nvPicPr>
          <p:blipFill>
            <a:blip r:embed="rId7"/>
            <a:stretch/>
          </p:blipFill>
          <p:spPr>
            <a:xfrm>
              <a:off x="6095880" y="5286240"/>
              <a:ext cx="1540800" cy="710640"/>
            </a:xfrm>
            <a:prstGeom prst="rect">
              <a:avLst/>
            </a:prstGeom>
            <a:noFill/>
            <a:ln w="0">
              <a:noFill/>
            </a:ln>
          </p:spPr>
        </p:pic>
        <p:sp>
          <p:nvSpPr>
            <p:cNvPr id="1762" name="ZoneTexte 23"/>
            <p:cNvSpPr/>
            <p:nvPr/>
          </p:nvSpPr>
          <p:spPr>
            <a:xfrm>
              <a:off x="8537400" y="5139360"/>
              <a:ext cx="3642840" cy="82116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pPr>
              <a:endParaRPr lang="de-DE" sz="1200" b="0" strike="noStrike" spc="-1">
                <a:solidFill>
                  <a:srgbClr val="000000"/>
                </a:solidFill>
                <a:latin typeface="Arial"/>
              </a:endParaRPr>
            </a:p>
            <a:p>
              <a:pPr marL="285840" indent="-285840" defTabSz="914400">
                <a:lnSpc>
                  <a:spcPct val="100000"/>
                </a:lnSpc>
                <a:buClr>
                  <a:srgbClr val="0F0F55"/>
                </a:buClr>
                <a:buFont typeface="Wingdings" charset="2"/>
                <a:buChar char=""/>
              </a:pPr>
              <a:r>
                <a:rPr lang="en-US" sz="1200" b="0" strike="noStrike" spc="-1">
                  <a:solidFill>
                    <a:srgbClr val="0F0F55"/>
                  </a:solidFill>
                  <a:latin typeface="Poppins"/>
                </a:rPr>
                <a:t>Online und hybrid</a:t>
              </a:r>
              <a:endParaRPr lang="de-DE" sz="1200" b="0" strike="noStrike" spc="-1">
                <a:solidFill>
                  <a:srgbClr val="000000"/>
                </a:solidFill>
                <a:latin typeface="Arial"/>
              </a:endParaRPr>
            </a:p>
            <a:p>
              <a:pPr marL="285840" indent="-285840" defTabSz="914400">
                <a:lnSpc>
                  <a:spcPct val="100000"/>
                </a:lnSpc>
                <a:buClr>
                  <a:srgbClr val="0F0F55"/>
                </a:buClr>
                <a:buFont typeface="Wingdings" charset="2"/>
                <a:buChar char=""/>
              </a:pPr>
              <a:r>
                <a:rPr lang="en-US" sz="1200" b="0" strike="noStrike" spc="-1">
                  <a:solidFill>
                    <a:srgbClr val="0F0F55"/>
                  </a:solidFill>
                  <a:latin typeface="Poppins"/>
                </a:rPr>
                <a:t>Aufruf zur Ausrichtung von Veranstaltungen für CoARA-Mitglieder</a:t>
              </a:r>
              <a:endParaRPr lang="de-DE" sz="1200" b="0" strike="noStrike" spc="-1">
                <a:solidFill>
                  <a:srgbClr val="000000"/>
                </a:solidFill>
                <a:latin typeface="Arial"/>
              </a:endParaRPr>
            </a:p>
          </p:txBody>
        </p:sp>
      </p:grpSp>
      <p:grpSp>
        <p:nvGrpSpPr>
          <p:cNvPr id="1763" name="Group 8"/>
          <p:cNvGrpSpPr/>
          <p:nvPr/>
        </p:nvGrpSpPr>
        <p:grpSpPr>
          <a:xfrm>
            <a:off x="2761200" y="5995080"/>
            <a:ext cx="4513320" cy="927720"/>
            <a:chOff x="2761200" y="5995080"/>
            <a:chExt cx="4513320" cy="927720"/>
          </a:xfrm>
        </p:grpSpPr>
        <p:sp>
          <p:nvSpPr>
            <p:cNvPr id="1764" name="Freeform 9"/>
            <p:cNvSpPr/>
            <p:nvPr/>
          </p:nvSpPr>
          <p:spPr>
            <a:xfrm>
              <a:off x="5666040" y="5995080"/>
              <a:ext cx="1608480" cy="927720"/>
            </a:xfrm>
            <a:custGeom>
              <a:avLst/>
              <a:gdLst>
                <a:gd name="textAreaLeft" fmla="*/ 0 w 1608480"/>
                <a:gd name="textAreaRight" fmla="*/ 1609200 w 1608480"/>
                <a:gd name="textAreaTop" fmla="*/ 0 h 927720"/>
                <a:gd name="textAreaBottom" fmla="*/ 928440 h 927720"/>
              </a:gdLst>
              <a:ahLst/>
              <a:cxnLst/>
              <a:rect l="textAreaLeft" t="textAreaTop" r="textAreaRight" b="textAreaBottom"/>
              <a:pathLst>
                <a:path w="2145661" h="1237881">
                  <a:moveTo>
                    <a:pt x="0" y="0"/>
                  </a:moveTo>
                  <a:lnTo>
                    <a:pt x="2145661" y="0"/>
                  </a:lnTo>
                  <a:lnTo>
                    <a:pt x="2145661" y="1237881"/>
                  </a:lnTo>
                  <a:lnTo>
                    <a:pt x="0" y="1237881"/>
                  </a:lnTo>
                  <a:lnTo>
                    <a:pt x="0" y="0"/>
                  </a:lnTo>
                  <a:close/>
                </a:path>
              </a:pathLst>
            </a:custGeom>
            <a:blipFill rotWithShape="0">
              <a:blip r:embed="rId8"/>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sp>
          <p:nvSpPr>
            <p:cNvPr id="1765" name="Freeform 10"/>
            <p:cNvSpPr/>
            <p:nvPr/>
          </p:nvSpPr>
          <p:spPr>
            <a:xfrm>
              <a:off x="2761200" y="6154920"/>
              <a:ext cx="2603520" cy="578880"/>
            </a:xfrm>
            <a:custGeom>
              <a:avLst/>
              <a:gdLst>
                <a:gd name="textAreaLeft" fmla="*/ 0 w 2603520"/>
                <a:gd name="textAreaRight" fmla="*/ 2604240 w 2603520"/>
                <a:gd name="textAreaTop" fmla="*/ 0 h 578880"/>
                <a:gd name="textAreaBottom" fmla="*/ 579600 h 578880"/>
              </a:gdLst>
              <a:ahLst/>
              <a:cxnLst/>
              <a:rect l="textAreaLeft" t="textAreaTop" r="textAreaRight" b="textAreaBottom"/>
              <a:pathLst>
                <a:path w="3472528" h="772637">
                  <a:moveTo>
                    <a:pt x="0" y="0"/>
                  </a:moveTo>
                  <a:lnTo>
                    <a:pt x="3472528" y="0"/>
                  </a:lnTo>
                  <a:lnTo>
                    <a:pt x="3472528" y="772637"/>
                  </a:lnTo>
                  <a:lnTo>
                    <a:pt x="0" y="772637"/>
                  </a:lnTo>
                  <a:lnTo>
                    <a:pt x="0" y="0"/>
                  </a:lnTo>
                  <a:close/>
                </a:path>
              </a:pathLst>
            </a:custGeom>
            <a:blipFill rotWithShape="0">
              <a:blip r:embed="rId9"/>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grpSp>
      <p:sp>
        <p:nvSpPr>
          <p:cNvPr id="1766" name="Title 1"/>
          <p:cNvSpPr/>
          <p:nvPr/>
        </p:nvSpPr>
        <p:spPr>
          <a:xfrm>
            <a:off x="810000" y="33156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CoARA in Aktion: den Weg für einen systemischen Wandel ebnen</a:t>
            </a:r>
            <a:endParaRPr lang="de-DE" sz="3200" b="0" strike="noStrike" spc="-1">
              <a:solidFill>
                <a:srgbClr val="000000"/>
              </a:solidFill>
              <a:latin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7" name="Picture 19"/>
          <p:cNvPicPr/>
          <p:nvPr/>
        </p:nvPicPr>
        <p:blipFill>
          <a:blip r:embed="rId2">
            <a:alphaModFix amt="31000"/>
          </a:blip>
          <a:srcRect b="49596"/>
          <a:stretch/>
        </p:blipFill>
        <p:spPr>
          <a:xfrm>
            <a:off x="0" y="3690000"/>
            <a:ext cx="12191400" cy="3238200"/>
          </a:xfrm>
          <a:prstGeom prst="rect">
            <a:avLst/>
          </a:prstGeom>
          <a:noFill/>
          <a:ln w="0">
            <a:noFill/>
          </a:ln>
        </p:spPr>
      </p:pic>
      <p:sp>
        <p:nvSpPr>
          <p:cNvPr id="1768" name="PlaceHolder 1"/>
          <p:cNvSpPr>
            <a:spLocks noGrp="1"/>
          </p:cNvSpPr>
          <p:nvPr>
            <p:ph type="title"/>
          </p:nvPr>
        </p:nvSpPr>
        <p:spPr>
          <a:xfrm>
            <a:off x="638640" y="2687760"/>
            <a:ext cx="10571400" cy="895320"/>
          </a:xfrm>
          <a:prstGeom prst="rect">
            <a:avLst/>
          </a:prstGeom>
          <a:noFill/>
          <a:ln w="0">
            <a:noFill/>
          </a:ln>
        </p:spPr>
        <p:txBody>
          <a:bodyPr lIns="0" tIns="45720" rIns="91440" bIns="45720" anchor="t">
            <a:noAutofit/>
          </a:bodyPr>
          <a:lstStyle/>
          <a:p>
            <a:pPr indent="0" defTabSz="914400">
              <a:lnSpc>
                <a:spcPct val="90000"/>
              </a:lnSpc>
              <a:buNone/>
              <a:tabLst>
                <a:tab pos="0" algn="l"/>
              </a:tabLst>
            </a:pPr>
            <a:r>
              <a:rPr lang="en-GB" sz="3200" b="1" strike="noStrike" spc="-1">
                <a:solidFill>
                  <a:schemeClr val="lt1"/>
                </a:solidFill>
                <a:latin typeface="Poppins SemiBold"/>
              </a:rPr>
              <a:t>CoARA-Gemeinschaften: Arbeitsgruppen, National Chapters, Kaskaden-Finanzierung</a:t>
            </a:r>
            <a:endParaRPr lang="de-DE" sz="3200" b="0" strike="noStrike" spc="-1">
              <a:solidFill>
                <a:srgbClr val="000000"/>
              </a:solidFill>
              <a:latin typeface="Arial"/>
            </a:endParaRPr>
          </a:p>
        </p:txBody>
      </p:sp>
      <p:cxnSp>
        <p:nvCxnSpPr>
          <p:cNvPr id="1769" name="Straight Connector 9"/>
          <p:cNvCxnSpPr/>
          <p:nvPr/>
        </p:nvCxnSpPr>
        <p:spPr>
          <a:xfrm>
            <a:off x="0" y="3690000"/>
            <a:ext cx="12192480" cy="720"/>
          </a:xfrm>
          <a:prstGeom prst="straightConnector1">
            <a:avLst/>
          </a:prstGeom>
          <a:ln w="28575">
            <a:solidFill>
              <a:srgbClr val="FFFFFF"/>
            </a:solidFill>
            <a:round/>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70" name="Group 41"/>
          <p:cNvGrpSpPr/>
          <p:nvPr/>
        </p:nvGrpSpPr>
        <p:grpSpPr>
          <a:xfrm>
            <a:off x="6631560" y="5033160"/>
            <a:ext cx="4489560" cy="562680"/>
            <a:chOff x="6631560" y="5033160"/>
            <a:chExt cx="4489560" cy="562680"/>
          </a:xfrm>
        </p:grpSpPr>
        <p:sp>
          <p:nvSpPr>
            <p:cNvPr id="1771" name="Rectangle: Rounded Corners 42"/>
            <p:cNvSpPr/>
            <p:nvPr/>
          </p:nvSpPr>
          <p:spPr>
            <a:xfrm>
              <a:off x="6631560" y="5033160"/>
              <a:ext cx="4260960" cy="56268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72" name="TextBox 43"/>
            <p:cNvSpPr/>
            <p:nvPr/>
          </p:nvSpPr>
          <p:spPr>
            <a:xfrm>
              <a:off x="7402320" y="5101200"/>
              <a:ext cx="371880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TIER - Auf dem Weg zu einer inklusiven Bewertung der Forschung</a:t>
              </a:r>
              <a:endParaRPr lang="de-DE" sz="1200" b="0" strike="noStrike" spc="-1">
                <a:solidFill>
                  <a:srgbClr val="000000"/>
                </a:solidFill>
                <a:latin typeface="Arial"/>
              </a:endParaRPr>
            </a:p>
          </p:txBody>
        </p:sp>
      </p:grpSp>
      <p:sp>
        <p:nvSpPr>
          <p:cNvPr id="1773" name="PlaceHolder 1"/>
          <p:cNvSpPr>
            <a:spLocks noGrp="1"/>
          </p:cNvSpPr>
          <p:nvPr>
            <p:ph type="sldNum" idx="33"/>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r>
              <a:rPr lang="en-US" sz="2800" b="1" strike="noStrike" spc="-1">
                <a:solidFill>
                  <a:srgbClr val="000000"/>
                </a:solidFill>
                <a:latin typeface="Poppins SemiBold"/>
              </a:rPr>
              <a:t>11</a:t>
            </a:r>
            <a:endParaRPr lang="de-DE" sz="2800" b="0" strike="noStrike" spc="-1">
              <a:solidFill>
                <a:srgbClr val="000000"/>
              </a:solidFill>
              <a:latin typeface="Times New Roman"/>
            </a:endParaRPr>
          </a:p>
        </p:txBody>
      </p:sp>
      <p:sp>
        <p:nvSpPr>
          <p:cNvPr id="1774" name="Title 1"/>
          <p:cNvSpPr/>
          <p:nvPr/>
        </p:nvSpPr>
        <p:spPr>
          <a:xfrm>
            <a:off x="799200" y="48924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Überblick über die CoARA-Arbeitsgruppen</a:t>
            </a:r>
            <a:endParaRPr lang="de-DE" sz="3200" b="0" strike="noStrike" spc="-1">
              <a:solidFill>
                <a:srgbClr val="000000"/>
              </a:solidFill>
              <a:latin typeface="Arial"/>
            </a:endParaRPr>
          </a:p>
        </p:txBody>
      </p:sp>
      <p:pic>
        <p:nvPicPr>
          <p:cNvPr id="1775" name="Graphic 15" descr="Hierarchy with solid fill"/>
          <p:cNvPicPr/>
          <p:nvPr/>
        </p:nvPicPr>
        <p:blipFill>
          <a:blip r:embed="rId3">
            <a:extLst>
              <a:ext uri="{96DAC541-7B7A-43D3-8B79-37D633B846F1}">
                <asvg:svgBlip xmlns:asvg="http://schemas.microsoft.com/office/drawing/2016/SVG/main" r:embed="rId4"/>
              </a:ext>
            </a:extLst>
          </a:blip>
          <a:stretch/>
        </p:blipFill>
        <p:spPr>
          <a:xfrm>
            <a:off x="7463160" y="3607560"/>
            <a:ext cx="913680" cy="913680"/>
          </a:xfrm>
          <a:prstGeom prst="rect">
            <a:avLst/>
          </a:prstGeom>
          <a:noFill/>
          <a:ln w="0">
            <a:noFill/>
          </a:ln>
        </p:spPr>
      </p:pic>
      <p:grpSp>
        <p:nvGrpSpPr>
          <p:cNvPr id="1776" name="Group 1419"/>
          <p:cNvGrpSpPr/>
          <p:nvPr/>
        </p:nvGrpSpPr>
        <p:grpSpPr>
          <a:xfrm>
            <a:off x="4732560" y="2744280"/>
            <a:ext cx="2726280" cy="2378880"/>
            <a:chOff x="4732560" y="2744280"/>
            <a:chExt cx="2726280" cy="2378880"/>
          </a:xfrm>
        </p:grpSpPr>
        <p:grpSp>
          <p:nvGrpSpPr>
            <p:cNvPr id="1777" name="Group 6"/>
            <p:cNvGrpSpPr/>
            <p:nvPr/>
          </p:nvGrpSpPr>
          <p:grpSpPr>
            <a:xfrm>
              <a:off x="4732560" y="2744280"/>
              <a:ext cx="2726280" cy="1490760"/>
              <a:chOff x="4732560" y="2744280"/>
              <a:chExt cx="2726280" cy="1490760"/>
            </a:xfrm>
          </p:grpSpPr>
          <p:sp>
            <p:nvSpPr>
              <p:cNvPr id="1778" name="Picture 8"/>
              <p:cNvSpPr/>
              <p:nvPr/>
            </p:nvSpPr>
            <p:spPr>
              <a:xfrm>
                <a:off x="4732560" y="2744280"/>
                <a:ext cx="2726280" cy="1490760"/>
              </a:xfrm>
              <a:prstGeom prst="ellipse">
                <a:avLst/>
              </a:prstGeom>
              <a:blipFill rotWithShape="0">
                <a:blip r:embed="rId5"/>
                <a:srcRect/>
                <a:stretch/>
              </a:blipFill>
              <a:ln w="0">
                <a:solidFill>
                  <a:srgbClr val="00C6BB"/>
                </a:solidFill>
              </a:ln>
              <a:effectLst>
                <a:softEdge rad="112680"/>
              </a:effectLst>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de-DE" sz="1800" b="0" strike="noStrike" spc="-1">
                  <a:solidFill>
                    <a:srgbClr val="000000"/>
                  </a:solidFill>
                  <a:latin typeface="Arial"/>
                </a:endParaRPr>
              </a:p>
            </p:txBody>
          </p:sp>
          <p:sp>
            <p:nvSpPr>
              <p:cNvPr id="1779" name="Oval 9"/>
              <p:cNvSpPr/>
              <p:nvPr/>
            </p:nvSpPr>
            <p:spPr>
              <a:xfrm>
                <a:off x="4798440" y="2780640"/>
                <a:ext cx="2590200" cy="1369440"/>
              </a:xfrm>
              <a:prstGeom prst="ellipse">
                <a:avLst/>
              </a:prstGeom>
              <a:noFill/>
              <a:ln w="38100" cap="rnd">
                <a:solidFill>
                  <a:srgbClr val="99D3F7"/>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grpSp>
        <p:sp>
          <p:nvSpPr>
            <p:cNvPr id="1780" name="TextBox 10"/>
            <p:cNvSpPr/>
            <p:nvPr/>
          </p:nvSpPr>
          <p:spPr>
            <a:xfrm>
              <a:off x="4905720" y="4210560"/>
              <a:ext cx="2553120" cy="91260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tabLst>
                  <a:tab pos="0" algn="l"/>
                </a:tabLst>
              </a:pPr>
              <a:r>
                <a:rPr lang="en-US" sz="1200" b="1" strike="noStrike" spc="-1">
                  <a:solidFill>
                    <a:srgbClr val="0070C0"/>
                  </a:solidFill>
                  <a:latin typeface="Poppins "/>
                </a:rPr>
                <a:t>1</a:t>
              </a:r>
              <a:r>
                <a:rPr lang="en-US" sz="1200" b="1" strike="noStrike" spc="-1" baseline="30000">
                  <a:solidFill>
                    <a:srgbClr val="0070C0"/>
                  </a:solidFill>
                  <a:latin typeface="Poppins "/>
                </a:rPr>
                <a:t>st</a:t>
              </a:r>
              <a:r>
                <a:rPr lang="en-US" sz="1200" b="1" strike="noStrike" spc="-1">
                  <a:solidFill>
                    <a:srgbClr val="0070C0"/>
                  </a:solidFill>
                  <a:latin typeface="Poppins "/>
                </a:rPr>
                <a:t> Treffen der Ko-Vorsitzenden der Arbeitsgruppen </a:t>
              </a:r>
              <a:endParaRPr lang="de-DE" sz="1200" b="0" strike="noStrike" spc="-1">
                <a:solidFill>
                  <a:srgbClr val="000000"/>
                </a:solidFill>
                <a:latin typeface="Arial"/>
              </a:endParaRPr>
            </a:p>
            <a:p>
              <a:pPr algn="ctr" defTabSz="914400">
                <a:lnSpc>
                  <a:spcPct val="100000"/>
                </a:lnSpc>
                <a:tabLst>
                  <a:tab pos="0" algn="l"/>
                </a:tabLst>
              </a:pPr>
              <a:r>
                <a:rPr lang="en-US" sz="1200" b="1" strike="noStrike" spc="-1">
                  <a:solidFill>
                    <a:srgbClr val="0070C0"/>
                  </a:solidFill>
                  <a:latin typeface="Poppins "/>
                </a:rPr>
                <a:t>17. November 2023</a:t>
              </a:r>
              <a:endParaRPr lang="de-DE" sz="1200" b="0" strike="noStrike" spc="-1">
                <a:solidFill>
                  <a:srgbClr val="000000"/>
                </a:solidFill>
                <a:latin typeface="Arial"/>
              </a:endParaRPr>
            </a:p>
            <a:p>
              <a:pPr defTabSz="914400">
                <a:lnSpc>
                  <a:spcPct val="100000"/>
                </a:lnSpc>
                <a:tabLst>
                  <a:tab pos="0" algn="l"/>
                </a:tabLst>
              </a:pPr>
              <a:endParaRPr lang="de-DE" sz="1800" b="0" strike="noStrike" spc="-1">
                <a:solidFill>
                  <a:srgbClr val="000000"/>
                </a:solidFill>
                <a:latin typeface="Arial"/>
              </a:endParaRPr>
            </a:p>
          </p:txBody>
        </p:sp>
      </p:grpSp>
      <p:grpSp>
        <p:nvGrpSpPr>
          <p:cNvPr id="1781" name="Group 1418"/>
          <p:cNvGrpSpPr/>
          <p:nvPr/>
        </p:nvGrpSpPr>
        <p:grpSpPr>
          <a:xfrm>
            <a:off x="1789560" y="1387080"/>
            <a:ext cx="8612280" cy="716040"/>
            <a:chOff x="1789560" y="1387080"/>
            <a:chExt cx="8612280" cy="716040"/>
          </a:xfrm>
        </p:grpSpPr>
        <p:grpSp>
          <p:nvGrpSpPr>
            <p:cNvPr id="1782" name="Group 12"/>
            <p:cNvGrpSpPr/>
            <p:nvPr/>
          </p:nvGrpSpPr>
          <p:grpSpPr>
            <a:xfrm>
              <a:off x="1789560" y="1393200"/>
              <a:ext cx="4427280" cy="654480"/>
              <a:chOff x="1789560" y="1393200"/>
              <a:chExt cx="4427280" cy="654480"/>
            </a:xfrm>
          </p:grpSpPr>
          <p:grpSp>
            <p:nvGrpSpPr>
              <p:cNvPr id="1783" name="Group 13"/>
              <p:cNvGrpSpPr/>
              <p:nvPr/>
            </p:nvGrpSpPr>
            <p:grpSpPr>
              <a:xfrm>
                <a:off x="1789560" y="1393200"/>
                <a:ext cx="4427280" cy="654480"/>
                <a:chOff x="1789560" y="1393200"/>
                <a:chExt cx="4427280" cy="654480"/>
              </a:xfrm>
            </p:grpSpPr>
            <p:sp>
              <p:nvSpPr>
                <p:cNvPr id="1784" name="Rectangle: Rounded Corners 16"/>
                <p:cNvSpPr/>
                <p:nvPr/>
              </p:nvSpPr>
              <p:spPr>
                <a:xfrm>
                  <a:off x="1789560" y="1393200"/>
                  <a:ext cx="4260960" cy="65448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85" name="TextBox 17"/>
                <p:cNvSpPr/>
                <p:nvPr/>
              </p:nvSpPr>
              <p:spPr>
                <a:xfrm>
                  <a:off x="2541600" y="1490760"/>
                  <a:ext cx="367524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Reform der Bewertung akademischer Laufbahnen</a:t>
                  </a:r>
                  <a:endParaRPr lang="de-DE" sz="1200" b="0" strike="noStrike" spc="-1">
                    <a:solidFill>
                      <a:srgbClr val="000000"/>
                    </a:solidFill>
                    <a:latin typeface="Arial"/>
                  </a:endParaRPr>
                </a:p>
              </p:txBody>
            </p:sp>
          </p:grpSp>
          <p:pic>
            <p:nvPicPr>
              <p:cNvPr id="1786" name="Graphic 14" descr="Graduation cap with solid fill"/>
              <p:cNvPicPr/>
              <p:nvPr/>
            </p:nvPicPr>
            <p:blipFill>
              <a:blip r:embed="rId6">
                <a:extLst>
                  <a:ext uri="{96DAC541-7B7A-43D3-8B79-37D633B846F1}">
                    <asvg:svgBlip xmlns:asvg="http://schemas.microsoft.com/office/drawing/2016/SVG/main" r:embed="rId7"/>
                  </a:ext>
                </a:extLst>
              </a:blip>
              <a:stretch/>
            </p:blipFill>
            <p:spPr>
              <a:xfrm>
                <a:off x="1968480" y="1431000"/>
                <a:ext cx="522360" cy="522360"/>
              </a:xfrm>
              <a:prstGeom prst="rect">
                <a:avLst/>
              </a:prstGeom>
              <a:noFill/>
              <a:ln w="0">
                <a:noFill/>
              </a:ln>
            </p:spPr>
          </p:pic>
        </p:grpSp>
        <p:grpSp>
          <p:nvGrpSpPr>
            <p:cNvPr id="1787" name="Group 18"/>
            <p:cNvGrpSpPr/>
            <p:nvPr/>
          </p:nvGrpSpPr>
          <p:grpSpPr>
            <a:xfrm>
              <a:off x="6140880" y="1387080"/>
              <a:ext cx="4260960" cy="716040"/>
              <a:chOff x="6140880" y="1387080"/>
              <a:chExt cx="4260960" cy="716040"/>
            </a:xfrm>
          </p:grpSpPr>
          <p:grpSp>
            <p:nvGrpSpPr>
              <p:cNvPr id="1788" name="Group 19"/>
              <p:cNvGrpSpPr/>
              <p:nvPr/>
            </p:nvGrpSpPr>
            <p:grpSpPr>
              <a:xfrm>
                <a:off x="6140880" y="1387080"/>
                <a:ext cx="4260960" cy="716040"/>
                <a:chOff x="6140880" y="1387080"/>
                <a:chExt cx="4260960" cy="716040"/>
              </a:xfrm>
            </p:grpSpPr>
            <p:sp>
              <p:nvSpPr>
                <p:cNvPr id="1789" name="Rectangle: Rounded Corners 21"/>
                <p:cNvSpPr/>
                <p:nvPr/>
              </p:nvSpPr>
              <p:spPr>
                <a:xfrm>
                  <a:off x="6140880" y="1387080"/>
                  <a:ext cx="4260960" cy="6426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90" name="TextBox 22"/>
                <p:cNvSpPr/>
                <p:nvPr/>
              </p:nvSpPr>
              <p:spPr>
                <a:xfrm>
                  <a:off x="6890040" y="1464840"/>
                  <a:ext cx="338616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Mehrsprachigkeit und sprachliche Verzerrungen in der Forschungsbewertung</a:t>
                  </a:r>
                  <a:endParaRPr lang="de-DE" sz="1200" b="0" strike="noStrike" spc="-1">
                    <a:solidFill>
                      <a:srgbClr val="000000"/>
                    </a:solidFill>
                    <a:latin typeface="Arial"/>
                  </a:endParaRPr>
                </a:p>
              </p:txBody>
            </p:sp>
          </p:grpSp>
          <p:pic>
            <p:nvPicPr>
              <p:cNvPr id="1791" name="Graphic 20" descr="Chat with solid fill"/>
              <p:cNvPicPr/>
              <p:nvPr/>
            </p:nvPicPr>
            <p:blipFill>
              <a:blip r:embed="rId8">
                <a:extLst>
                  <a:ext uri="{96DAC541-7B7A-43D3-8B79-37D633B846F1}">
                    <asvg:svgBlip xmlns:asvg="http://schemas.microsoft.com/office/drawing/2016/SVG/main" r:embed="rId9"/>
                  </a:ext>
                </a:extLst>
              </a:blip>
              <a:stretch/>
            </p:blipFill>
            <p:spPr>
              <a:xfrm>
                <a:off x="6279480" y="1464840"/>
                <a:ext cx="543600" cy="491400"/>
              </a:xfrm>
              <a:prstGeom prst="rect">
                <a:avLst/>
              </a:prstGeom>
              <a:noFill/>
              <a:ln w="0">
                <a:noFill/>
              </a:ln>
            </p:spPr>
          </p:pic>
        </p:grpSp>
      </p:grpSp>
      <p:grpSp>
        <p:nvGrpSpPr>
          <p:cNvPr id="1792" name="Group 23"/>
          <p:cNvGrpSpPr/>
          <p:nvPr/>
        </p:nvGrpSpPr>
        <p:grpSpPr>
          <a:xfrm>
            <a:off x="7463160" y="2080800"/>
            <a:ext cx="4427640" cy="635400"/>
            <a:chOff x="7463160" y="2080800"/>
            <a:chExt cx="4427640" cy="635400"/>
          </a:xfrm>
        </p:grpSpPr>
        <p:grpSp>
          <p:nvGrpSpPr>
            <p:cNvPr id="1793" name="Group 24"/>
            <p:cNvGrpSpPr/>
            <p:nvPr/>
          </p:nvGrpSpPr>
          <p:grpSpPr>
            <a:xfrm>
              <a:off x="7463160" y="2080800"/>
              <a:ext cx="4427640" cy="635400"/>
              <a:chOff x="7463160" y="2080800"/>
              <a:chExt cx="4427640" cy="635400"/>
            </a:xfrm>
          </p:grpSpPr>
          <p:sp>
            <p:nvSpPr>
              <p:cNvPr id="1794" name="Rectangle: Rounded Corners 26"/>
              <p:cNvSpPr/>
              <p:nvPr/>
            </p:nvSpPr>
            <p:spPr>
              <a:xfrm>
                <a:off x="7463160" y="2080800"/>
                <a:ext cx="4260960" cy="6354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795" name="TextBox 27"/>
              <p:cNvSpPr/>
              <p:nvPr/>
            </p:nvSpPr>
            <p:spPr>
              <a:xfrm>
                <a:off x="8233920" y="2178000"/>
                <a:ext cx="365688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Anerkennung und Belohnung von Peer-Reviews</a:t>
                </a:r>
                <a:endParaRPr lang="de-DE" sz="1200" b="0" strike="noStrike" spc="-1">
                  <a:solidFill>
                    <a:srgbClr val="000000"/>
                  </a:solidFill>
                  <a:latin typeface="Arial"/>
                </a:endParaRPr>
              </a:p>
            </p:txBody>
          </p:sp>
        </p:grpSp>
        <p:pic>
          <p:nvPicPr>
            <p:cNvPr id="1796" name="Graphic 25" descr="Boardroom with solid fill"/>
            <p:cNvPicPr/>
            <p:nvPr/>
          </p:nvPicPr>
          <p:blipFill>
            <a:blip r:embed="rId10">
              <a:extLst>
                <a:ext uri="{96DAC541-7B7A-43D3-8B79-37D633B846F1}">
                  <asvg:svgBlip xmlns:asvg="http://schemas.microsoft.com/office/drawing/2016/SVG/main" r:embed="rId11"/>
                </a:ext>
              </a:extLst>
            </a:blip>
            <a:stretch/>
          </p:blipFill>
          <p:spPr>
            <a:xfrm>
              <a:off x="7600680" y="2093400"/>
              <a:ext cx="609840" cy="606600"/>
            </a:xfrm>
            <a:prstGeom prst="rect">
              <a:avLst/>
            </a:prstGeom>
            <a:noFill/>
            <a:ln w="0">
              <a:noFill/>
            </a:ln>
          </p:spPr>
        </p:pic>
      </p:grpSp>
      <p:grpSp>
        <p:nvGrpSpPr>
          <p:cNvPr id="1797" name="Group 28"/>
          <p:cNvGrpSpPr/>
          <p:nvPr/>
        </p:nvGrpSpPr>
        <p:grpSpPr>
          <a:xfrm>
            <a:off x="7848000" y="2736720"/>
            <a:ext cx="4377240" cy="747360"/>
            <a:chOff x="7848000" y="2736720"/>
            <a:chExt cx="4377240" cy="747360"/>
          </a:xfrm>
        </p:grpSpPr>
        <p:grpSp>
          <p:nvGrpSpPr>
            <p:cNvPr id="1798" name="Group 29"/>
            <p:cNvGrpSpPr/>
            <p:nvPr/>
          </p:nvGrpSpPr>
          <p:grpSpPr>
            <a:xfrm>
              <a:off x="7848000" y="2736720"/>
              <a:ext cx="4377240" cy="747360"/>
              <a:chOff x="7848000" y="2736720"/>
              <a:chExt cx="4377240" cy="747360"/>
            </a:xfrm>
          </p:grpSpPr>
          <p:sp>
            <p:nvSpPr>
              <p:cNvPr id="1799" name="Rectangle: Rounded Corners 31"/>
              <p:cNvSpPr/>
              <p:nvPr/>
            </p:nvSpPr>
            <p:spPr>
              <a:xfrm>
                <a:off x="7848000" y="2736720"/>
                <a:ext cx="4260960" cy="69048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00" name="TextBox 32"/>
              <p:cNvSpPr/>
              <p:nvPr/>
            </p:nvSpPr>
            <p:spPr>
              <a:xfrm>
                <a:off x="8550000" y="2845800"/>
                <a:ext cx="36752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Experimente in der Bewertung - Ideengenerierung, Co-Kreation und Pilotierung</a:t>
                </a:r>
                <a:endParaRPr lang="de-DE" sz="1200" b="0" strike="noStrike" spc="-1">
                  <a:solidFill>
                    <a:srgbClr val="000000"/>
                  </a:solidFill>
                  <a:latin typeface="Arial"/>
                </a:endParaRPr>
              </a:p>
            </p:txBody>
          </p:sp>
        </p:grpSp>
        <p:pic>
          <p:nvPicPr>
            <p:cNvPr id="1801" name="Graphic 30" descr="Lightbulb and gear with solid fill"/>
            <p:cNvPicPr/>
            <p:nvPr/>
          </p:nvPicPr>
          <p:blipFill>
            <a:blip r:embed="rId12">
              <a:extLst>
                <a:ext uri="{96DAC541-7B7A-43D3-8B79-37D633B846F1}">
                  <asvg:svgBlip xmlns:asvg="http://schemas.microsoft.com/office/drawing/2016/SVG/main" r:embed="rId13"/>
                </a:ext>
              </a:extLst>
            </a:blip>
            <a:stretch/>
          </p:blipFill>
          <p:spPr>
            <a:xfrm>
              <a:off x="8031600" y="2845800"/>
              <a:ext cx="504360" cy="504360"/>
            </a:xfrm>
            <a:prstGeom prst="rect">
              <a:avLst/>
            </a:prstGeom>
            <a:noFill/>
            <a:ln w="0">
              <a:noFill/>
            </a:ln>
          </p:spPr>
        </p:pic>
      </p:grpSp>
      <p:grpSp>
        <p:nvGrpSpPr>
          <p:cNvPr id="1802" name="Group 33"/>
          <p:cNvGrpSpPr/>
          <p:nvPr/>
        </p:nvGrpSpPr>
        <p:grpSpPr>
          <a:xfrm>
            <a:off x="437760" y="4059720"/>
            <a:ext cx="4260960" cy="790200"/>
            <a:chOff x="437760" y="4059720"/>
            <a:chExt cx="4260960" cy="790200"/>
          </a:xfrm>
        </p:grpSpPr>
        <p:grpSp>
          <p:nvGrpSpPr>
            <p:cNvPr id="1803" name="Group 34"/>
            <p:cNvGrpSpPr/>
            <p:nvPr/>
          </p:nvGrpSpPr>
          <p:grpSpPr>
            <a:xfrm>
              <a:off x="437760" y="4059720"/>
              <a:ext cx="4260960" cy="790200"/>
              <a:chOff x="437760" y="4059720"/>
              <a:chExt cx="4260960" cy="790200"/>
            </a:xfrm>
          </p:grpSpPr>
          <p:sp>
            <p:nvSpPr>
              <p:cNvPr id="1804" name="Rectangle: Rounded Corners 36"/>
              <p:cNvSpPr/>
              <p:nvPr/>
            </p:nvSpPr>
            <p:spPr>
              <a:xfrm>
                <a:off x="437760" y="4059720"/>
                <a:ext cx="4260960" cy="7902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05" name="TextBox 37"/>
              <p:cNvSpPr/>
              <p:nvPr/>
            </p:nvSpPr>
            <p:spPr>
              <a:xfrm>
                <a:off x="1214640" y="4132440"/>
                <a:ext cx="33584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Transformation, Transdisziplinarität, angewandte/praxisorientierte Forschung und Auswirkungen</a:t>
                </a:r>
                <a:endParaRPr lang="de-DE" sz="1200" b="0" strike="noStrike" spc="-1">
                  <a:solidFill>
                    <a:srgbClr val="000000"/>
                  </a:solidFill>
                  <a:latin typeface="Arial"/>
                </a:endParaRPr>
              </a:p>
            </p:txBody>
          </p:sp>
        </p:grpSp>
        <p:pic>
          <p:nvPicPr>
            <p:cNvPr id="1806" name="Graphic 35" descr="Circles with arrows with solid fill"/>
            <p:cNvPicPr/>
            <p:nvPr/>
          </p:nvPicPr>
          <p:blipFill>
            <a:blip r:embed="rId14">
              <a:extLst>
                <a:ext uri="{96DAC541-7B7A-43D3-8B79-37D633B846F1}">
                  <asvg:svgBlip xmlns:asvg="http://schemas.microsoft.com/office/drawing/2016/SVG/main" r:embed="rId15"/>
                </a:ext>
              </a:extLst>
            </a:blip>
            <a:stretch/>
          </p:blipFill>
          <p:spPr>
            <a:xfrm>
              <a:off x="523800" y="4138560"/>
              <a:ext cx="648720" cy="648720"/>
            </a:xfrm>
            <a:prstGeom prst="rect">
              <a:avLst/>
            </a:prstGeom>
            <a:noFill/>
            <a:ln w="0">
              <a:noFill/>
            </a:ln>
          </p:spPr>
        </p:pic>
      </p:grpSp>
      <p:grpSp>
        <p:nvGrpSpPr>
          <p:cNvPr id="1807" name="Group 38"/>
          <p:cNvGrpSpPr/>
          <p:nvPr/>
        </p:nvGrpSpPr>
        <p:grpSpPr>
          <a:xfrm>
            <a:off x="7685640" y="3489840"/>
            <a:ext cx="4423320" cy="673920"/>
            <a:chOff x="7685640" y="3489840"/>
            <a:chExt cx="4423320" cy="673920"/>
          </a:xfrm>
        </p:grpSpPr>
        <p:sp>
          <p:nvSpPr>
            <p:cNvPr id="1808" name="Rectangle: Rounded Corners 39"/>
            <p:cNvSpPr/>
            <p:nvPr/>
          </p:nvSpPr>
          <p:spPr>
            <a:xfrm>
              <a:off x="7685640" y="3489840"/>
              <a:ext cx="4260960" cy="67392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09" name="TextBox 40"/>
            <p:cNvSpPr/>
            <p:nvPr/>
          </p:nvSpPr>
          <p:spPr>
            <a:xfrm>
              <a:off x="8433720" y="3598560"/>
              <a:ext cx="367524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Verbesserte Praktiken bei der Bewertung von Forschungsanträgen</a:t>
              </a:r>
              <a:endParaRPr lang="de-DE" sz="1200" b="0" strike="noStrike" spc="-1">
                <a:solidFill>
                  <a:srgbClr val="000000"/>
                </a:solidFill>
                <a:latin typeface="Arial"/>
              </a:endParaRPr>
            </a:p>
          </p:txBody>
        </p:sp>
      </p:grpSp>
      <p:grpSp>
        <p:nvGrpSpPr>
          <p:cNvPr id="1810" name="Group 44"/>
          <p:cNvGrpSpPr/>
          <p:nvPr/>
        </p:nvGrpSpPr>
        <p:grpSpPr>
          <a:xfrm>
            <a:off x="993240" y="4909320"/>
            <a:ext cx="4260960" cy="690480"/>
            <a:chOff x="993240" y="4909320"/>
            <a:chExt cx="4260960" cy="690480"/>
          </a:xfrm>
        </p:grpSpPr>
        <p:grpSp>
          <p:nvGrpSpPr>
            <p:cNvPr id="1811" name="Group 45"/>
            <p:cNvGrpSpPr/>
            <p:nvPr/>
          </p:nvGrpSpPr>
          <p:grpSpPr>
            <a:xfrm>
              <a:off x="993240" y="4909320"/>
              <a:ext cx="4260960" cy="690480"/>
              <a:chOff x="993240" y="4909320"/>
              <a:chExt cx="4260960" cy="690480"/>
            </a:xfrm>
          </p:grpSpPr>
          <p:sp>
            <p:nvSpPr>
              <p:cNvPr id="1812" name="Rectangle: Rounded Corners 47"/>
              <p:cNvSpPr/>
              <p:nvPr/>
            </p:nvSpPr>
            <p:spPr>
              <a:xfrm>
                <a:off x="993240" y="4909320"/>
                <a:ext cx="4260960" cy="69048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13" name="TextBox 48"/>
              <p:cNvSpPr/>
              <p:nvPr/>
            </p:nvSpPr>
            <p:spPr>
              <a:xfrm>
                <a:off x="1769400" y="4992840"/>
                <a:ext cx="348480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Nachwuchswissenschaftler (EMCRs) - Bewertung und Forschungskultur</a:t>
                </a:r>
                <a:endParaRPr lang="de-DE" sz="1200" b="0" strike="noStrike" spc="-1">
                  <a:solidFill>
                    <a:srgbClr val="000000"/>
                  </a:solidFill>
                  <a:latin typeface="Arial"/>
                </a:endParaRPr>
              </a:p>
            </p:txBody>
          </p:sp>
        </p:grpSp>
        <p:pic>
          <p:nvPicPr>
            <p:cNvPr id="1814" name="Graphic 46" descr="Remote work with solid fill"/>
            <p:cNvPicPr/>
            <p:nvPr/>
          </p:nvPicPr>
          <p:blipFill>
            <a:blip r:embed="rId16">
              <a:extLst>
                <a:ext uri="{96DAC541-7B7A-43D3-8B79-37D633B846F1}">
                  <asvg:svgBlip xmlns:asvg="http://schemas.microsoft.com/office/drawing/2016/SVG/main" r:embed="rId17"/>
                </a:ext>
              </a:extLst>
            </a:blip>
            <a:stretch/>
          </p:blipFill>
          <p:spPr>
            <a:xfrm>
              <a:off x="1145160" y="4973760"/>
              <a:ext cx="605160" cy="605160"/>
            </a:xfrm>
            <a:prstGeom prst="rect">
              <a:avLst/>
            </a:prstGeom>
            <a:noFill/>
            <a:ln w="0">
              <a:noFill/>
            </a:ln>
          </p:spPr>
        </p:pic>
      </p:grpSp>
      <p:grpSp>
        <p:nvGrpSpPr>
          <p:cNvPr id="1815" name="Group 49"/>
          <p:cNvGrpSpPr/>
          <p:nvPr/>
        </p:nvGrpSpPr>
        <p:grpSpPr>
          <a:xfrm>
            <a:off x="471960" y="2097000"/>
            <a:ext cx="4424400" cy="716040"/>
            <a:chOff x="471960" y="2097000"/>
            <a:chExt cx="4424400" cy="716040"/>
          </a:xfrm>
        </p:grpSpPr>
        <p:grpSp>
          <p:nvGrpSpPr>
            <p:cNvPr id="1816" name="Group 50"/>
            <p:cNvGrpSpPr/>
            <p:nvPr/>
          </p:nvGrpSpPr>
          <p:grpSpPr>
            <a:xfrm>
              <a:off x="471960" y="2097000"/>
              <a:ext cx="4424400" cy="716040"/>
              <a:chOff x="471960" y="2097000"/>
              <a:chExt cx="4424400" cy="716040"/>
            </a:xfrm>
          </p:grpSpPr>
          <p:sp>
            <p:nvSpPr>
              <p:cNvPr id="1817" name="Rectangle: Rounded Corners 52"/>
              <p:cNvSpPr/>
              <p:nvPr/>
            </p:nvSpPr>
            <p:spPr>
              <a:xfrm>
                <a:off x="471960" y="2097000"/>
                <a:ext cx="4260960" cy="6426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18" name="TextBox 53"/>
              <p:cNvSpPr/>
              <p:nvPr/>
            </p:nvSpPr>
            <p:spPr>
              <a:xfrm>
                <a:off x="1221120" y="2174760"/>
                <a:ext cx="36752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Auf dem Weg zu einer offenen Infrastruktur für verantwortungsvolle Forschungsbewertung</a:t>
                </a:r>
                <a:endParaRPr lang="de-DE" sz="1200" b="0" strike="noStrike" spc="-1">
                  <a:solidFill>
                    <a:srgbClr val="000000"/>
                  </a:solidFill>
                  <a:latin typeface="Arial"/>
                </a:endParaRPr>
              </a:p>
            </p:txBody>
          </p:sp>
        </p:grpSp>
        <p:pic>
          <p:nvPicPr>
            <p:cNvPr id="1819" name="Graphic 51" descr="Social network with solid fill"/>
            <p:cNvPicPr/>
            <p:nvPr/>
          </p:nvPicPr>
          <p:blipFill>
            <a:blip r:embed="rId18">
              <a:extLst>
                <a:ext uri="{96DAC541-7B7A-43D3-8B79-37D633B846F1}">
                  <asvg:svgBlip xmlns:asvg="http://schemas.microsoft.com/office/drawing/2016/SVG/main" r:embed="rId19"/>
                </a:ext>
              </a:extLst>
            </a:blip>
            <a:stretch/>
          </p:blipFill>
          <p:spPr>
            <a:xfrm>
              <a:off x="602280" y="2108880"/>
              <a:ext cx="618120" cy="618120"/>
            </a:xfrm>
            <a:prstGeom prst="rect">
              <a:avLst/>
            </a:prstGeom>
            <a:noFill/>
            <a:ln w="0">
              <a:noFill/>
            </a:ln>
          </p:spPr>
        </p:pic>
      </p:grpSp>
      <p:grpSp>
        <p:nvGrpSpPr>
          <p:cNvPr id="1820" name="Group 54"/>
          <p:cNvGrpSpPr/>
          <p:nvPr/>
        </p:nvGrpSpPr>
        <p:grpSpPr>
          <a:xfrm>
            <a:off x="111240" y="3505680"/>
            <a:ext cx="4406760" cy="555480"/>
            <a:chOff x="111240" y="3505680"/>
            <a:chExt cx="4406760" cy="555480"/>
          </a:xfrm>
        </p:grpSpPr>
        <p:grpSp>
          <p:nvGrpSpPr>
            <p:cNvPr id="1821" name="Group 55"/>
            <p:cNvGrpSpPr/>
            <p:nvPr/>
          </p:nvGrpSpPr>
          <p:grpSpPr>
            <a:xfrm>
              <a:off x="111240" y="3510360"/>
              <a:ext cx="4406760" cy="550800"/>
              <a:chOff x="111240" y="3510360"/>
              <a:chExt cx="4406760" cy="550800"/>
            </a:xfrm>
          </p:grpSpPr>
          <p:sp>
            <p:nvSpPr>
              <p:cNvPr id="1822" name="Rectangle: Rounded Corners 57"/>
              <p:cNvSpPr/>
              <p:nvPr/>
            </p:nvSpPr>
            <p:spPr>
              <a:xfrm>
                <a:off x="111240" y="3510360"/>
                <a:ext cx="4274280" cy="49896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23" name="TextBox 58"/>
              <p:cNvSpPr/>
              <p:nvPr/>
            </p:nvSpPr>
            <p:spPr>
              <a:xfrm>
                <a:off x="831240" y="3605760"/>
                <a:ext cx="3686760" cy="455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Verantwortungsvolle Metriken und Indikatoren</a:t>
                </a:r>
                <a:endParaRPr lang="de-DE" sz="1200" b="0" strike="noStrike" spc="-1">
                  <a:solidFill>
                    <a:srgbClr val="000000"/>
                  </a:solidFill>
                  <a:latin typeface="Arial"/>
                </a:endParaRPr>
              </a:p>
            </p:txBody>
          </p:sp>
        </p:grpSp>
        <p:pic>
          <p:nvPicPr>
            <p:cNvPr id="1824" name="Graphic 56" descr="Bar chart with solid fill"/>
            <p:cNvPicPr/>
            <p:nvPr/>
          </p:nvPicPr>
          <p:blipFill>
            <a:blip r:embed="rId20">
              <a:extLst>
                <a:ext uri="{96DAC541-7B7A-43D3-8B79-37D633B846F1}">
                  <asvg:svgBlip xmlns:asvg="http://schemas.microsoft.com/office/drawing/2016/SVG/main" r:embed="rId21"/>
                </a:ext>
              </a:extLst>
            </a:blip>
            <a:stretch/>
          </p:blipFill>
          <p:spPr>
            <a:xfrm>
              <a:off x="276480" y="3505680"/>
              <a:ext cx="494640" cy="494640"/>
            </a:xfrm>
            <a:prstGeom prst="rect">
              <a:avLst/>
            </a:prstGeom>
            <a:noFill/>
            <a:ln w="0">
              <a:noFill/>
            </a:ln>
          </p:spPr>
        </p:pic>
      </p:grpSp>
      <p:grpSp>
        <p:nvGrpSpPr>
          <p:cNvPr id="1825" name="Group 59"/>
          <p:cNvGrpSpPr/>
          <p:nvPr/>
        </p:nvGrpSpPr>
        <p:grpSpPr>
          <a:xfrm>
            <a:off x="203760" y="2784960"/>
            <a:ext cx="4272840" cy="662040"/>
            <a:chOff x="203760" y="2784960"/>
            <a:chExt cx="4272840" cy="662040"/>
          </a:xfrm>
        </p:grpSpPr>
        <p:grpSp>
          <p:nvGrpSpPr>
            <p:cNvPr id="1826" name="Group 60"/>
            <p:cNvGrpSpPr/>
            <p:nvPr/>
          </p:nvGrpSpPr>
          <p:grpSpPr>
            <a:xfrm>
              <a:off x="203760" y="2784960"/>
              <a:ext cx="4272840" cy="662040"/>
              <a:chOff x="203760" y="2784960"/>
              <a:chExt cx="4272840" cy="662040"/>
            </a:xfrm>
          </p:grpSpPr>
          <p:sp>
            <p:nvSpPr>
              <p:cNvPr id="1827" name="Rectangle: Rounded Corners 62"/>
              <p:cNvSpPr/>
              <p:nvPr/>
            </p:nvSpPr>
            <p:spPr>
              <a:xfrm>
                <a:off x="203760" y="2784960"/>
                <a:ext cx="4272840" cy="66204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28" name="TextBox 1407"/>
              <p:cNvSpPr/>
              <p:nvPr/>
            </p:nvSpPr>
            <p:spPr>
              <a:xfrm>
                <a:off x="790920" y="2788560"/>
                <a:ext cx="368568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de-DE" sz="1200" b="1" strike="noStrike" spc="-1">
                    <a:solidFill>
                      <a:srgbClr val="FFFFFF"/>
                    </a:solidFill>
                    <a:latin typeface="Century Gothic"/>
                  </a:rPr>
                  <a:t>Globales Rahmenwerk zur Bewertung von Forschung in den Sozial- und Geisteswissenschaften</a:t>
                </a:r>
                <a:r>
                  <a:rPr lang="en-US" sz="1200" b="1" strike="noStrike" spc="-1">
                    <a:solidFill>
                      <a:srgbClr val="FFFFFF"/>
                    </a:solidFill>
                    <a:latin typeface="Century Gothic"/>
                  </a:rPr>
                  <a:t>(SSH)</a:t>
                </a:r>
                <a:endParaRPr lang="de-DE" sz="1200" b="0" strike="noStrike" spc="-1">
                  <a:solidFill>
                    <a:srgbClr val="000000"/>
                  </a:solidFill>
                  <a:latin typeface="Arial"/>
                </a:endParaRPr>
              </a:p>
            </p:txBody>
          </p:sp>
        </p:grpSp>
        <p:pic>
          <p:nvPicPr>
            <p:cNvPr id="1829" name="Graphic 61" descr="Globe with solid fill"/>
            <p:cNvPicPr/>
            <p:nvPr/>
          </p:nvPicPr>
          <p:blipFill>
            <a:blip r:embed="rId22">
              <a:extLst>
                <a:ext uri="{96DAC541-7B7A-43D3-8B79-37D633B846F1}">
                  <asvg:svgBlip xmlns:asvg="http://schemas.microsoft.com/office/drawing/2016/SVG/main" r:embed="rId23"/>
                </a:ext>
              </a:extLst>
            </a:blip>
            <a:stretch/>
          </p:blipFill>
          <p:spPr>
            <a:xfrm>
              <a:off x="367200" y="2880360"/>
              <a:ext cx="420840" cy="420840"/>
            </a:xfrm>
            <a:prstGeom prst="rect">
              <a:avLst/>
            </a:prstGeom>
            <a:noFill/>
            <a:ln w="0">
              <a:noFill/>
            </a:ln>
          </p:spPr>
        </p:pic>
      </p:grpSp>
      <p:grpSp>
        <p:nvGrpSpPr>
          <p:cNvPr id="1830" name="Group 1408"/>
          <p:cNvGrpSpPr/>
          <p:nvPr/>
        </p:nvGrpSpPr>
        <p:grpSpPr>
          <a:xfrm>
            <a:off x="3939840" y="5666400"/>
            <a:ext cx="4311360" cy="937800"/>
            <a:chOff x="3939840" y="5666400"/>
            <a:chExt cx="4311360" cy="937800"/>
          </a:xfrm>
        </p:grpSpPr>
        <p:grpSp>
          <p:nvGrpSpPr>
            <p:cNvPr id="1831" name="Group 1409"/>
            <p:cNvGrpSpPr/>
            <p:nvPr/>
          </p:nvGrpSpPr>
          <p:grpSpPr>
            <a:xfrm>
              <a:off x="3939840" y="5666400"/>
              <a:ext cx="4311360" cy="937800"/>
              <a:chOff x="3939840" y="5666400"/>
              <a:chExt cx="4311360" cy="937800"/>
            </a:xfrm>
          </p:grpSpPr>
          <p:sp>
            <p:nvSpPr>
              <p:cNvPr id="1832" name="Rectangle: Rounded Corners 1411"/>
              <p:cNvSpPr/>
              <p:nvPr/>
            </p:nvSpPr>
            <p:spPr>
              <a:xfrm>
                <a:off x="3939840" y="5666400"/>
                <a:ext cx="4311360" cy="9378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33" name="TextBox 1412"/>
              <p:cNvSpPr/>
              <p:nvPr/>
            </p:nvSpPr>
            <p:spPr>
              <a:xfrm>
                <a:off x="4712040" y="5689800"/>
                <a:ext cx="348876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200" b="1" strike="noStrike" spc="-1">
                    <a:solidFill>
                      <a:srgbClr val="FFFFFF"/>
                    </a:solidFill>
                    <a:latin typeface="Century Gothic"/>
                  </a:rPr>
                  <a:t>Unterstützung der Angleichung von Forschungsbewertungssystemen an CoARA in biomedizinischen Disziplinen durch Verwaltungsreformen und Governance</a:t>
                </a:r>
                <a:endParaRPr lang="de-DE" sz="1200" b="0" strike="noStrike" spc="-1">
                  <a:solidFill>
                    <a:srgbClr val="000000"/>
                  </a:solidFill>
                  <a:latin typeface="Arial"/>
                </a:endParaRPr>
              </a:p>
            </p:txBody>
          </p:sp>
        </p:grpSp>
        <p:pic>
          <p:nvPicPr>
            <p:cNvPr id="1834" name="Graphic 1410" descr="Germ with solid fill"/>
            <p:cNvPicPr/>
            <p:nvPr/>
          </p:nvPicPr>
          <p:blipFill>
            <a:blip r:embed="rId24">
              <a:extLst>
                <a:ext uri="{96DAC541-7B7A-43D3-8B79-37D633B846F1}">
                  <asvg:svgBlip xmlns:asvg="http://schemas.microsoft.com/office/drawing/2016/SVG/main" r:embed="rId25"/>
                </a:ext>
              </a:extLst>
            </a:blip>
            <a:stretch/>
          </p:blipFill>
          <p:spPr>
            <a:xfrm>
              <a:off x="4127400" y="5879880"/>
              <a:ext cx="510480" cy="510480"/>
            </a:xfrm>
            <a:prstGeom prst="rect">
              <a:avLst/>
            </a:prstGeom>
            <a:noFill/>
            <a:ln w="0">
              <a:noFill/>
            </a:ln>
          </p:spPr>
        </p:pic>
      </p:grpSp>
      <p:grpSp>
        <p:nvGrpSpPr>
          <p:cNvPr id="1835" name="Group 1413"/>
          <p:cNvGrpSpPr/>
          <p:nvPr/>
        </p:nvGrpSpPr>
        <p:grpSpPr>
          <a:xfrm>
            <a:off x="7354080" y="4209840"/>
            <a:ext cx="4311360" cy="856440"/>
            <a:chOff x="7354080" y="4209840"/>
            <a:chExt cx="4311360" cy="856440"/>
          </a:xfrm>
        </p:grpSpPr>
        <p:grpSp>
          <p:nvGrpSpPr>
            <p:cNvPr id="1836" name="Group 1414"/>
            <p:cNvGrpSpPr/>
            <p:nvPr/>
          </p:nvGrpSpPr>
          <p:grpSpPr>
            <a:xfrm>
              <a:off x="7354080" y="4209840"/>
              <a:ext cx="4311360" cy="856440"/>
              <a:chOff x="7354080" y="4209840"/>
              <a:chExt cx="4311360" cy="856440"/>
            </a:xfrm>
          </p:grpSpPr>
          <p:sp>
            <p:nvSpPr>
              <p:cNvPr id="1837" name="Rectangle: Rounded Corners 1416"/>
              <p:cNvSpPr/>
              <p:nvPr/>
            </p:nvSpPr>
            <p:spPr>
              <a:xfrm>
                <a:off x="7354080" y="4209840"/>
                <a:ext cx="4274280" cy="790200"/>
              </a:xfrm>
              <a:prstGeom prst="roundRect">
                <a:avLst>
                  <a:gd name="adj" fmla="val 16667"/>
                </a:avLst>
              </a:prstGeom>
              <a:solidFill>
                <a:srgbClr val="0070C0">
                  <a:alpha val="65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1838" name="TextBox 1417"/>
              <p:cNvSpPr/>
              <p:nvPr/>
            </p:nvSpPr>
            <p:spPr>
              <a:xfrm>
                <a:off x="8126280" y="4245120"/>
                <a:ext cx="353916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de-DE" sz="1200" b="1" strike="noStrike" spc="-1">
                    <a:solidFill>
                      <a:srgbClr val="FFFFFF"/>
                    </a:solidFill>
                    <a:latin typeface="Century Gothic"/>
                  </a:rPr>
                  <a:t>Ethik- und Integritätsrichtlinien in der verantwortungsvollen Forschungsevaluierung für Daten und Künstliche Intelligenz</a:t>
                </a:r>
                <a:endParaRPr lang="de-DE" sz="1200" b="0" strike="noStrike" spc="-1">
                  <a:solidFill>
                    <a:srgbClr val="000000"/>
                  </a:solidFill>
                  <a:latin typeface="Arial"/>
                </a:endParaRPr>
              </a:p>
            </p:txBody>
          </p:sp>
        </p:grpSp>
        <p:pic>
          <p:nvPicPr>
            <p:cNvPr id="1839" name="Graphic 1415" descr="Internet Of Things outline"/>
            <p:cNvPicPr/>
            <p:nvPr/>
          </p:nvPicPr>
          <p:blipFill>
            <a:blip r:embed="rId26">
              <a:extLst>
                <a:ext uri="{96DAC541-7B7A-43D3-8B79-37D633B846F1}">
                  <asvg:svgBlip xmlns:asvg="http://schemas.microsoft.com/office/drawing/2016/SVG/main" r:embed="rId27"/>
                </a:ext>
              </a:extLst>
            </a:blip>
            <a:stretch/>
          </p:blipFill>
          <p:spPr>
            <a:xfrm>
              <a:off x="7501680" y="4258080"/>
              <a:ext cx="576000" cy="635400"/>
            </a:xfrm>
            <a:prstGeom prst="rect">
              <a:avLst/>
            </a:prstGeom>
            <a:noFill/>
            <a:ln w="0">
              <a:noFill/>
            </a:ln>
          </p:spPr>
        </p:pic>
      </p:grpSp>
      <p:pic>
        <p:nvPicPr>
          <p:cNvPr id="1840" name="Graphic 3" descr="Clipboard with solid fill"/>
          <p:cNvPicPr/>
          <p:nvPr/>
        </p:nvPicPr>
        <p:blipFill>
          <a:blip r:embed="rId28">
            <a:extLst>
              <a:ext uri="{96DAC541-7B7A-43D3-8B79-37D633B846F1}">
                <asvg:svgBlip xmlns:asvg="http://schemas.microsoft.com/office/drawing/2016/SVG/main" r:embed="rId29"/>
              </a:ext>
            </a:extLst>
          </a:blip>
          <a:stretch/>
        </p:blipFill>
        <p:spPr>
          <a:xfrm>
            <a:off x="7881480" y="3556440"/>
            <a:ext cx="528120" cy="528120"/>
          </a:xfrm>
          <a:prstGeom prst="rect">
            <a:avLst/>
          </a:prstGeom>
          <a:noFill/>
          <a:ln w="0">
            <a:noFill/>
          </a:ln>
        </p:spPr>
      </p:pic>
      <p:pic>
        <p:nvPicPr>
          <p:cNvPr id="1841" name="Graphic 5" descr="Care with solid fill"/>
          <p:cNvPicPr/>
          <p:nvPr/>
        </p:nvPicPr>
        <p:blipFill>
          <a:blip r:embed="rId30">
            <a:extLst>
              <a:ext uri="{96DAC541-7B7A-43D3-8B79-37D633B846F1}">
                <asvg:svgBlip xmlns:asvg="http://schemas.microsoft.com/office/drawing/2016/SVG/main" r:embed="rId31"/>
              </a:ext>
            </a:extLst>
          </a:blip>
          <a:stretch/>
        </p:blipFill>
        <p:spPr>
          <a:xfrm>
            <a:off x="6813000" y="5046480"/>
            <a:ext cx="532080" cy="532080"/>
          </a:xfrm>
          <a:prstGeom prst="rect">
            <a:avLst/>
          </a:prstGeom>
          <a:noFill/>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PlaceHolder 1"/>
          <p:cNvSpPr>
            <a:spLocks noGrp="1"/>
          </p:cNvSpPr>
          <p:nvPr>
            <p:ph type="title"/>
          </p:nvPr>
        </p:nvSpPr>
        <p:spPr>
          <a:xfrm>
            <a:off x="810000" y="46116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02060"/>
                </a:solidFill>
                <a:latin typeface="Poppins SemiBold"/>
              </a:rPr>
              <a:t>Dringender Bedarf einer Reform bestehender Methoden der Forschungsbewertung</a:t>
            </a:r>
            <a:endParaRPr lang="de-DE" sz="3200" b="0" strike="noStrike" spc="-1">
              <a:solidFill>
                <a:srgbClr val="000000"/>
              </a:solidFill>
              <a:latin typeface="Arial"/>
            </a:endParaRPr>
          </a:p>
        </p:txBody>
      </p:sp>
      <p:sp>
        <p:nvSpPr>
          <p:cNvPr id="102" name="PlaceHolder 2"/>
          <p:cNvSpPr>
            <a:spLocks noGrp="1"/>
          </p:cNvSpPr>
          <p:nvPr>
            <p:ph type="sldNum" idx="20"/>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6F6E909A-8611-4319-B55F-7C1CFA4F4DEF}" type="slidenum">
              <a:rPr lang="en-US" sz="2800" b="1" strike="noStrike" spc="-1">
                <a:solidFill>
                  <a:srgbClr val="000000"/>
                </a:solidFill>
                <a:latin typeface="Poppins SemiBold"/>
              </a:rPr>
              <a:t>2</a:t>
            </a:fld>
            <a:endParaRPr lang="de-DE" sz="2800" b="0" strike="noStrike" spc="-1">
              <a:solidFill>
                <a:srgbClr val="000000"/>
              </a:solidFill>
              <a:latin typeface="Times New Roman"/>
            </a:endParaRPr>
          </a:p>
        </p:txBody>
      </p:sp>
      <p:sp>
        <p:nvSpPr>
          <p:cNvPr id="103" name="Espace réservé du contenu 3"/>
          <p:cNvSpPr/>
          <p:nvPr/>
        </p:nvSpPr>
        <p:spPr>
          <a:xfrm>
            <a:off x="494280" y="1716840"/>
            <a:ext cx="6088680" cy="5005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gn="just" defTabSz="457200">
              <a:lnSpc>
                <a:spcPct val="120000"/>
              </a:lnSpc>
              <a:spcBef>
                <a:spcPts val="1001"/>
              </a:spcBef>
              <a:spcAft>
                <a:spcPts val="799"/>
              </a:spcAft>
              <a:tabLst>
                <a:tab pos="0" algn="l"/>
              </a:tabLst>
            </a:pPr>
            <a:endParaRPr lang="de-DE" sz="2000" b="0" strike="noStrike" spc="-1">
              <a:solidFill>
                <a:srgbClr val="000000"/>
              </a:solidFill>
              <a:latin typeface="Arial"/>
            </a:endParaRPr>
          </a:p>
          <a:p>
            <a:pPr marL="628560" indent="-285840" algn="just" defTabSz="457200">
              <a:lnSpc>
                <a:spcPct val="100000"/>
              </a:lnSpc>
              <a:spcBef>
                <a:spcPts val="320"/>
              </a:spcBef>
              <a:spcAft>
                <a:spcPts val="601"/>
              </a:spcAft>
              <a:buClr>
                <a:srgbClr val="48B9FF"/>
              </a:buClr>
              <a:buFont typeface="Arial"/>
              <a:buChar char="•"/>
              <a:tabLst>
                <a:tab pos="0" algn="l"/>
              </a:tabLst>
            </a:pPr>
            <a:r>
              <a:rPr lang="en-GB" sz="1600" b="0" strike="noStrike" spc="-1">
                <a:solidFill>
                  <a:srgbClr val="002060"/>
                </a:solidFill>
                <a:latin typeface="Poppins"/>
              </a:rPr>
              <a:t>Bewertungsprozesse, die sich vorwiegend auf  Zeitschriften- und Publikations-basierte Metriken stützen</a:t>
            </a:r>
            <a:r>
              <a:rPr lang="en-GB" sz="1600" b="1" strike="noStrike" spc="-1">
                <a:solidFill>
                  <a:srgbClr val="0070C0"/>
                </a:solidFill>
                <a:latin typeface="Poppins"/>
              </a:rPr>
              <a:t>, können ein Hindernis für die Anerkennung unterschiedlicher Beiträge darstellen und sich negativ auf die Qualität und den Einfluss von Forschung auswirken</a:t>
            </a:r>
            <a:r>
              <a:rPr lang="en-GB" sz="1600" b="0" strike="noStrike" spc="-1">
                <a:solidFill>
                  <a:schemeClr val="dk1"/>
                </a:solidFill>
                <a:latin typeface="Poppins"/>
              </a:rPr>
              <a:t>.</a:t>
            </a:r>
            <a:endParaRPr lang="de-DE" sz="1600" b="0" strike="noStrike" spc="-1">
              <a:solidFill>
                <a:srgbClr val="000000"/>
              </a:solidFill>
              <a:latin typeface="Arial"/>
            </a:endParaRPr>
          </a:p>
          <a:p>
            <a:pPr marL="343080" algn="just" defTabSz="457200">
              <a:lnSpc>
                <a:spcPct val="100000"/>
              </a:lnSpc>
              <a:spcBef>
                <a:spcPts val="320"/>
              </a:spcBef>
              <a:spcAft>
                <a:spcPts val="601"/>
              </a:spcAft>
              <a:tabLst>
                <a:tab pos="0" algn="l"/>
              </a:tabLst>
            </a:pPr>
            <a:endParaRPr lang="de-DE" sz="1600" b="0" strike="noStrike" spc="-1">
              <a:solidFill>
                <a:srgbClr val="000000"/>
              </a:solidFill>
              <a:latin typeface="Arial"/>
            </a:endParaRPr>
          </a:p>
          <a:p>
            <a:pPr marL="628560" indent="-285840" algn="just" defTabSz="457200">
              <a:lnSpc>
                <a:spcPct val="100000"/>
              </a:lnSpc>
              <a:spcBef>
                <a:spcPts val="320"/>
              </a:spcBef>
              <a:spcAft>
                <a:spcPts val="601"/>
              </a:spcAft>
              <a:buClr>
                <a:srgbClr val="48B9FF"/>
              </a:buClr>
              <a:buFont typeface="Arial"/>
              <a:buChar char="•"/>
              <a:tabLst>
                <a:tab pos="0" algn="l"/>
              </a:tabLst>
            </a:pPr>
            <a:r>
              <a:rPr lang="en-GB" sz="1600" b="0" strike="noStrike" spc="-1">
                <a:solidFill>
                  <a:srgbClr val="002060"/>
                </a:solidFill>
                <a:latin typeface="Poppins"/>
              </a:rPr>
              <a:t>Sie tragen auch zu einer </a:t>
            </a:r>
            <a:r>
              <a:rPr lang="en-GB" sz="1600" b="1" strike="noStrike" spc="-1">
                <a:solidFill>
                  <a:srgbClr val="0070C0"/>
                </a:solidFill>
                <a:latin typeface="Poppins"/>
              </a:rPr>
              <a:t>ungesunden Forschungskultur </a:t>
            </a:r>
            <a:r>
              <a:rPr lang="en-GB" sz="1600" b="0" strike="noStrike" spc="-1">
                <a:solidFill>
                  <a:srgbClr val="002060"/>
                </a:solidFill>
                <a:latin typeface="Poppins"/>
              </a:rPr>
              <a:t>und einem </a:t>
            </a:r>
            <a:r>
              <a:rPr lang="en-GB" sz="1600" b="1" strike="noStrike" spc="-1">
                <a:solidFill>
                  <a:srgbClr val="0070C0"/>
                </a:solidFill>
                <a:latin typeface="Poppins"/>
              </a:rPr>
              <a:t>unbezahlbaren Publikationssystem </a:t>
            </a:r>
            <a:r>
              <a:rPr lang="en-GB" sz="1600" b="0" strike="noStrike" spc="-1">
                <a:solidFill>
                  <a:srgbClr val="002060"/>
                </a:solidFill>
                <a:latin typeface="Poppins"/>
              </a:rPr>
              <a:t>bei</a:t>
            </a:r>
            <a:r>
              <a:rPr lang="en-GB" sz="1600" b="0" strike="noStrike" spc="-1">
                <a:solidFill>
                  <a:schemeClr val="dk1"/>
                </a:solidFill>
                <a:latin typeface="Poppins"/>
              </a:rPr>
              <a:t>.</a:t>
            </a:r>
            <a:endParaRPr lang="de-DE" sz="1600" b="0" strike="noStrike" spc="-1">
              <a:solidFill>
                <a:srgbClr val="000000"/>
              </a:solidFill>
              <a:latin typeface="Arial"/>
            </a:endParaRPr>
          </a:p>
          <a:p>
            <a:pPr marL="343080" indent="-343080" algn="just" defTabSz="457200">
              <a:lnSpc>
                <a:spcPct val="100000"/>
              </a:lnSpc>
              <a:spcBef>
                <a:spcPts val="360"/>
              </a:spcBef>
              <a:spcAft>
                <a:spcPts val="601"/>
              </a:spcAft>
              <a:tabLst>
                <a:tab pos="0" algn="l"/>
              </a:tabLst>
            </a:pPr>
            <a:endParaRPr lang="de-DE" sz="1800" b="0" strike="noStrike" spc="-1">
              <a:solidFill>
                <a:srgbClr val="000000"/>
              </a:solidFill>
              <a:latin typeface="Arial"/>
            </a:endParaRPr>
          </a:p>
          <a:p>
            <a:pPr marL="343080" algn="just" defTabSz="457200">
              <a:lnSpc>
                <a:spcPct val="120000"/>
              </a:lnSpc>
              <a:spcBef>
                <a:spcPts val="1001"/>
              </a:spcBef>
              <a:spcAft>
                <a:spcPts val="799"/>
              </a:spcAft>
              <a:tabLst>
                <a:tab pos="0" algn="l"/>
              </a:tabLst>
            </a:pPr>
            <a:endParaRPr lang="de-DE" sz="2000" b="0" strike="noStrike" spc="-1">
              <a:solidFill>
                <a:srgbClr val="000000"/>
              </a:solidFill>
              <a:latin typeface="Arial"/>
            </a:endParaRPr>
          </a:p>
        </p:txBody>
      </p:sp>
      <p:sp>
        <p:nvSpPr>
          <p:cNvPr id="104" name="Freeform 7"/>
          <p:cNvSpPr/>
          <p:nvPr/>
        </p:nvSpPr>
        <p:spPr>
          <a:xfrm>
            <a:off x="7564680" y="1633680"/>
            <a:ext cx="3882600" cy="4114080"/>
          </a:xfrm>
          <a:custGeom>
            <a:avLst/>
            <a:gdLst>
              <a:gd name="textAreaLeft" fmla="*/ 0 w 3882600"/>
              <a:gd name="textAreaRight" fmla="*/ 3883320 w 3882600"/>
              <a:gd name="textAreaTop" fmla="*/ 0 h 4114080"/>
              <a:gd name="textAreaBottom" fmla="*/ 4114800 h 4114080"/>
            </a:gdLst>
            <a:ahLst/>
            <a:cxnLst/>
            <a:rect l="textAreaLeft" t="textAreaTop" r="textAreaRight" b="textAreaBottom"/>
            <a:pathLst>
              <a:path w="3883342" h="4114800">
                <a:moveTo>
                  <a:pt x="0" y="0"/>
                </a:moveTo>
                <a:lnTo>
                  <a:pt x="3883342" y="0"/>
                </a:lnTo>
                <a:lnTo>
                  <a:pt x="3883342" y="4114800"/>
                </a:lnTo>
                <a:lnTo>
                  <a:pt x="0" y="4114800"/>
                </a:lnTo>
                <a:lnTo>
                  <a:pt x="0" y="0"/>
                </a:lnTo>
                <a:close/>
              </a:path>
            </a:pathLst>
          </a:custGeom>
          <a:blipFill rotWithShape="0">
            <a:blip r:embed="rId2">
              <a:extLst>
                <a:ext uri="{96DAC541-7B7A-43D3-8B79-37D633B846F1}">
                  <asvg:svgBlip xmlns:asvg="http://schemas.microsoft.com/office/drawing/2016/SVG/main" r:embed="rId3"/>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2" name="Image 8" descr="Une image contenant motif, pixel, conception&#10;&#10;Description générée automatiquement"/>
          <p:cNvPicPr/>
          <p:nvPr/>
        </p:nvPicPr>
        <p:blipFill>
          <a:blip r:embed="rId3"/>
          <a:stretch/>
        </p:blipFill>
        <p:spPr>
          <a:xfrm>
            <a:off x="4858200" y="4661640"/>
            <a:ext cx="1259280" cy="1259280"/>
          </a:xfrm>
          <a:prstGeom prst="rect">
            <a:avLst/>
          </a:prstGeom>
          <a:noFill/>
          <a:ln w="0">
            <a:solidFill>
              <a:srgbClr val="002060"/>
            </a:solidFill>
          </a:ln>
        </p:spPr>
      </p:pic>
      <p:sp>
        <p:nvSpPr>
          <p:cNvPr id="1843" name="PlaceHolder 1"/>
          <p:cNvSpPr>
            <a:spLocks noGrp="1"/>
          </p:cNvSpPr>
          <p:nvPr>
            <p:ph type="title"/>
          </p:nvPr>
        </p:nvSpPr>
        <p:spPr>
          <a:xfrm>
            <a:off x="810000" y="720000"/>
            <a:ext cx="10571400" cy="1171440"/>
          </a:xfrm>
          <a:prstGeom prst="rect">
            <a:avLst/>
          </a:prstGeom>
          <a:noFill/>
          <a:ln w="0">
            <a:noFill/>
          </a:ln>
        </p:spPr>
        <p:txBody>
          <a:bodyPr lIns="91440" tIns="45720" rIns="91440" bIns="45720" anchor="t">
            <a:normAutofit/>
          </a:bodyPr>
          <a:lstStyle/>
          <a:p>
            <a:pPr indent="0" defTabSz="457200">
              <a:lnSpc>
                <a:spcPct val="100000"/>
              </a:lnSpc>
              <a:buNone/>
              <a:tabLst>
                <a:tab pos="0" algn="l"/>
              </a:tabLst>
            </a:pPr>
            <a:r>
              <a:rPr lang="en-GB" sz="3200" b="1" strike="noStrike" spc="-1">
                <a:solidFill>
                  <a:srgbClr val="0F0F55"/>
                </a:solidFill>
                <a:latin typeface="Poppins SemiBold"/>
              </a:rPr>
              <a:t>Highlights der Arbeitsgruppen</a:t>
            </a:r>
            <a:endParaRPr lang="de-DE" sz="3200" b="0" strike="noStrike" spc="-1">
              <a:solidFill>
                <a:srgbClr val="000000"/>
              </a:solidFill>
              <a:latin typeface="Arial"/>
            </a:endParaRPr>
          </a:p>
        </p:txBody>
      </p:sp>
      <p:sp>
        <p:nvSpPr>
          <p:cNvPr id="1844" name="PlaceHolder 2"/>
          <p:cNvSpPr>
            <a:spLocks noGrp="1"/>
          </p:cNvSpPr>
          <p:nvPr>
            <p:ph/>
          </p:nvPr>
        </p:nvSpPr>
        <p:spPr>
          <a:xfrm>
            <a:off x="832680" y="1600560"/>
            <a:ext cx="5284800" cy="3967920"/>
          </a:xfrm>
          <a:prstGeom prst="rect">
            <a:avLst/>
          </a:prstGeom>
          <a:noFill/>
          <a:ln w="0">
            <a:noFill/>
          </a:ln>
        </p:spPr>
        <p:txBody>
          <a:bodyPr lIns="91440" tIns="45720" rIns="91440" bIns="45720" anchor="t">
            <a:normAutofit fontScale="92500" lnSpcReduction="20000"/>
          </a:bodyPr>
          <a:lstStyle/>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Erste Welle von Arbeitsgruppen hat Hälfte ihrer Laufzeit durchschritten</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Co-Chair Forum in Helsinki 11-12 September, mitorganisiert von der Finnish Federation of Learned Societies</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Streamlining der Aktivitäten</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Gewährleistung der Vernetzung mit der gesamten Koalition</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US" sz="1700" b="0" strike="noStrike" spc="-1">
                <a:solidFill>
                  <a:srgbClr val="002060"/>
                </a:solidFill>
                <a:latin typeface="Poppins"/>
              </a:rPr>
              <a:t>Würdigung von Beiträgen (sowohl symbolische als auch institutionelle Anerkennung)</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Erste Ergebnisse</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Rahmen für Unterstützung</a:t>
            </a:r>
            <a:endParaRPr lang="de-DE" sz="1700" b="0" strike="noStrike" spc="-1">
              <a:solidFill>
                <a:srgbClr val="000000"/>
              </a:solidFill>
              <a:latin typeface="Arial"/>
            </a:endParaRPr>
          </a:p>
          <a:p>
            <a:pPr marL="343080" indent="-343080" defTabSz="457200">
              <a:lnSpc>
                <a:spcPct val="100000"/>
              </a:lnSpc>
              <a:spcBef>
                <a:spcPts val="340"/>
              </a:spcBef>
              <a:spcAft>
                <a:spcPts val="601"/>
              </a:spcAft>
              <a:buClr>
                <a:srgbClr val="48B9FF"/>
              </a:buClr>
              <a:buFont typeface="Arial"/>
              <a:buChar char="•"/>
            </a:pPr>
            <a:r>
              <a:rPr lang="en-GB" sz="1700" b="0" strike="noStrike" spc="-1">
                <a:solidFill>
                  <a:srgbClr val="002060"/>
                </a:solidFill>
                <a:latin typeface="Poppins"/>
              </a:rPr>
              <a:t>Events, Outputs, Ressourcen... </a:t>
            </a:r>
            <a:br>
              <a:rPr sz="1700"/>
            </a:br>
            <a:r>
              <a:rPr lang="en-GB" sz="1700" b="0" strike="noStrike" spc="-1">
                <a:solidFill>
                  <a:srgbClr val="002060"/>
                </a:solidFill>
                <a:latin typeface="Poppins"/>
              </a:rPr>
              <a:t>verfügbar auf der CoARA-Website</a:t>
            </a:r>
            <a:endParaRPr lang="de-DE" sz="1700" b="0" strike="noStrike" spc="-1">
              <a:solidFill>
                <a:srgbClr val="000000"/>
              </a:solidFill>
              <a:latin typeface="Arial"/>
            </a:endParaRPr>
          </a:p>
        </p:txBody>
      </p:sp>
      <p:sp>
        <p:nvSpPr>
          <p:cNvPr id="1845" name="PlaceHolder 3"/>
          <p:cNvSpPr>
            <a:spLocks noGrp="1"/>
          </p:cNvSpPr>
          <p:nvPr>
            <p:ph type="ftr" idx="34"/>
          </p:nvPr>
        </p:nvSpPr>
        <p:spPr>
          <a:xfrm>
            <a:off x="2581920" y="6041520"/>
            <a:ext cx="8453880" cy="489960"/>
          </a:xfrm>
          <a:prstGeom prst="rect">
            <a:avLst/>
          </a:prstGeom>
          <a:noFill/>
          <a:ln w="0">
            <a:noFill/>
          </a:ln>
        </p:spPr>
        <p:txBody>
          <a:bodyPr lIns="91440" tIns="45720" rIns="91440" bIns="45720" anchor="b">
            <a:noAutofit/>
          </a:bodyPr>
          <a:lstStyle/>
          <a:p>
            <a:pPr indent="0">
              <a:buNone/>
            </a:pPr>
            <a:endParaRPr lang="de-DE" sz="1400" b="0" strike="noStrike" spc="-1">
              <a:solidFill>
                <a:srgbClr val="000000"/>
              </a:solidFill>
              <a:latin typeface="Times New Roman"/>
            </a:endParaRPr>
          </a:p>
        </p:txBody>
      </p:sp>
      <p:sp>
        <p:nvSpPr>
          <p:cNvPr id="1846" name="PlaceHolder 4"/>
          <p:cNvSpPr>
            <a:spLocks noGrp="1"/>
          </p:cNvSpPr>
          <p:nvPr>
            <p:ph type="sldNum" idx="35"/>
          </p:nvPr>
        </p:nvSpPr>
        <p:spPr>
          <a:xfrm>
            <a:off x="10917000" y="6161040"/>
            <a:ext cx="1061280" cy="489960"/>
          </a:xfrm>
          <a:prstGeom prst="rect">
            <a:avLst/>
          </a:prstGeom>
          <a:noFill/>
          <a:ln w="0">
            <a:noFill/>
          </a:ln>
        </p:spPr>
        <p:txBody>
          <a:bodyPr lIns="90000" tIns="45000" rIns="90000" bIns="45000" anchor="t">
            <a:normAutofit/>
          </a:bodyPr>
          <a:lstStyle>
            <a:lvl1pPr indent="0" algn="r" defTabSz="914400">
              <a:lnSpc>
                <a:spcPct val="90000"/>
              </a:lnSpc>
              <a:spcAft>
                <a:spcPts val="601"/>
              </a:spcAft>
              <a:buNone/>
              <a:tabLst>
                <a:tab pos="0" algn="l"/>
              </a:tabLst>
              <a:defRPr lang="en-US" sz="2800" b="1" strike="noStrike" spc="-1">
                <a:solidFill>
                  <a:srgbClr val="000000"/>
                </a:solidFill>
                <a:latin typeface="Poppins SemiBold"/>
              </a:defRPr>
            </a:lvl1pPr>
          </a:lstStyle>
          <a:p>
            <a:pPr indent="0" algn="r" defTabSz="914400">
              <a:lnSpc>
                <a:spcPct val="90000"/>
              </a:lnSpc>
              <a:spcAft>
                <a:spcPts val="601"/>
              </a:spcAft>
              <a:buNone/>
              <a:tabLst>
                <a:tab pos="0" algn="l"/>
              </a:tabLst>
            </a:pPr>
            <a:fld id="{E64BB9D5-7544-4738-A36D-11CE0F534FC8}" type="slidenum">
              <a:rPr lang="en-US" sz="2800" b="1" strike="noStrike" spc="-1">
                <a:solidFill>
                  <a:srgbClr val="000000"/>
                </a:solidFill>
                <a:latin typeface="Poppins SemiBold"/>
              </a:rPr>
              <a:t>20</a:t>
            </a:fld>
            <a:endParaRPr lang="de-DE" sz="2800" b="0" strike="noStrike" spc="-1">
              <a:solidFill>
                <a:srgbClr val="000000"/>
              </a:solidFill>
              <a:latin typeface="Times New Roman"/>
            </a:endParaRPr>
          </a:p>
        </p:txBody>
      </p:sp>
      <p:pic>
        <p:nvPicPr>
          <p:cNvPr id="1847" name="Picture 8" descr="A group of people standing in front of a projector screen&#10;&#10;Description automatically generated"/>
          <p:cNvPicPr/>
          <p:nvPr/>
        </p:nvPicPr>
        <p:blipFill>
          <a:blip r:embed="rId4"/>
          <a:stretch/>
        </p:blipFill>
        <p:spPr>
          <a:xfrm>
            <a:off x="7349760" y="1547280"/>
            <a:ext cx="3816000" cy="2928600"/>
          </a:xfrm>
          <a:prstGeom prst="rect">
            <a:avLst/>
          </a:prstGeom>
          <a:noFill/>
          <a:ln w="0">
            <a:noFill/>
          </a:ln>
          <a:effectLst>
            <a:outerShdw blurRad="190440" algn="tl" rotWithShape="0">
              <a:srgbClr val="000000">
                <a:alpha val="70000"/>
              </a:srgbClr>
            </a:outerShdw>
          </a:effectLst>
        </p:spPr>
      </p:pic>
      <p:cxnSp>
        <p:nvCxnSpPr>
          <p:cNvPr id="1848" name="Straight Arrow Connector 4"/>
          <p:cNvCxnSpPr/>
          <p:nvPr/>
        </p:nvCxnSpPr>
        <p:spPr>
          <a:xfrm>
            <a:off x="2938320" y="5569200"/>
            <a:ext cx="1794600" cy="720"/>
          </a:xfrm>
          <a:prstGeom prst="straightConnector1">
            <a:avLst/>
          </a:prstGeom>
          <a:ln w="57150" cap="rnd">
            <a:solidFill>
              <a:srgbClr val="002060"/>
            </a:solidFill>
            <a:round/>
            <a:tailEnd type="triangle" w="med" len="med"/>
          </a:ln>
        </p:spPr>
      </p:cxnSp>
      <p:pic>
        <p:nvPicPr>
          <p:cNvPr id="1849" name="Picture 3"/>
          <p:cNvPicPr/>
          <p:nvPr/>
        </p:nvPicPr>
        <p:blipFill>
          <a:blip r:embed="rId5"/>
          <a:stretch/>
        </p:blipFill>
        <p:spPr>
          <a:xfrm>
            <a:off x="7633440" y="4657680"/>
            <a:ext cx="2084760" cy="1284840"/>
          </a:xfrm>
          <a:prstGeom prst="rect">
            <a:avLst/>
          </a:prstGeom>
          <a:noFill/>
          <a:ln w="0">
            <a:noFill/>
          </a:ln>
          <a:effectLst>
            <a:outerShdw blurRad="190440" algn="tl" rotWithShape="0">
              <a:srgbClr val="000000">
                <a:alpha val="70000"/>
              </a:srgbClr>
            </a:outerShdw>
          </a:effectLst>
        </p:spPr>
      </p:pic>
      <p:pic>
        <p:nvPicPr>
          <p:cNvPr id="1850" name="Image 6" descr="Une image contenant texte, habits, homme, chaise&#10;&#10;Description générée automatiquement"/>
          <p:cNvPicPr/>
          <p:nvPr/>
        </p:nvPicPr>
        <p:blipFill>
          <a:blip r:embed="rId6"/>
          <a:stretch/>
        </p:blipFill>
        <p:spPr>
          <a:xfrm>
            <a:off x="9807480" y="4657680"/>
            <a:ext cx="2340360" cy="1263240"/>
          </a:xfrm>
          <a:prstGeom prst="rect">
            <a:avLst/>
          </a:prstGeom>
          <a:noFill/>
          <a:ln w="0">
            <a:noFill/>
          </a:ln>
          <a:effectLst>
            <a:outerShdw blurRad="190440" algn="tl" rotWithShape="0">
              <a:srgbClr val="000000">
                <a:alpha val="70000"/>
              </a:srgbClr>
            </a:outerShdw>
          </a:effectLst>
        </p:spPr>
      </p:pic>
      <p:pic>
        <p:nvPicPr>
          <p:cNvPr id="1851" name="Image 9" descr="Une image contenant texte, capture d’écran, carte de visite, Police&#10;&#10;Description générée automatiquement"/>
          <p:cNvPicPr/>
          <p:nvPr/>
        </p:nvPicPr>
        <p:blipFill>
          <a:blip r:embed="rId7"/>
          <a:stretch/>
        </p:blipFill>
        <p:spPr>
          <a:xfrm>
            <a:off x="6429960" y="4657680"/>
            <a:ext cx="1128240" cy="1284840"/>
          </a:xfrm>
          <a:prstGeom prst="rect">
            <a:avLst/>
          </a:prstGeom>
          <a:noFill/>
          <a:ln w="0">
            <a:noFill/>
          </a:ln>
          <a:effectLst>
            <a:outerShdw blurRad="190440" algn="tl" rotWithShape="0">
              <a:srgbClr val="000000">
                <a:alpha val="7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52" name="Group 3"/>
          <p:cNvGrpSpPr/>
          <p:nvPr/>
        </p:nvGrpSpPr>
        <p:grpSpPr>
          <a:xfrm>
            <a:off x="-10082160" y="-191880"/>
            <a:ext cx="28179360" cy="13196160"/>
            <a:chOff x="-10082160" y="-191880"/>
            <a:chExt cx="28179360" cy="13196160"/>
          </a:xfrm>
        </p:grpSpPr>
        <p:sp>
          <p:nvSpPr>
            <p:cNvPr id="1853" name="Freeform 2666"/>
            <p:cNvSpPr/>
            <p:nvPr/>
          </p:nvSpPr>
          <p:spPr>
            <a:xfrm>
              <a:off x="4511160" y="4439160"/>
              <a:ext cx="347040" cy="180720"/>
            </a:xfrm>
            <a:custGeom>
              <a:avLst/>
              <a:gdLst>
                <a:gd name="textAreaLeft" fmla="*/ 0 w 347040"/>
                <a:gd name="textAreaRight" fmla="*/ 347760 w 347040"/>
                <a:gd name="textAreaTop" fmla="*/ 0 h 180720"/>
                <a:gd name="textAreaBottom" fmla="*/ 181440 h 180720"/>
              </a:gdLst>
              <a:ahLst/>
              <a:cxnLst/>
              <a:rect l="textAreaLeft" t="textAreaTop" r="textAreaRight" b="textAreaBottom"/>
              <a:pathLst>
                <a:path w="57" h="31">
                  <a:moveTo>
                    <a:pt x="11" y="31"/>
                  </a:moveTo>
                  <a:lnTo>
                    <a:pt x="8" y="25"/>
                  </a:lnTo>
                  <a:lnTo>
                    <a:pt x="8" y="22"/>
                  </a:lnTo>
                  <a:lnTo>
                    <a:pt x="3" y="22"/>
                  </a:lnTo>
                  <a:lnTo>
                    <a:pt x="3" y="25"/>
                  </a:lnTo>
                  <a:lnTo>
                    <a:pt x="0" y="28"/>
                  </a:lnTo>
                  <a:lnTo>
                    <a:pt x="0" y="22"/>
                  </a:lnTo>
                  <a:lnTo>
                    <a:pt x="0" y="19"/>
                  </a:lnTo>
                  <a:lnTo>
                    <a:pt x="3" y="17"/>
                  </a:lnTo>
                  <a:lnTo>
                    <a:pt x="6" y="14"/>
                  </a:lnTo>
                  <a:lnTo>
                    <a:pt x="8" y="11"/>
                  </a:lnTo>
                  <a:lnTo>
                    <a:pt x="11" y="8"/>
                  </a:lnTo>
                  <a:lnTo>
                    <a:pt x="11" y="5"/>
                  </a:lnTo>
                  <a:lnTo>
                    <a:pt x="14" y="5"/>
                  </a:lnTo>
                  <a:lnTo>
                    <a:pt x="17" y="2"/>
                  </a:lnTo>
                  <a:lnTo>
                    <a:pt x="20" y="2"/>
                  </a:lnTo>
                  <a:lnTo>
                    <a:pt x="23" y="5"/>
                  </a:lnTo>
                  <a:lnTo>
                    <a:pt x="26" y="2"/>
                  </a:lnTo>
                  <a:lnTo>
                    <a:pt x="31" y="2"/>
                  </a:lnTo>
                  <a:lnTo>
                    <a:pt x="34" y="2"/>
                  </a:lnTo>
                  <a:lnTo>
                    <a:pt x="37" y="0"/>
                  </a:lnTo>
                  <a:lnTo>
                    <a:pt x="40" y="2"/>
                  </a:lnTo>
                  <a:lnTo>
                    <a:pt x="43" y="5"/>
                  </a:lnTo>
                  <a:lnTo>
                    <a:pt x="45" y="5"/>
                  </a:lnTo>
                  <a:lnTo>
                    <a:pt x="45" y="11"/>
                  </a:lnTo>
                  <a:lnTo>
                    <a:pt x="43" y="11"/>
                  </a:lnTo>
                  <a:lnTo>
                    <a:pt x="45" y="11"/>
                  </a:lnTo>
                  <a:lnTo>
                    <a:pt x="48" y="11"/>
                  </a:lnTo>
                  <a:lnTo>
                    <a:pt x="48" y="17"/>
                  </a:lnTo>
                  <a:lnTo>
                    <a:pt x="51" y="17"/>
                  </a:lnTo>
                  <a:lnTo>
                    <a:pt x="51" y="14"/>
                  </a:lnTo>
                  <a:lnTo>
                    <a:pt x="54" y="14"/>
                  </a:lnTo>
                  <a:lnTo>
                    <a:pt x="57" y="17"/>
                  </a:lnTo>
                  <a:lnTo>
                    <a:pt x="57" y="19"/>
                  </a:lnTo>
                  <a:lnTo>
                    <a:pt x="51" y="22"/>
                  </a:lnTo>
                  <a:lnTo>
                    <a:pt x="51" y="25"/>
                  </a:lnTo>
                  <a:lnTo>
                    <a:pt x="48" y="25"/>
                  </a:lnTo>
                  <a:lnTo>
                    <a:pt x="45" y="22"/>
                  </a:lnTo>
                  <a:lnTo>
                    <a:pt x="43" y="25"/>
                  </a:lnTo>
                  <a:lnTo>
                    <a:pt x="37" y="25"/>
                  </a:lnTo>
                  <a:lnTo>
                    <a:pt x="37" y="31"/>
                  </a:lnTo>
                  <a:lnTo>
                    <a:pt x="34" y="31"/>
                  </a:lnTo>
                  <a:lnTo>
                    <a:pt x="34" y="28"/>
                  </a:lnTo>
                  <a:lnTo>
                    <a:pt x="31" y="25"/>
                  </a:lnTo>
                  <a:lnTo>
                    <a:pt x="28" y="22"/>
                  </a:lnTo>
                  <a:lnTo>
                    <a:pt x="26" y="25"/>
                  </a:lnTo>
                  <a:lnTo>
                    <a:pt x="23" y="28"/>
                  </a:lnTo>
                  <a:lnTo>
                    <a:pt x="20" y="28"/>
                  </a:lnTo>
                  <a:lnTo>
                    <a:pt x="17" y="28"/>
                  </a:lnTo>
                  <a:lnTo>
                    <a:pt x="11" y="31"/>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4" name="Freeform 2667"/>
            <p:cNvSpPr/>
            <p:nvPr/>
          </p:nvSpPr>
          <p:spPr>
            <a:xfrm>
              <a:off x="4126680" y="52707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6" y="0"/>
                  </a:lnTo>
                  <a:lnTo>
                    <a:pt x="6" y="3"/>
                  </a:lnTo>
                  <a:lnTo>
                    <a:pt x="6" y="0"/>
                  </a:lnTo>
                  <a:lnTo>
                    <a:pt x="6" y="0"/>
                  </a:lnTo>
                  <a:lnTo>
                    <a:pt x="3"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5" name="Freeform 2668"/>
            <p:cNvSpPr/>
            <p:nvPr/>
          </p:nvSpPr>
          <p:spPr>
            <a:xfrm>
              <a:off x="4126680" y="52354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6"/>
                  </a:moveTo>
                  <a:lnTo>
                    <a:pt x="0" y="3"/>
                  </a:lnTo>
                  <a:lnTo>
                    <a:pt x="0" y="0"/>
                  </a:lnTo>
                  <a:lnTo>
                    <a:pt x="3" y="0"/>
                  </a:lnTo>
                  <a:lnTo>
                    <a:pt x="6"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6" name="Freeform 2669"/>
            <p:cNvSpPr/>
            <p:nvPr/>
          </p:nvSpPr>
          <p:spPr>
            <a:xfrm>
              <a:off x="4218120" y="5153760"/>
              <a:ext cx="84600" cy="63720"/>
            </a:xfrm>
            <a:custGeom>
              <a:avLst/>
              <a:gdLst>
                <a:gd name="textAreaLeft" fmla="*/ 0 w 84600"/>
                <a:gd name="textAreaRight" fmla="*/ 85320 w 84600"/>
                <a:gd name="textAreaTop" fmla="*/ 0 h 63720"/>
                <a:gd name="textAreaBottom" fmla="*/ 64440 h 63720"/>
              </a:gdLst>
              <a:ahLst/>
              <a:cxnLst/>
              <a:rect l="textAreaLeft" t="textAreaTop" r="textAreaRight" b="textAreaBottom"/>
              <a:pathLst>
                <a:path w="14" h="11">
                  <a:moveTo>
                    <a:pt x="5" y="8"/>
                  </a:moveTo>
                  <a:lnTo>
                    <a:pt x="2" y="8"/>
                  </a:lnTo>
                  <a:lnTo>
                    <a:pt x="0" y="8"/>
                  </a:lnTo>
                  <a:lnTo>
                    <a:pt x="0" y="5"/>
                  </a:lnTo>
                  <a:lnTo>
                    <a:pt x="2" y="5"/>
                  </a:lnTo>
                  <a:lnTo>
                    <a:pt x="5" y="3"/>
                  </a:lnTo>
                  <a:lnTo>
                    <a:pt x="11" y="0"/>
                  </a:lnTo>
                  <a:lnTo>
                    <a:pt x="11" y="3"/>
                  </a:lnTo>
                  <a:lnTo>
                    <a:pt x="8" y="3"/>
                  </a:lnTo>
                  <a:lnTo>
                    <a:pt x="11" y="3"/>
                  </a:lnTo>
                  <a:lnTo>
                    <a:pt x="11" y="5"/>
                  </a:lnTo>
                  <a:lnTo>
                    <a:pt x="14" y="5"/>
                  </a:lnTo>
                  <a:lnTo>
                    <a:pt x="14" y="8"/>
                  </a:lnTo>
                  <a:lnTo>
                    <a:pt x="11" y="8"/>
                  </a:lnTo>
                  <a:lnTo>
                    <a:pt x="11" y="11"/>
                  </a:lnTo>
                  <a:lnTo>
                    <a:pt x="8" y="11"/>
                  </a:lnTo>
                  <a:lnTo>
                    <a:pt x="5" y="11"/>
                  </a:lnTo>
                  <a:lnTo>
                    <a:pt x="5" y="8"/>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7" name="Freeform 2670"/>
            <p:cNvSpPr/>
            <p:nvPr/>
          </p:nvSpPr>
          <p:spPr>
            <a:xfrm>
              <a:off x="4321800" y="515376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0"/>
                  </a:moveTo>
                  <a:lnTo>
                    <a:pt x="0" y="3"/>
                  </a:lnTo>
                  <a:lnTo>
                    <a:pt x="3" y="3"/>
                  </a:lnTo>
                  <a:lnTo>
                    <a:pt x="5" y="3"/>
                  </a:lnTo>
                  <a:lnTo>
                    <a:pt x="8" y="3"/>
                  </a:lnTo>
                  <a:lnTo>
                    <a:pt x="5"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8" name="Freeform 2671"/>
            <p:cNvSpPr/>
            <p:nvPr/>
          </p:nvSpPr>
          <p:spPr>
            <a:xfrm>
              <a:off x="3297600" y="4820040"/>
              <a:ext cx="987120" cy="678600"/>
            </a:xfrm>
            <a:custGeom>
              <a:avLst/>
              <a:gdLst>
                <a:gd name="textAreaLeft" fmla="*/ 0 w 987120"/>
                <a:gd name="textAreaRight" fmla="*/ 987840 w 987120"/>
                <a:gd name="textAreaTop" fmla="*/ 0 h 678600"/>
                <a:gd name="textAreaBottom" fmla="*/ 679320 h 678600"/>
              </a:gdLst>
              <a:ahLst/>
              <a:cxnLst/>
              <a:rect l="textAreaLeft" t="textAreaTop" r="textAreaRight" b="textAreaBottom"/>
              <a:pathLst>
                <a:path w="162" h="116">
                  <a:moveTo>
                    <a:pt x="97" y="6"/>
                  </a:moveTo>
                  <a:lnTo>
                    <a:pt x="94" y="8"/>
                  </a:lnTo>
                  <a:lnTo>
                    <a:pt x="91" y="8"/>
                  </a:lnTo>
                  <a:lnTo>
                    <a:pt x="88" y="8"/>
                  </a:lnTo>
                  <a:lnTo>
                    <a:pt x="85" y="6"/>
                  </a:lnTo>
                  <a:lnTo>
                    <a:pt x="82" y="6"/>
                  </a:lnTo>
                  <a:lnTo>
                    <a:pt x="80" y="6"/>
                  </a:lnTo>
                  <a:lnTo>
                    <a:pt x="77" y="6"/>
                  </a:lnTo>
                  <a:lnTo>
                    <a:pt x="74" y="6"/>
                  </a:lnTo>
                  <a:lnTo>
                    <a:pt x="71" y="6"/>
                  </a:lnTo>
                  <a:lnTo>
                    <a:pt x="68" y="6"/>
                  </a:lnTo>
                  <a:lnTo>
                    <a:pt x="65" y="6"/>
                  </a:lnTo>
                  <a:lnTo>
                    <a:pt x="60" y="6"/>
                  </a:lnTo>
                  <a:lnTo>
                    <a:pt x="51" y="6"/>
                  </a:lnTo>
                  <a:lnTo>
                    <a:pt x="48" y="3"/>
                  </a:lnTo>
                  <a:lnTo>
                    <a:pt x="45" y="3"/>
                  </a:lnTo>
                  <a:lnTo>
                    <a:pt x="43" y="3"/>
                  </a:lnTo>
                  <a:lnTo>
                    <a:pt x="28" y="3"/>
                  </a:lnTo>
                  <a:lnTo>
                    <a:pt x="26" y="3"/>
                  </a:lnTo>
                  <a:lnTo>
                    <a:pt x="23" y="0"/>
                  </a:lnTo>
                  <a:lnTo>
                    <a:pt x="20" y="0"/>
                  </a:lnTo>
                  <a:lnTo>
                    <a:pt x="20" y="3"/>
                  </a:lnTo>
                  <a:lnTo>
                    <a:pt x="20" y="0"/>
                  </a:lnTo>
                  <a:lnTo>
                    <a:pt x="17" y="3"/>
                  </a:lnTo>
                  <a:lnTo>
                    <a:pt x="14" y="3"/>
                  </a:lnTo>
                  <a:lnTo>
                    <a:pt x="14" y="6"/>
                  </a:lnTo>
                  <a:lnTo>
                    <a:pt x="14" y="8"/>
                  </a:lnTo>
                  <a:lnTo>
                    <a:pt x="14" y="6"/>
                  </a:lnTo>
                  <a:lnTo>
                    <a:pt x="11" y="6"/>
                  </a:lnTo>
                  <a:lnTo>
                    <a:pt x="8" y="8"/>
                  </a:lnTo>
                  <a:lnTo>
                    <a:pt x="6" y="8"/>
                  </a:lnTo>
                  <a:lnTo>
                    <a:pt x="3" y="8"/>
                  </a:lnTo>
                  <a:lnTo>
                    <a:pt x="0" y="14"/>
                  </a:lnTo>
                  <a:lnTo>
                    <a:pt x="3" y="14"/>
                  </a:lnTo>
                  <a:lnTo>
                    <a:pt x="3" y="17"/>
                  </a:lnTo>
                  <a:lnTo>
                    <a:pt x="6" y="17"/>
                  </a:lnTo>
                  <a:lnTo>
                    <a:pt x="3" y="20"/>
                  </a:lnTo>
                  <a:lnTo>
                    <a:pt x="6" y="20"/>
                  </a:lnTo>
                  <a:lnTo>
                    <a:pt x="6" y="23"/>
                  </a:lnTo>
                  <a:lnTo>
                    <a:pt x="8" y="23"/>
                  </a:lnTo>
                  <a:lnTo>
                    <a:pt x="6" y="23"/>
                  </a:lnTo>
                  <a:lnTo>
                    <a:pt x="6" y="28"/>
                  </a:lnTo>
                  <a:lnTo>
                    <a:pt x="6" y="31"/>
                  </a:lnTo>
                  <a:lnTo>
                    <a:pt x="11" y="28"/>
                  </a:lnTo>
                  <a:lnTo>
                    <a:pt x="14" y="26"/>
                  </a:lnTo>
                  <a:lnTo>
                    <a:pt x="17" y="28"/>
                  </a:lnTo>
                  <a:lnTo>
                    <a:pt x="17" y="31"/>
                  </a:lnTo>
                  <a:lnTo>
                    <a:pt x="20" y="28"/>
                  </a:lnTo>
                  <a:lnTo>
                    <a:pt x="26" y="28"/>
                  </a:lnTo>
                  <a:lnTo>
                    <a:pt x="26" y="31"/>
                  </a:lnTo>
                  <a:lnTo>
                    <a:pt x="28" y="28"/>
                  </a:lnTo>
                  <a:lnTo>
                    <a:pt x="37" y="28"/>
                  </a:lnTo>
                  <a:lnTo>
                    <a:pt x="37" y="31"/>
                  </a:lnTo>
                  <a:lnTo>
                    <a:pt x="40" y="34"/>
                  </a:lnTo>
                  <a:lnTo>
                    <a:pt x="37" y="37"/>
                  </a:lnTo>
                  <a:lnTo>
                    <a:pt x="34" y="40"/>
                  </a:lnTo>
                  <a:lnTo>
                    <a:pt x="31" y="43"/>
                  </a:lnTo>
                  <a:lnTo>
                    <a:pt x="31" y="45"/>
                  </a:lnTo>
                  <a:lnTo>
                    <a:pt x="34" y="51"/>
                  </a:lnTo>
                  <a:lnTo>
                    <a:pt x="31" y="54"/>
                  </a:lnTo>
                  <a:lnTo>
                    <a:pt x="31" y="60"/>
                  </a:lnTo>
                  <a:lnTo>
                    <a:pt x="26" y="65"/>
                  </a:lnTo>
                  <a:lnTo>
                    <a:pt x="28" y="71"/>
                  </a:lnTo>
                  <a:lnTo>
                    <a:pt x="31" y="74"/>
                  </a:lnTo>
                  <a:lnTo>
                    <a:pt x="28" y="82"/>
                  </a:lnTo>
                  <a:lnTo>
                    <a:pt x="31" y="85"/>
                  </a:lnTo>
                  <a:lnTo>
                    <a:pt x="26" y="91"/>
                  </a:lnTo>
                  <a:lnTo>
                    <a:pt x="26" y="97"/>
                  </a:lnTo>
                  <a:lnTo>
                    <a:pt x="26" y="99"/>
                  </a:lnTo>
                  <a:lnTo>
                    <a:pt x="28" y="99"/>
                  </a:lnTo>
                  <a:lnTo>
                    <a:pt x="31" y="99"/>
                  </a:lnTo>
                  <a:lnTo>
                    <a:pt x="34" y="99"/>
                  </a:lnTo>
                  <a:lnTo>
                    <a:pt x="40" y="105"/>
                  </a:lnTo>
                  <a:lnTo>
                    <a:pt x="40" y="108"/>
                  </a:lnTo>
                  <a:lnTo>
                    <a:pt x="40" y="111"/>
                  </a:lnTo>
                  <a:lnTo>
                    <a:pt x="43" y="114"/>
                  </a:lnTo>
                  <a:lnTo>
                    <a:pt x="45" y="116"/>
                  </a:lnTo>
                  <a:lnTo>
                    <a:pt x="48" y="116"/>
                  </a:lnTo>
                  <a:lnTo>
                    <a:pt x="51" y="116"/>
                  </a:lnTo>
                  <a:lnTo>
                    <a:pt x="54" y="111"/>
                  </a:lnTo>
                  <a:lnTo>
                    <a:pt x="60" y="111"/>
                  </a:lnTo>
                  <a:lnTo>
                    <a:pt x="62" y="108"/>
                  </a:lnTo>
                  <a:lnTo>
                    <a:pt x="65" y="108"/>
                  </a:lnTo>
                  <a:lnTo>
                    <a:pt x="74" y="108"/>
                  </a:lnTo>
                  <a:lnTo>
                    <a:pt x="77" y="108"/>
                  </a:lnTo>
                  <a:lnTo>
                    <a:pt x="82" y="108"/>
                  </a:lnTo>
                  <a:lnTo>
                    <a:pt x="85" y="108"/>
                  </a:lnTo>
                  <a:lnTo>
                    <a:pt x="91" y="105"/>
                  </a:lnTo>
                  <a:lnTo>
                    <a:pt x="94" y="108"/>
                  </a:lnTo>
                  <a:lnTo>
                    <a:pt x="94" y="105"/>
                  </a:lnTo>
                  <a:lnTo>
                    <a:pt x="97" y="102"/>
                  </a:lnTo>
                  <a:lnTo>
                    <a:pt x="97" y="99"/>
                  </a:lnTo>
                  <a:lnTo>
                    <a:pt x="97" y="97"/>
                  </a:lnTo>
                  <a:lnTo>
                    <a:pt x="102" y="97"/>
                  </a:lnTo>
                  <a:lnTo>
                    <a:pt x="102" y="94"/>
                  </a:lnTo>
                  <a:lnTo>
                    <a:pt x="105" y="94"/>
                  </a:lnTo>
                  <a:lnTo>
                    <a:pt x="108" y="94"/>
                  </a:lnTo>
                  <a:lnTo>
                    <a:pt x="111" y="94"/>
                  </a:lnTo>
                  <a:lnTo>
                    <a:pt x="111" y="91"/>
                  </a:lnTo>
                  <a:lnTo>
                    <a:pt x="111" y="88"/>
                  </a:lnTo>
                  <a:lnTo>
                    <a:pt x="114" y="85"/>
                  </a:lnTo>
                  <a:lnTo>
                    <a:pt x="114" y="82"/>
                  </a:lnTo>
                  <a:lnTo>
                    <a:pt x="117" y="82"/>
                  </a:lnTo>
                  <a:lnTo>
                    <a:pt x="119" y="80"/>
                  </a:lnTo>
                  <a:lnTo>
                    <a:pt x="119" y="77"/>
                  </a:lnTo>
                  <a:lnTo>
                    <a:pt x="122" y="77"/>
                  </a:lnTo>
                  <a:lnTo>
                    <a:pt x="122" y="74"/>
                  </a:lnTo>
                  <a:lnTo>
                    <a:pt x="119" y="74"/>
                  </a:lnTo>
                  <a:lnTo>
                    <a:pt x="117" y="68"/>
                  </a:lnTo>
                  <a:lnTo>
                    <a:pt x="114" y="68"/>
                  </a:lnTo>
                  <a:lnTo>
                    <a:pt x="117" y="68"/>
                  </a:lnTo>
                  <a:lnTo>
                    <a:pt x="117" y="62"/>
                  </a:lnTo>
                  <a:lnTo>
                    <a:pt x="128" y="48"/>
                  </a:lnTo>
                  <a:lnTo>
                    <a:pt x="131" y="48"/>
                  </a:lnTo>
                  <a:lnTo>
                    <a:pt x="128" y="45"/>
                  </a:lnTo>
                  <a:lnTo>
                    <a:pt x="131" y="43"/>
                  </a:lnTo>
                  <a:lnTo>
                    <a:pt x="139" y="40"/>
                  </a:lnTo>
                  <a:lnTo>
                    <a:pt x="148" y="40"/>
                  </a:lnTo>
                  <a:lnTo>
                    <a:pt x="151" y="34"/>
                  </a:lnTo>
                  <a:lnTo>
                    <a:pt x="153" y="31"/>
                  </a:lnTo>
                  <a:lnTo>
                    <a:pt x="159" y="31"/>
                  </a:lnTo>
                  <a:lnTo>
                    <a:pt x="159" y="28"/>
                  </a:lnTo>
                  <a:lnTo>
                    <a:pt x="162" y="26"/>
                  </a:lnTo>
                  <a:lnTo>
                    <a:pt x="159" y="26"/>
                  </a:lnTo>
                  <a:lnTo>
                    <a:pt x="159" y="23"/>
                  </a:lnTo>
                  <a:lnTo>
                    <a:pt x="162" y="23"/>
                  </a:lnTo>
                  <a:lnTo>
                    <a:pt x="159" y="23"/>
                  </a:lnTo>
                  <a:lnTo>
                    <a:pt x="159" y="20"/>
                  </a:lnTo>
                  <a:lnTo>
                    <a:pt x="153" y="20"/>
                  </a:lnTo>
                  <a:lnTo>
                    <a:pt x="151" y="23"/>
                  </a:lnTo>
                  <a:lnTo>
                    <a:pt x="148" y="23"/>
                  </a:lnTo>
                  <a:lnTo>
                    <a:pt x="145" y="20"/>
                  </a:lnTo>
                  <a:lnTo>
                    <a:pt x="142" y="20"/>
                  </a:lnTo>
                  <a:lnTo>
                    <a:pt x="139" y="20"/>
                  </a:lnTo>
                  <a:lnTo>
                    <a:pt x="139" y="17"/>
                  </a:lnTo>
                  <a:lnTo>
                    <a:pt x="134" y="14"/>
                  </a:lnTo>
                  <a:lnTo>
                    <a:pt x="131" y="14"/>
                  </a:lnTo>
                  <a:lnTo>
                    <a:pt x="128" y="17"/>
                  </a:lnTo>
                  <a:lnTo>
                    <a:pt x="125" y="17"/>
                  </a:lnTo>
                  <a:lnTo>
                    <a:pt x="122" y="17"/>
                  </a:lnTo>
                  <a:lnTo>
                    <a:pt x="117" y="14"/>
                  </a:lnTo>
                  <a:lnTo>
                    <a:pt x="108" y="14"/>
                  </a:lnTo>
                  <a:lnTo>
                    <a:pt x="108" y="11"/>
                  </a:lnTo>
                  <a:lnTo>
                    <a:pt x="102" y="11"/>
                  </a:lnTo>
                  <a:lnTo>
                    <a:pt x="102" y="8"/>
                  </a:lnTo>
                  <a:lnTo>
                    <a:pt x="99" y="8"/>
                  </a:lnTo>
                  <a:lnTo>
                    <a:pt x="99" y="6"/>
                  </a:lnTo>
                  <a:lnTo>
                    <a:pt x="99" y="6"/>
                  </a:lnTo>
                  <a:lnTo>
                    <a:pt x="97" y="6"/>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59" name="Freeform 2672"/>
            <p:cNvSpPr/>
            <p:nvPr/>
          </p:nvSpPr>
          <p:spPr>
            <a:xfrm>
              <a:off x="3279240" y="4971960"/>
              <a:ext cx="261360" cy="444240"/>
            </a:xfrm>
            <a:custGeom>
              <a:avLst/>
              <a:gdLst>
                <a:gd name="textAreaLeft" fmla="*/ 0 w 261360"/>
                <a:gd name="textAreaRight" fmla="*/ 262080 w 261360"/>
                <a:gd name="textAreaTop" fmla="*/ 0 h 444240"/>
                <a:gd name="textAreaBottom" fmla="*/ 444960 h 444240"/>
              </a:gdLst>
              <a:ahLst/>
              <a:cxnLst/>
              <a:rect l="textAreaLeft" t="textAreaTop" r="textAreaRight" b="textAreaBottom"/>
              <a:pathLst>
                <a:path w="43" h="76">
                  <a:moveTo>
                    <a:pt x="9" y="5"/>
                  </a:moveTo>
                  <a:lnTo>
                    <a:pt x="9" y="8"/>
                  </a:lnTo>
                  <a:lnTo>
                    <a:pt x="11" y="17"/>
                  </a:lnTo>
                  <a:lnTo>
                    <a:pt x="11" y="25"/>
                  </a:lnTo>
                  <a:lnTo>
                    <a:pt x="9" y="36"/>
                  </a:lnTo>
                  <a:lnTo>
                    <a:pt x="6" y="36"/>
                  </a:lnTo>
                  <a:lnTo>
                    <a:pt x="6" y="39"/>
                  </a:lnTo>
                  <a:lnTo>
                    <a:pt x="3" y="42"/>
                  </a:lnTo>
                  <a:lnTo>
                    <a:pt x="3" y="48"/>
                  </a:lnTo>
                  <a:lnTo>
                    <a:pt x="0" y="51"/>
                  </a:lnTo>
                  <a:lnTo>
                    <a:pt x="3" y="51"/>
                  </a:lnTo>
                  <a:lnTo>
                    <a:pt x="6" y="51"/>
                  </a:lnTo>
                  <a:lnTo>
                    <a:pt x="9" y="48"/>
                  </a:lnTo>
                  <a:lnTo>
                    <a:pt x="11" y="48"/>
                  </a:lnTo>
                  <a:lnTo>
                    <a:pt x="9" y="51"/>
                  </a:lnTo>
                  <a:lnTo>
                    <a:pt x="6" y="54"/>
                  </a:lnTo>
                  <a:lnTo>
                    <a:pt x="6" y="56"/>
                  </a:lnTo>
                  <a:lnTo>
                    <a:pt x="9" y="54"/>
                  </a:lnTo>
                  <a:lnTo>
                    <a:pt x="11" y="54"/>
                  </a:lnTo>
                  <a:lnTo>
                    <a:pt x="11" y="56"/>
                  </a:lnTo>
                  <a:lnTo>
                    <a:pt x="11" y="54"/>
                  </a:lnTo>
                  <a:lnTo>
                    <a:pt x="9" y="56"/>
                  </a:lnTo>
                  <a:lnTo>
                    <a:pt x="11" y="59"/>
                  </a:lnTo>
                  <a:lnTo>
                    <a:pt x="9" y="62"/>
                  </a:lnTo>
                  <a:lnTo>
                    <a:pt x="11" y="68"/>
                  </a:lnTo>
                  <a:lnTo>
                    <a:pt x="11" y="71"/>
                  </a:lnTo>
                  <a:lnTo>
                    <a:pt x="9" y="76"/>
                  </a:lnTo>
                  <a:lnTo>
                    <a:pt x="11" y="76"/>
                  </a:lnTo>
                  <a:lnTo>
                    <a:pt x="14" y="73"/>
                  </a:lnTo>
                  <a:lnTo>
                    <a:pt x="17" y="76"/>
                  </a:lnTo>
                  <a:lnTo>
                    <a:pt x="20" y="76"/>
                  </a:lnTo>
                  <a:lnTo>
                    <a:pt x="23" y="76"/>
                  </a:lnTo>
                  <a:lnTo>
                    <a:pt x="26" y="76"/>
                  </a:lnTo>
                  <a:lnTo>
                    <a:pt x="29" y="73"/>
                  </a:lnTo>
                  <a:lnTo>
                    <a:pt x="29" y="71"/>
                  </a:lnTo>
                  <a:lnTo>
                    <a:pt x="29" y="65"/>
                  </a:lnTo>
                  <a:lnTo>
                    <a:pt x="34" y="59"/>
                  </a:lnTo>
                  <a:lnTo>
                    <a:pt x="31" y="56"/>
                  </a:lnTo>
                  <a:lnTo>
                    <a:pt x="34" y="48"/>
                  </a:lnTo>
                  <a:lnTo>
                    <a:pt x="31" y="45"/>
                  </a:lnTo>
                  <a:lnTo>
                    <a:pt x="29" y="39"/>
                  </a:lnTo>
                  <a:lnTo>
                    <a:pt x="34" y="34"/>
                  </a:lnTo>
                  <a:lnTo>
                    <a:pt x="34" y="28"/>
                  </a:lnTo>
                  <a:lnTo>
                    <a:pt x="37" y="25"/>
                  </a:lnTo>
                  <a:lnTo>
                    <a:pt x="34" y="19"/>
                  </a:lnTo>
                  <a:lnTo>
                    <a:pt x="34" y="17"/>
                  </a:lnTo>
                  <a:lnTo>
                    <a:pt x="37" y="14"/>
                  </a:lnTo>
                  <a:lnTo>
                    <a:pt x="40" y="11"/>
                  </a:lnTo>
                  <a:lnTo>
                    <a:pt x="43" y="8"/>
                  </a:lnTo>
                  <a:lnTo>
                    <a:pt x="40" y="5"/>
                  </a:lnTo>
                  <a:lnTo>
                    <a:pt x="40" y="2"/>
                  </a:lnTo>
                  <a:lnTo>
                    <a:pt x="31" y="2"/>
                  </a:lnTo>
                  <a:lnTo>
                    <a:pt x="29" y="5"/>
                  </a:lnTo>
                  <a:lnTo>
                    <a:pt x="29" y="2"/>
                  </a:lnTo>
                  <a:lnTo>
                    <a:pt x="23" y="2"/>
                  </a:lnTo>
                  <a:lnTo>
                    <a:pt x="20" y="5"/>
                  </a:lnTo>
                  <a:lnTo>
                    <a:pt x="20" y="2"/>
                  </a:lnTo>
                  <a:lnTo>
                    <a:pt x="17" y="0"/>
                  </a:lnTo>
                  <a:lnTo>
                    <a:pt x="14" y="2"/>
                  </a:lnTo>
                  <a:lnTo>
                    <a:pt x="9" y="5"/>
                  </a:lnTo>
                  <a:close/>
                </a:path>
              </a:pathLst>
            </a:custGeom>
            <a:solidFill>
              <a:srgbClr val="44AD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0" name="Freeform 2681"/>
            <p:cNvSpPr/>
            <p:nvPr/>
          </p:nvSpPr>
          <p:spPr>
            <a:xfrm>
              <a:off x="6553800" y="5529240"/>
              <a:ext cx="194400" cy="98640"/>
            </a:xfrm>
            <a:custGeom>
              <a:avLst/>
              <a:gdLst>
                <a:gd name="textAreaLeft" fmla="*/ 0 w 194400"/>
                <a:gd name="textAreaRight" fmla="*/ 195120 w 194400"/>
                <a:gd name="textAreaTop" fmla="*/ 0 h 98640"/>
                <a:gd name="textAreaBottom" fmla="*/ 99360 h 98640"/>
              </a:gdLst>
              <a:ahLst/>
              <a:cxnLst/>
              <a:rect l="textAreaLeft" t="textAreaTop" r="textAreaRight" b="textAreaBottom"/>
              <a:pathLst>
                <a:path w="32" h="17">
                  <a:moveTo>
                    <a:pt x="20" y="6"/>
                  </a:moveTo>
                  <a:lnTo>
                    <a:pt x="23" y="6"/>
                  </a:lnTo>
                  <a:lnTo>
                    <a:pt x="26" y="3"/>
                  </a:lnTo>
                  <a:lnTo>
                    <a:pt x="29" y="3"/>
                  </a:lnTo>
                  <a:lnTo>
                    <a:pt x="29" y="0"/>
                  </a:lnTo>
                  <a:lnTo>
                    <a:pt x="32" y="0"/>
                  </a:lnTo>
                  <a:lnTo>
                    <a:pt x="32" y="3"/>
                  </a:lnTo>
                  <a:lnTo>
                    <a:pt x="29" y="3"/>
                  </a:lnTo>
                  <a:lnTo>
                    <a:pt x="26" y="6"/>
                  </a:lnTo>
                  <a:lnTo>
                    <a:pt x="23" y="9"/>
                  </a:lnTo>
                  <a:lnTo>
                    <a:pt x="23" y="12"/>
                  </a:lnTo>
                  <a:lnTo>
                    <a:pt x="23" y="15"/>
                  </a:lnTo>
                  <a:lnTo>
                    <a:pt x="23" y="12"/>
                  </a:lnTo>
                  <a:lnTo>
                    <a:pt x="20" y="12"/>
                  </a:lnTo>
                  <a:lnTo>
                    <a:pt x="20" y="15"/>
                  </a:lnTo>
                  <a:lnTo>
                    <a:pt x="17" y="15"/>
                  </a:lnTo>
                  <a:lnTo>
                    <a:pt x="15" y="17"/>
                  </a:lnTo>
                  <a:lnTo>
                    <a:pt x="12" y="17"/>
                  </a:lnTo>
                  <a:lnTo>
                    <a:pt x="9" y="17"/>
                  </a:lnTo>
                  <a:lnTo>
                    <a:pt x="6" y="17"/>
                  </a:lnTo>
                  <a:lnTo>
                    <a:pt x="3" y="17"/>
                  </a:lnTo>
                  <a:lnTo>
                    <a:pt x="3" y="15"/>
                  </a:lnTo>
                  <a:lnTo>
                    <a:pt x="0" y="15"/>
                  </a:lnTo>
                  <a:lnTo>
                    <a:pt x="0" y="12"/>
                  </a:lnTo>
                  <a:lnTo>
                    <a:pt x="3" y="12"/>
                  </a:lnTo>
                  <a:lnTo>
                    <a:pt x="6" y="9"/>
                  </a:lnTo>
                  <a:lnTo>
                    <a:pt x="9" y="9"/>
                  </a:lnTo>
                  <a:lnTo>
                    <a:pt x="12" y="9"/>
                  </a:lnTo>
                  <a:lnTo>
                    <a:pt x="15" y="9"/>
                  </a:lnTo>
                  <a:lnTo>
                    <a:pt x="17" y="9"/>
                  </a:lnTo>
                  <a:lnTo>
                    <a:pt x="20" y="6"/>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1" name="Freeform 2683"/>
            <p:cNvSpPr/>
            <p:nvPr/>
          </p:nvSpPr>
          <p:spPr>
            <a:xfrm>
              <a:off x="6072120" y="4971960"/>
              <a:ext cx="243360" cy="180720"/>
            </a:xfrm>
            <a:custGeom>
              <a:avLst/>
              <a:gdLst>
                <a:gd name="textAreaLeft" fmla="*/ 0 w 243360"/>
                <a:gd name="textAreaRight" fmla="*/ 244080 w 243360"/>
                <a:gd name="textAreaTop" fmla="*/ 0 h 180720"/>
                <a:gd name="textAreaBottom" fmla="*/ 181440 h 180720"/>
              </a:gdLst>
              <a:ahLst/>
              <a:cxnLst/>
              <a:rect l="textAreaLeft" t="textAreaTop" r="textAreaRight" b="textAreaBottom"/>
              <a:pathLst>
                <a:path w="40" h="31">
                  <a:moveTo>
                    <a:pt x="0" y="19"/>
                  </a:moveTo>
                  <a:lnTo>
                    <a:pt x="5" y="14"/>
                  </a:lnTo>
                  <a:lnTo>
                    <a:pt x="8" y="5"/>
                  </a:lnTo>
                  <a:lnTo>
                    <a:pt x="5" y="2"/>
                  </a:lnTo>
                  <a:lnTo>
                    <a:pt x="8" y="0"/>
                  </a:lnTo>
                  <a:lnTo>
                    <a:pt x="11" y="0"/>
                  </a:lnTo>
                  <a:lnTo>
                    <a:pt x="17" y="0"/>
                  </a:lnTo>
                  <a:lnTo>
                    <a:pt x="17" y="2"/>
                  </a:lnTo>
                  <a:lnTo>
                    <a:pt x="20" y="2"/>
                  </a:lnTo>
                  <a:lnTo>
                    <a:pt x="22" y="0"/>
                  </a:lnTo>
                  <a:lnTo>
                    <a:pt x="25" y="0"/>
                  </a:lnTo>
                  <a:lnTo>
                    <a:pt x="25" y="5"/>
                  </a:lnTo>
                  <a:lnTo>
                    <a:pt x="28" y="8"/>
                  </a:lnTo>
                  <a:lnTo>
                    <a:pt x="31" y="11"/>
                  </a:lnTo>
                  <a:lnTo>
                    <a:pt x="34" y="14"/>
                  </a:lnTo>
                  <a:lnTo>
                    <a:pt x="37" y="14"/>
                  </a:lnTo>
                  <a:lnTo>
                    <a:pt x="40" y="14"/>
                  </a:lnTo>
                  <a:lnTo>
                    <a:pt x="37" y="14"/>
                  </a:lnTo>
                  <a:lnTo>
                    <a:pt x="37" y="17"/>
                  </a:lnTo>
                  <a:lnTo>
                    <a:pt x="34" y="17"/>
                  </a:lnTo>
                  <a:lnTo>
                    <a:pt x="31" y="17"/>
                  </a:lnTo>
                  <a:lnTo>
                    <a:pt x="28" y="17"/>
                  </a:lnTo>
                  <a:lnTo>
                    <a:pt x="25" y="17"/>
                  </a:lnTo>
                  <a:lnTo>
                    <a:pt x="22" y="17"/>
                  </a:lnTo>
                  <a:lnTo>
                    <a:pt x="20" y="17"/>
                  </a:lnTo>
                  <a:lnTo>
                    <a:pt x="17" y="17"/>
                  </a:lnTo>
                  <a:lnTo>
                    <a:pt x="17" y="19"/>
                  </a:lnTo>
                  <a:lnTo>
                    <a:pt x="14" y="22"/>
                  </a:lnTo>
                  <a:lnTo>
                    <a:pt x="11" y="22"/>
                  </a:lnTo>
                  <a:lnTo>
                    <a:pt x="8" y="25"/>
                  </a:lnTo>
                  <a:lnTo>
                    <a:pt x="5" y="28"/>
                  </a:lnTo>
                  <a:lnTo>
                    <a:pt x="3" y="28"/>
                  </a:lnTo>
                  <a:lnTo>
                    <a:pt x="3" y="31"/>
                  </a:lnTo>
                  <a:lnTo>
                    <a:pt x="0" y="31"/>
                  </a:lnTo>
                  <a:lnTo>
                    <a:pt x="0" y="28"/>
                  </a:lnTo>
                  <a:lnTo>
                    <a:pt x="3" y="25"/>
                  </a:lnTo>
                  <a:lnTo>
                    <a:pt x="5" y="25"/>
                  </a:lnTo>
                  <a:lnTo>
                    <a:pt x="8" y="22"/>
                  </a:lnTo>
                  <a:lnTo>
                    <a:pt x="5" y="22"/>
                  </a:lnTo>
                  <a:lnTo>
                    <a:pt x="3" y="25"/>
                  </a:lnTo>
                  <a:lnTo>
                    <a:pt x="0" y="22"/>
                  </a:lnTo>
                  <a:lnTo>
                    <a:pt x="0" y="1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2" name="Freeform 2684"/>
            <p:cNvSpPr/>
            <p:nvPr/>
          </p:nvSpPr>
          <p:spPr>
            <a:xfrm>
              <a:off x="6072120" y="4971960"/>
              <a:ext cx="1450800" cy="526320"/>
            </a:xfrm>
            <a:custGeom>
              <a:avLst/>
              <a:gdLst>
                <a:gd name="textAreaLeft" fmla="*/ 0 w 1450800"/>
                <a:gd name="textAreaRight" fmla="*/ 1451520 w 1450800"/>
                <a:gd name="textAreaTop" fmla="*/ 0 h 526320"/>
                <a:gd name="textAreaBottom" fmla="*/ 527040 h 526320"/>
              </a:gdLst>
              <a:ahLst/>
              <a:cxnLst/>
              <a:rect l="textAreaLeft" t="textAreaTop" r="textAreaRight" b="textAreaBottom"/>
              <a:pathLst>
                <a:path w="238" h="90">
                  <a:moveTo>
                    <a:pt x="216" y="8"/>
                  </a:moveTo>
                  <a:lnTo>
                    <a:pt x="216" y="5"/>
                  </a:lnTo>
                  <a:lnTo>
                    <a:pt x="213" y="5"/>
                  </a:lnTo>
                  <a:lnTo>
                    <a:pt x="210" y="2"/>
                  </a:lnTo>
                  <a:lnTo>
                    <a:pt x="207" y="2"/>
                  </a:lnTo>
                  <a:lnTo>
                    <a:pt x="204" y="2"/>
                  </a:lnTo>
                  <a:lnTo>
                    <a:pt x="202" y="5"/>
                  </a:lnTo>
                  <a:lnTo>
                    <a:pt x="199" y="2"/>
                  </a:lnTo>
                  <a:lnTo>
                    <a:pt x="193" y="11"/>
                  </a:lnTo>
                  <a:lnTo>
                    <a:pt x="190" y="14"/>
                  </a:lnTo>
                  <a:lnTo>
                    <a:pt x="187" y="14"/>
                  </a:lnTo>
                  <a:lnTo>
                    <a:pt x="182" y="17"/>
                  </a:lnTo>
                  <a:lnTo>
                    <a:pt x="179" y="17"/>
                  </a:lnTo>
                  <a:lnTo>
                    <a:pt x="167" y="14"/>
                  </a:lnTo>
                  <a:lnTo>
                    <a:pt x="159" y="17"/>
                  </a:lnTo>
                  <a:lnTo>
                    <a:pt x="153" y="17"/>
                  </a:lnTo>
                  <a:lnTo>
                    <a:pt x="150" y="17"/>
                  </a:lnTo>
                  <a:lnTo>
                    <a:pt x="148" y="14"/>
                  </a:lnTo>
                  <a:lnTo>
                    <a:pt x="145" y="14"/>
                  </a:lnTo>
                  <a:lnTo>
                    <a:pt x="145" y="17"/>
                  </a:lnTo>
                  <a:lnTo>
                    <a:pt x="142" y="14"/>
                  </a:lnTo>
                  <a:lnTo>
                    <a:pt x="139" y="14"/>
                  </a:lnTo>
                  <a:lnTo>
                    <a:pt x="136" y="11"/>
                  </a:lnTo>
                  <a:lnTo>
                    <a:pt x="133" y="11"/>
                  </a:lnTo>
                  <a:lnTo>
                    <a:pt x="130" y="11"/>
                  </a:lnTo>
                  <a:lnTo>
                    <a:pt x="128" y="5"/>
                  </a:lnTo>
                  <a:lnTo>
                    <a:pt x="125" y="8"/>
                  </a:lnTo>
                  <a:lnTo>
                    <a:pt x="122" y="5"/>
                  </a:lnTo>
                  <a:lnTo>
                    <a:pt x="119" y="5"/>
                  </a:lnTo>
                  <a:lnTo>
                    <a:pt x="116" y="5"/>
                  </a:lnTo>
                  <a:lnTo>
                    <a:pt x="116" y="0"/>
                  </a:lnTo>
                  <a:lnTo>
                    <a:pt x="113" y="0"/>
                  </a:lnTo>
                  <a:lnTo>
                    <a:pt x="113" y="2"/>
                  </a:lnTo>
                  <a:lnTo>
                    <a:pt x="111" y="2"/>
                  </a:lnTo>
                  <a:lnTo>
                    <a:pt x="102" y="2"/>
                  </a:lnTo>
                  <a:lnTo>
                    <a:pt x="91" y="0"/>
                  </a:lnTo>
                  <a:lnTo>
                    <a:pt x="91" y="2"/>
                  </a:lnTo>
                  <a:lnTo>
                    <a:pt x="85" y="2"/>
                  </a:lnTo>
                  <a:lnTo>
                    <a:pt x="82" y="5"/>
                  </a:lnTo>
                  <a:lnTo>
                    <a:pt x="74" y="8"/>
                  </a:lnTo>
                  <a:lnTo>
                    <a:pt x="68" y="11"/>
                  </a:lnTo>
                  <a:lnTo>
                    <a:pt x="65" y="14"/>
                  </a:lnTo>
                  <a:lnTo>
                    <a:pt x="62" y="17"/>
                  </a:lnTo>
                  <a:lnTo>
                    <a:pt x="59" y="17"/>
                  </a:lnTo>
                  <a:lnTo>
                    <a:pt x="54" y="14"/>
                  </a:lnTo>
                  <a:lnTo>
                    <a:pt x="51" y="17"/>
                  </a:lnTo>
                  <a:lnTo>
                    <a:pt x="48" y="17"/>
                  </a:lnTo>
                  <a:lnTo>
                    <a:pt x="45" y="14"/>
                  </a:lnTo>
                  <a:lnTo>
                    <a:pt x="42" y="14"/>
                  </a:lnTo>
                  <a:lnTo>
                    <a:pt x="40" y="14"/>
                  </a:lnTo>
                  <a:lnTo>
                    <a:pt x="37" y="17"/>
                  </a:lnTo>
                  <a:lnTo>
                    <a:pt x="40" y="19"/>
                  </a:lnTo>
                  <a:lnTo>
                    <a:pt x="42" y="22"/>
                  </a:lnTo>
                  <a:lnTo>
                    <a:pt x="42" y="19"/>
                  </a:lnTo>
                  <a:lnTo>
                    <a:pt x="45" y="19"/>
                  </a:lnTo>
                  <a:lnTo>
                    <a:pt x="48" y="19"/>
                  </a:lnTo>
                  <a:lnTo>
                    <a:pt x="48" y="22"/>
                  </a:lnTo>
                  <a:lnTo>
                    <a:pt x="45" y="22"/>
                  </a:lnTo>
                  <a:lnTo>
                    <a:pt x="42" y="22"/>
                  </a:lnTo>
                  <a:lnTo>
                    <a:pt x="40" y="22"/>
                  </a:lnTo>
                  <a:lnTo>
                    <a:pt x="37" y="22"/>
                  </a:lnTo>
                  <a:lnTo>
                    <a:pt x="34" y="22"/>
                  </a:lnTo>
                  <a:lnTo>
                    <a:pt x="34" y="25"/>
                  </a:lnTo>
                  <a:lnTo>
                    <a:pt x="37" y="25"/>
                  </a:lnTo>
                  <a:lnTo>
                    <a:pt x="40" y="25"/>
                  </a:lnTo>
                  <a:lnTo>
                    <a:pt x="37" y="25"/>
                  </a:lnTo>
                  <a:lnTo>
                    <a:pt x="34" y="25"/>
                  </a:lnTo>
                  <a:lnTo>
                    <a:pt x="28" y="28"/>
                  </a:lnTo>
                  <a:lnTo>
                    <a:pt x="25" y="28"/>
                  </a:lnTo>
                  <a:lnTo>
                    <a:pt x="22" y="25"/>
                  </a:lnTo>
                  <a:lnTo>
                    <a:pt x="20" y="25"/>
                  </a:lnTo>
                  <a:lnTo>
                    <a:pt x="22" y="28"/>
                  </a:lnTo>
                  <a:lnTo>
                    <a:pt x="20" y="28"/>
                  </a:lnTo>
                  <a:lnTo>
                    <a:pt x="17" y="28"/>
                  </a:lnTo>
                  <a:lnTo>
                    <a:pt x="14" y="25"/>
                  </a:lnTo>
                  <a:lnTo>
                    <a:pt x="11" y="25"/>
                  </a:lnTo>
                  <a:lnTo>
                    <a:pt x="8" y="25"/>
                  </a:lnTo>
                  <a:lnTo>
                    <a:pt x="8" y="28"/>
                  </a:lnTo>
                  <a:lnTo>
                    <a:pt x="5" y="28"/>
                  </a:lnTo>
                  <a:lnTo>
                    <a:pt x="3" y="31"/>
                  </a:lnTo>
                  <a:lnTo>
                    <a:pt x="0" y="34"/>
                  </a:lnTo>
                  <a:lnTo>
                    <a:pt x="0" y="36"/>
                  </a:lnTo>
                  <a:lnTo>
                    <a:pt x="0" y="39"/>
                  </a:lnTo>
                  <a:lnTo>
                    <a:pt x="0" y="42"/>
                  </a:lnTo>
                  <a:lnTo>
                    <a:pt x="3" y="42"/>
                  </a:lnTo>
                  <a:lnTo>
                    <a:pt x="3" y="39"/>
                  </a:lnTo>
                  <a:lnTo>
                    <a:pt x="5" y="39"/>
                  </a:lnTo>
                  <a:lnTo>
                    <a:pt x="8" y="39"/>
                  </a:lnTo>
                  <a:lnTo>
                    <a:pt x="11" y="39"/>
                  </a:lnTo>
                  <a:lnTo>
                    <a:pt x="8" y="42"/>
                  </a:lnTo>
                  <a:lnTo>
                    <a:pt x="5" y="42"/>
                  </a:lnTo>
                  <a:lnTo>
                    <a:pt x="8" y="42"/>
                  </a:lnTo>
                  <a:lnTo>
                    <a:pt x="8" y="45"/>
                  </a:lnTo>
                  <a:lnTo>
                    <a:pt x="8" y="48"/>
                  </a:lnTo>
                  <a:lnTo>
                    <a:pt x="11" y="48"/>
                  </a:lnTo>
                  <a:lnTo>
                    <a:pt x="11" y="51"/>
                  </a:lnTo>
                  <a:lnTo>
                    <a:pt x="8" y="51"/>
                  </a:lnTo>
                  <a:lnTo>
                    <a:pt x="8" y="54"/>
                  </a:lnTo>
                  <a:lnTo>
                    <a:pt x="11" y="54"/>
                  </a:lnTo>
                  <a:lnTo>
                    <a:pt x="11" y="56"/>
                  </a:lnTo>
                  <a:lnTo>
                    <a:pt x="14" y="56"/>
                  </a:lnTo>
                  <a:lnTo>
                    <a:pt x="11" y="56"/>
                  </a:lnTo>
                  <a:lnTo>
                    <a:pt x="8" y="56"/>
                  </a:lnTo>
                  <a:lnTo>
                    <a:pt x="8" y="54"/>
                  </a:lnTo>
                  <a:lnTo>
                    <a:pt x="8" y="56"/>
                  </a:lnTo>
                  <a:lnTo>
                    <a:pt x="5" y="56"/>
                  </a:lnTo>
                  <a:lnTo>
                    <a:pt x="5" y="54"/>
                  </a:lnTo>
                  <a:lnTo>
                    <a:pt x="3" y="54"/>
                  </a:lnTo>
                  <a:lnTo>
                    <a:pt x="5" y="56"/>
                  </a:lnTo>
                  <a:lnTo>
                    <a:pt x="3" y="56"/>
                  </a:lnTo>
                  <a:lnTo>
                    <a:pt x="3" y="59"/>
                  </a:lnTo>
                  <a:lnTo>
                    <a:pt x="5" y="59"/>
                  </a:lnTo>
                  <a:lnTo>
                    <a:pt x="8" y="62"/>
                  </a:lnTo>
                  <a:lnTo>
                    <a:pt x="8" y="59"/>
                  </a:lnTo>
                  <a:lnTo>
                    <a:pt x="11" y="62"/>
                  </a:lnTo>
                  <a:lnTo>
                    <a:pt x="14" y="62"/>
                  </a:lnTo>
                  <a:lnTo>
                    <a:pt x="14" y="65"/>
                  </a:lnTo>
                  <a:lnTo>
                    <a:pt x="14" y="68"/>
                  </a:lnTo>
                  <a:lnTo>
                    <a:pt x="14" y="71"/>
                  </a:lnTo>
                  <a:lnTo>
                    <a:pt x="17" y="73"/>
                  </a:lnTo>
                  <a:lnTo>
                    <a:pt x="20" y="73"/>
                  </a:lnTo>
                  <a:lnTo>
                    <a:pt x="17" y="73"/>
                  </a:lnTo>
                  <a:lnTo>
                    <a:pt x="17" y="76"/>
                  </a:lnTo>
                  <a:lnTo>
                    <a:pt x="14" y="76"/>
                  </a:lnTo>
                  <a:lnTo>
                    <a:pt x="17" y="79"/>
                  </a:lnTo>
                  <a:lnTo>
                    <a:pt x="17" y="76"/>
                  </a:lnTo>
                  <a:lnTo>
                    <a:pt x="20" y="76"/>
                  </a:lnTo>
                  <a:lnTo>
                    <a:pt x="22" y="76"/>
                  </a:lnTo>
                  <a:lnTo>
                    <a:pt x="25" y="76"/>
                  </a:lnTo>
                  <a:lnTo>
                    <a:pt x="28" y="76"/>
                  </a:lnTo>
                  <a:lnTo>
                    <a:pt x="25" y="79"/>
                  </a:lnTo>
                  <a:lnTo>
                    <a:pt x="25" y="76"/>
                  </a:lnTo>
                  <a:lnTo>
                    <a:pt x="25" y="79"/>
                  </a:lnTo>
                  <a:lnTo>
                    <a:pt x="22" y="79"/>
                  </a:lnTo>
                  <a:lnTo>
                    <a:pt x="20" y="79"/>
                  </a:lnTo>
                  <a:lnTo>
                    <a:pt x="17" y="79"/>
                  </a:lnTo>
                  <a:lnTo>
                    <a:pt x="17" y="82"/>
                  </a:lnTo>
                  <a:lnTo>
                    <a:pt x="20" y="82"/>
                  </a:lnTo>
                  <a:lnTo>
                    <a:pt x="22" y="82"/>
                  </a:lnTo>
                  <a:lnTo>
                    <a:pt x="25" y="82"/>
                  </a:lnTo>
                  <a:lnTo>
                    <a:pt x="25" y="85"/>
                  </a:lnTo>
                  <a:lnTo>
                    <a:pt x="25" y="82"/>
                  </a:lnTo>
                  <a:lnTo>
                    <a:pt x="25" y="85"/>
                  </a:lnTo>
                  <a:lnTo>
                    <a:pt x="28" y="82"/>
                  </a:lnTo>
                  <a:lnTo>
                    <a:pt x="28" y="79"/>
                  </a:lnTo>
                  <a:lnTo>
                    <a:pt x="31" y="79"/>
                  </a:lnTo>
                  <a:lnTo>
                    <a:pt x="31" y="82"/>
                  </a:lnTo>
                  <a:lnTo>
                    <a:pt x="34" y="82"/>
                  </a:lnTo>
                  <a:lnTo>
                    <a:pt x="37" y="82"/>
                  </a:lnTo>
                  <a:lnTo>
                    <a:pt x="40" y="82"/>
                  </a:lnTo>
                  <a:lnTo>
                    <a:pt x="40" y="85"/>
                  </a:lnTo>
                  <a:lnTo>
                    <a:pt x="42" y="88"/>
                  </a:lnTo>
                  <a:lnTo>
                    <a:pt x="45" y="90"/>
                  </a:lnTo>
                  <a:lnTo>
                    <a:pt x="48" y="90"/>
                  </a:lnTo>
                  <a:lnTo>
                    <a:pt x="51" y="88"/>
                  </a:lnTo>
                  <a:lnTo>
                    <a:pt x="54" y="88"/>
                  </a:lnTo>
                  <a:lnTo>
                    <a:pt x="57" y="88"/>
                  </a:lnTo>
                  <a:lnTo>
                    <a:pt x="59" y="85"/>
                  </a:lnTo>
                  <a:lnTo>
                    <a:pt x="59" y="82"/>
                  </a:lnTo>
                  <a:lnTo>
                    <a:pt x="59" y="79"/>
                  </a:lnTo>
                  <a:lnTo>
                    <a:pt x="62" y="79"/>
                  </a:lnTo>
                  <a:lnTo>
                    <a:pt x="68" y="79"/>
                  </a:lnTo>
                  <a:lnTo>
                    <a:pt x="71" y="82"/>
                  </a:lnTo>
                  <a:lnTo>
                    <a:pt x="74" y="82"/>
                  </a:lnTo>
                  <a:lnTo>
                    <a:pt x="76" y="85"/>
                  </a:lnTo>
                  <a:lnTo>
                    <a:pt x="79" y="85"/>
                  </a:lnTo>
                  <a:lnTo>
                    <a:pt x="82" y="88"/>
                  </a:lnTo>
                  <a:lnTo>
                    <a:pt x="85" y="90"/>
                  </a:lnTo>
                  <a:lnTo>
                    <a:pt x="88" y="90"/>
                  </a:lnTo>
                  <a:lnTo>
                    <a:pt x="91" y="88"/>
                  </a:lnTo>
                  <a:lnTo>
                    <a:pt x="94" y="88"/>
                  </a:lnTo>
                  <a:lnTo>
                    <a:pt x="99" y="88"/>
                  </a:lnTo>
                  <a:lnTo>
                    <a:pt x="99" y="85"/>
                  </a:lnTo>
                  <a:lnTo>
                    <a:pt x="102" y="85"/>
                  </a:lnTo>
                  <a:lnTo>
                    <a:pt x="105" y="82"/>
                  </a:lnTo>
                  <a:lnTo>
                    <a:pt x="108" y="82"/>
                  </a:lnTo>
                  <a:lnTo>
                    <a:pt x="111" y="79"/>
                  </a:lnTo>
                  <a:lnTo>
                    <a:pt x="113" y="79"/>
                  </a:lnTo>
                  <a:lnTo>
                    <a:pt x="116" y="82"/>
                  </a:lnTo>
                  <a:lnTo>
                    <a:pt x="122" y="82"/>
                  </a:lnTo>
                  <a:lnTo>
                    <a:pt x="125" y="79"/>
                  </a:lnTo>
                  <a:lnTo>
                    <a:pt x="128" y="76"/>
                  </a:lnTo>
                  <a:lnTo>
                    <a:pt x="130" y="79"/>
                  </a:lnTo>
                  <a:lnTo>
                    <a:pt x="130" y="82"/>
                  </a:lnTo>
                  <a:lnTo>
                    <a:pt x="125" y="85"/>
                  </a:lnTo>
                  <a:lnTo>
                    <a:pt x="125" y="88"/>
                  </a:lnTo>
                  <a:lnTo>
                    <a:pt x="128" y="90"/>
                  </a:lnTo>
                  <a:lnTo>
                    <a:pt x="130" y="90"/>
                  </a:lnTo>
                  <a:lnTo>
                    <a:pt x="133" y="88"/>
                  </a:lnTo>
                  <a:lnTo>
                    <a:pt x="136" y="85"/>
                  </a:lnTo>
                  <a:lnTo>
                    <a:pt x="136" y="79"/>
                  </a:lnTo>
                  <a:lnTo>
                    <a:pt x="139" y="76"/>
                  </a:lnTo>
                  <a:lnTo>
                    <a:pt x="139" y="73"/>
                  </a:lnTo>
                  <a:lnTo>
                    <a:pt x="142" y="79"/>
                  </a:lnTo>
                  <a:lnTo>
                    <a:pt x="148" y="79"/>
                  </a:lnTo>
                  <a:lnTo>
                    <a:pt x="156" y="73"/>
                  </a:lnTo>
                  <a:lnTo>
                    <a:pt x="162" y="73"/>
                  </a:lnTo>
                  <a:lnTo>
                    <a:pt x="170" y="79"/>
                  </a:lnTo>
                  <a:lnTo>
                    <a:pt x="176" y="79"/>
                  </a:lnTo>
                  <a:lnTo>
                    <a:pt x="190" y="73"/>
                  </a:lnTo>
                  <a:lnTo>
                    <a:pt x="199" y="71"/>
                  </a:lnTo>
                  <a:lnTo>
                    <a:pt x="204" y="71"/>
                  </a:lnTo>
                  <a:lnTo>
                    <a:pt x="207" y="71"/>
                  </a:lnTo>
                  <a:lnTo>
                    <a:pt x="216" y="68"/>
                  </a:lnTo>
                  <a:lnTo>
                    <a:pt x="219" y="68"/>
                  </a:lnTo>
                  <a:lnTo>
                    <a:pt x="224" y="68"/>
                  </a:lnTo>
                  <a:lnTo>
                    <a:pt x="227" y="68"/>
                  </a:lnTo>
                  <a:lnTo>
                    <a:pt x="233" y="68"/>
                  </a:lnTo>
                  <a:lnTo>
                    <a:pt x="236" y="65"/>
                  </a:lnTo>
                  <a:lnTo>
                    <a:pt x="236" y="59"/>
                  </a:lnTo>
                  <a:lnTo>
                    <a:pt x="236" y="48"/>
                  </a:lnTo>
                  <a:lnTo>
                    <a:pt x="233" y="39"/>
                  </a:lnTo>
                  <a:lnTo>
                    <a:pt x="233" y="34"/>
                  </a:lnTo>
                  <a:lnTo>
                    <a:pt x="238" y="34"/>
                  </a:lnTo>
                  <a:lnTo>
                    <a:pt x="236" y="31"/>
                  </a:lnTo>
                  <a:lnTo>
                    <a:pt x="236" y="28"/>
                  </a:lnTo>
                  <a:lnTo>
                    <a:pt x="230" y="28"/>
                  </a:lnTo>
                  <a:lnTo>
                    <a:pt x="227" y="28"/>
                  </a:lnTo>
                  <a:lnTo>
                    <a:pt x="224" y="22"/>
                  </a:lnTo>
                  <a:lnTo>
                    <a:pt x="227" y="19"/>
                  </a:lnTo>
                  <a:lnTo>
                    <a:pt x="227" y="14"/>
                  </a:lnTo>
                  <a:lnTo>
                    <a:pt x="221" y="11"/>
                  </a:lnTo>
                  <a:lnTo>
                    <a:pt x="219" y="11"/>
                  </a:lnTo>
                  <a:lnTo>
                    <a:pt x="216" y="8"/>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3" name="Rectangle 2685"/>
            <p:cNvSpPr/>
            <p:nvPr/>
          </p:nvSpPr>
          <p:spPr>
            <a:xfrm>
              <a:off x="6035400" y="51361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4" name="Freeform 2686"/>
            <p:cNvSpPr/>
            <p:nvPr/>
          </p:nvSpPr>
          <p:spPr>
            <a:xfrm>
              <a:off x="6175800" y="5100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5" name="Freeform 2687"/>
            <p:cNvSpPr/>
            <p:nvPr/>
          </p:nvSpPr>
          <p:spPr>
            <a:xfrm>
              <a:off x="5584320" y="4983840"/>
              <a:ext cx="536040" cy="385560"/>
            </a:xfrm>
            <a:custGeom>
              <a:avLst/>
              <a:gdLst>
                <a:gd name="textAreaLeft" fmla="*/ 0 w 536040"/>
                <a:gd name="textAreaRight" fmla="*/ 536760 w 536040"/>
                <a:gd name="textAreaTop" fmla="*/ 0 h 385560"/>
                <a:gd name="textAreaBottom" fmla="*/ 386280 h 385560"/>
              </a:gdLst>
              <a:ahLst/>
              <a:cxnLst/>
              <a:rect l="textAreaLeft" t="textAreaTop" r="textAreaRight" b="textAreaBottom"/>
              <a:pathLst>
                <a:path w="88" h="66">
                  <a:moveTo>
                    <a:pt x="88" y="3"/>
                  </a:moveTo>
                  <a:lnTo>
                    <a:pt x="85" y="12"/>
                  </a:lnTo>
                  <a:lnTo>
                    <a:pt x="80" y="17"/>
                  </a:lnTo>
                  <a:lnTo>
                    <a:pt x="77" y="17"/>
                  </a:lnTo>
                  <a:lnTo>
                    <a:pt x="74" y="17"/>
                  </a:lnTo>
                  <a:lnTo>
                    <a:pt x="71" y="15"/>
                  </a:lnTo>
                  <a:lnTo>
                    <a:pt x="68" y="15"/>
                  </a:lnTo>
                  <a:lnTo>
                    <a:pt x="66" y="15"/>
                  </a:lnTo>
                  <a:lnTo>
                    <a:pt x="68" y="15"/>
                  </a:lnTo>
                  <a:lnTo>
                    <a:pt x="66" y="15"/>
                  </a:lnTo>
                  <a:lnTo>
                    <a:pt x="63" y="17"/>
                  </a:lnTo>
                  <a:lnTo>
                    <a:pt x="60" y="15"/>
                  </a:lnTo>
                  <a:lnTo>
                    <a:pt x="57" y="15"/>
                  </a:lnTo>
                  <a:lnTo>
                    <a:pt x="57" y="17"/>
                  </a:lnTo>
                  <a:lnTo>
                    <a:pt x="54" y="17"/>
                  </a:lnTo>
                  <a:lnTo>
                    <a:pt x="51" y="17"/>
                  </a:lnTo>
                  <a:lnTo>
                    <a:pt x="48" y="20"/>
                  </a:lnTo>
                  <a:lnTo>
                    <a:pt x="51" y="20"/>
                  </a:lnTo>
                  <a:lnTo>
                    <a:pt x="51" y="23"/>
                  </a:lnTo>
                  <a:lnTo>
                    <a:pt x="54" y="23"/>
                  </a:lnTo>
                  <a:lnTo>
                    <a:pt x="57" y="26"/>
                  </a:lnTo>
                  <a:lnTo>
                    <a:pt x="54" y="26"/>
                  </a:lnTo>
                  <a:lnTo>
                    <a:pt x="51" y="26"/>
                  </a:lnTo>
                  <a:lnTo>
                    <a:pt x="51" y="23"/>
                  </a:lnTo>
                  <a:lnTo>
                    <a:pt x="48" y="26"/>
                  </a:lnTo>
                  <a:lnTo>
                    <a:pt x="51" y="29"/>
                  </a:lnTo>
                  <a:lnTo>
                    <a:pt x="51" y="32"/>
                  </a:lnTo>
                  <a:lnTo>
                    <a:pt x="48" y="29"/>
                  </a:lnTo>
                  <a:lnTo>
                    <a:pt x="48" y="26"/>
                  </a:lnTo>
                  <a:lnTo>
                    <a:pt x="46" y="26"/>
                  </a:lnTo>
                  <a:lnTo>
                    <a:pt x="46" y="29"/>
                  </a:lnTo>
                  <a:lnTo>
                    <a:pt x="48" y="32"/>
                  </a:lnTo>
                  <a:lnTo>
                    <a:pt x="46" y="32"/>
                  </a:lnTo>
                  <a:lnTo>
                    <a:pt x="43" y="32"/>
                  </a:lnTo>
                  <a:lnTo>
                    <a:pt x="46" y="29"/>
                  </a:lnTo>
                  <a:lnTo>
                    <a:pt x="43" y="26"/>
                  </a:lnTo>
                  <a:lnTo>
                    <a:pt x="40" y="26"/>
                  </a:lnTo>
                  <a:lnTo>
                    <a:pt x="40" y="23"/>
                  </a:lnTo>
                  <a:lnTo>
                    <a:pt x="37" y="23"/>
                  </a:lnTo>
                  <a:lnTo>
                    <a:pt x="40" y="23"/>
                  </a:lnTo>
                  <a:lnTo>
                    <a:pt x="40" y="20"/>
                  </a:lnTo>
                  <a:lnTo>
                    <a:pt x="37" y="20"/>
                  </a:lnTo>
                  <a:lnTo>
                    <a:pt x="34" y="23"/>
                  </a:lnTo>
                  <a:lnTo>
                    <a:pt x="34" y="26"/>
                  </a:lnTo>
                  <a:lnTo>
                    <a:pt x="34" y="29"/>
                  </a:lnTo>
                  <a:lnTo>
                    <a:pt x="34" y="32"/>
                  </a:lnTo>
                  <a:lnTo>
                    <a:pt x="37" y="34"/>
                  </a:lnTo>
                  <a:lnTo>
                    <a:pt x="40" y="37"/>
                  </a:lnTo>
                  <a:lnTo>
                    <a:pt x="46" y="40"/>
                  </a:lnTo>
                  <a:lnTo>
                    <a:pt x="43" y="46"/>
                  </a:lnTo>
                  <a:lnTo>
                    <a:pt x="43" y="43"/>
                  </a:lnTo>
                  <a:lnTo>
                    <a:pt x="40" y="40"/>
                  </a:lnTo>
                  <a:lnTo>
                    <a:pt x="37" y="40"/>
                  </a:lnTo>
                  <a:lnTo>
                    <a:pt x="40" y="43"/>
                  </a:lnTo>
                  <a:lnTo>
                    <a:pt x="37" y="43"/>
                  </a:lnTo>
                  <a:lnTo>
                    <a:pt x="40" y="43"/>
                  </a:lnTo>
                  <a:lnTo>
                    <a:pt x="40" y="46"/>
                  </a:lnTo>
                  <a:lnTo>
                    <a:pt x="37" y="46"/>
                  </a:lnTo>
                  <a:lnTo>
                    <a:pt x="34" y="46"/>
                  </a:lnTo>
                  <a:lnTo>
                    <a:pt x="34" y="49"/>
                  </a:lnTo>
                  <a:lnTo>
                    <a:pt x="37" y="49"/>
                  </a:lnTo>
                  <a:lnTo>
                    <a:pt x="40" y="49"/>
                  </a:lnTo>
                  <a:lnTo>
                    <a:pt x="43" y="52"/>
                  </a:lnTo>
                  <a:lnTo>
                    <a:pt x="46" y="52"/>
                  </a:lnTo>
                  <a:lnTo>
                    <a:pt x="46" y="54"/>
                  </a:lnTo>
                  <a:lnTo>
                    <a:pt x="48" y="54"/>
                  </a:lnTo>
                  <a:lnTo>
                    <a:pt x="51" y="57"/>
                  </a:lnTo>
                  <a:lnTo>
                    <a:pt x="54" y="57"/>
                  </a:lnTo>
                  <a:lnTo>
                    <a:pt x="51" y="60"/>
                  </a:lnTo>
                  <a:lnTo>
                    <a:pt x="54" y="60"/>
                  </a:lnTo>
                  <a:lnTo>
                    <a:pt x="51" y="60"/>
                  </a:lnTo>
                  <a:lnTo>
                    <a:pt x="54" y="63"/>
                  </a:lnTo>
                  <a:lnTo>
                    <a:pt x="54" y="66"/>
                  </a:lnTo>
                  <a:lnTo>
                    <a:pt x="51" y="66"/>
                  </a:lnTo>
                  <a:lnTo>
                    <a:pt x="51" y="63"/>
                  </a:lnTo>
                  <a:lnTo>
                    <a:pt x="48" y="63"/>
                  </a:lnTo>
                  <a:lnTo>
                    <a:pt x="48" y="60"/>
                  </a:lnTo>
                  <a:lnTo>
                    <a:pt x="46" y="60"/>
                  </a:lnTo>
                  <a:lnTo>
                    <a:pt x="43" y="60"/>
                  </a:lnTo>
                  <a:lnTo>
                    <a:pt x="46" y="60"/>
                  </a:lnTo>
                  <a:lnTo>
                    <a:pt x="40" y="60"/>
                  </a:lnTo>
                  <a:lnTo>
                    <a:pt x="43" y="60"/>
                  </a:lnTo>
                  <a:lnTo>
                    <a:pt x="43" y="57"/>
                  </a:lnTo>
                  <a:lnTo>
                    <a:pt x="40" y="57"/>
                  </a:lnTo>
                  <a:lnTo>
                    <a:pt x="37" y="54"/>
                  </a:lnTo>
                  <a:lnTo>
                    <a:pt x="37" y="57"/>
                  </a:lnTo>
                  <a:lnTo>
                    <a:pt x="34" y="57"/>
                  </a:lnTo>
                  <a:lnTo>
                    <a:pt x="34" y="54"/>
                  </a:lnTo>
                  <a:lnTo>
                    <a:pt x="31" y="54"/>
                  </a:lnTo>
                  <a:lnTo>
                    <a:pt x="29" y="54"/>
                  </a:lnTo>
                  <a:lnTo>
                    <a:pt x="26" y="54"/>
                  </a:lnTo>
                  <a:lnTo>
                    <a:pt x="23" y="54"/>
                  </a:lnTo>
                  <a:lnTo>
                    <a:pt x="20" y="54"/>
                  </a:lnTo>
                  <a:lnTo>
                    <a:pt x="17" y="54"/>
                  </a:lnTo>
                  <a:lnTo>
                    <a:pt x="14" y="54"/>
                  </a:lnTo>
                  <a:lnTo>
                    <a:pt x="14" y="52"/>
                  </a:lnTo>
                  <a:lnTo>
                    <a:pt x="12" y="49"/>
                  </a:lnTo>
                  <a:lnTo>
                    <a:pt x="9" y="46"/>
                  </a:lnTo>
                  <a:lnTo>
                    <a:pt x="12" y="46"/>
                  </a:lnTo>
                  <a:lnTo>
                    <a:pt x="14" y="46"/>
                  </a:lnTo>
                  <a:lnTo>
                    <a:pt x="14" y="43"/>
                  </a:lnTo>
                  <a:lnTo>
                    <a:pt x="12" y="43"/>
                  </a:lnTo>
                  <a:lnTo>
                    <a:pt x="12" y="46"/>
                  </a:lnTo>
                  <a:lnTo>
                    <a:pt x="9" y="46"/>
                  </a:lnTo>
                  <a:lnTo>
                    <a:pt x="9" y="43"/>
                  </a:lnTo>
                  <a:lnTo>
                    <a:pt x="6" y="43"/>
                  </a:lnTo>
                  <a:lnTo>
                    <a:pt x="3" y="40"/>
                  </a:lnTo>
                  <a:lnTo>
                    <a:pt x="6" y="40"/>
                  </a:lnTo>
                  <a:lnTo>
                    <a:pt x="3" y="37"/>
                  </a:lnTo>
                  <a:lnTo>
                    <a:pt x="3" y="34"/>
                  </a:lnTo>
                  <a:lnTo>
                    <a:pt x="0" y="34"/>
                  </a:lnTo>
                  <a:lnTo>
                    <a:pt x="3" y="34"/>
                  </a:lnTo>
                  <a:lnTo>
                    <a:pt x="6" y="32"/>
                  </a:lnTo>
                  <a:lnTo>
                    <a:pt x="9" y="29"/>
                  </a:lnTo>
                  <a:lnTo>
                    <a:pt x="12" y="26"/>
                  </a:lnTo>
                  <a:lnTo>
                    <a:pt x="14" y="23"/>
                  </a:lnTo>
                  <a:lnTo>
                    <a:pt x="14" y="20"/>
                  </a:lnTo>
                  <a:lnTo>
                    <a:pt x="14" y="17"/>
                  </a:lnTo>
                  <a:lnTo>
                    <a:pt x="17" y="15"/>
                  </a:lnTo>
                  <a:lnTo>
                    <a:pt x="20" y="15"/>
                  </a:lnTo>
                  <a:lnTo>
                    <a:pt x="23" y="15"/>
                  </a:lnTo>
                  <a:lnTo>
                    <a:pt x="26" y="12"/>
                  </a:lnTo>
                  <a:lnTo>
                    <a:pt x="34" y="12"/>
                  </a:lnTo>
                  <a:lnTo>
                    <a:pt x="40" y="9"/>
                  </a:lnTo>
                  <a:lnTo>
                    <a:pt x="43" y="6"/>
                  </a:lnTo>
                  <a:lnTo>
                    <a:pt x="51" y="9"/>
                  </a:lnTo>
                  <a:lnTo>
                    <a:pt x="57" y="3"/>
                  </a:lnTo>
                  <a:lnTo>
                    <a:pt x="63" y="6"/>
                  </a:lnTo>
                  <a:lnTo>
                    <a:pt x="71" y="9"/>
                  </a:lnTo>
                  <a:lnTo>
                    <a:pt x="80" y="6"/>
                  </a:lnTo>
                  <a:lnTo>
                    <a:pt x="80" y="3"/>
                  </a:lnTo>
                  <a:lnTo>
                    <a:pt x="85" y="0"/>
                  </a:lnTo>
                  <a:lnTo>
                    <a:pt x="8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6" name="Freeform 2688"/>
            <p:cNvSpPr/>
            <p:nvPr/>
          </p:nvSpPr>
          <p:spPr>
            <a:xfrm>
              <a:off x="5565960" y="51829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3" y="3"/>
                  </a:lnTo>
                  <a:lnTo>
                    <a:pt x="3" y="6"/>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7" name="Freeform 2689"/>
            <p:cNvSpPr/>
            <p:nvPr/>
          </p:nvSpPr>
          <p:spPr>
            <a:xfrm>
              <a:off x="5639040" y="5270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8" name="Freeform 2690"/>
            <p:cNvSpPr/>
            <p:nvPr/>
          </p:nvSpPr>
          <p:spPr>
            <a:xfrm>
              <a:off x="5639040" y="52999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69" name="Freeform 2691"/>
            <p:cNvSpPr/>
            <p:nvPr/>
          </p:nvSpPr>
          <p:spPr>
            <a:xfrm>
              <a:off x="5621040" y="52999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3" y="0"/>
                  </a:lnTo>
                  <a:lnTo>
                    <a:pt x="0" y="0"/>
                  </a:lnTo>
                  <a:lnTo>
                    <a:pt x="0" y="3"/>
                  </a:lnTo>
                  <a:lnTo>
                    <a:pt x="0" y="3"/>
                  </a:lnTo>
                  <a:lnTo>
                    <a:pt x="3" y="6"/>
                  </a:lnTo>
                  <a:lnTo>
                    <a:pt x="6" y="6"/>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0" name="Freeform 2692"/>
            <p:cNvSpPr/>
            <p:nvPr/>
          </p:nvSpPr>
          <p:spPr>
            <a:xfrm>
              <a:off x="5639040" y="533520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0"/>
                  </a:moveTo>
                  <a:lnTo>
                    <a:pt x="0" y="3"/>
                  </a:lnTo>
                  <a:lnTo>
                    <a:pt x="3" y="3"/>
                  </a:lnTo>
                  <a:lnTo>
                    <a:pt x="3" y="6"/>
                  </a:lnTo>
                  <a:lnTo>
                    <a:pt x="3" y="3"/>
                  </a:lnTo>
                  <a:lnTo>
                    <a:pt x="5"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1" name="Freeform 2693"/>
            <p:cNvSpPr/>
            <p:nvPr/>
          </p:nvSpPr>
          <p:spPr>
            <a:xfrm>
              <a:off x="5828400" y="5253120"/>
              <a:ext cx="121320" cy="81360"/>
            </a:xfrm>
            <a:custGeom>
              <a:avLst/>
              <a:gdLst>
                <a:gd name="textAreaLeft" fmla="*/ 0 w 121320"/>
                <a:gd name="textAreaRight" fmla="*/ 122040 w 121320"/>
                <a:gd name="textAreaTop" fmla="*/ 0 h 81360"/>
                <a:gd name="textAreaBottom" fmla="*/ 82080 h 81360"/>
              </a:gdLst>
              <a:ahLst/>
              <a:cxnLst/>
              <a:rect l="textAreaLeft" t="textAreaTop" r="textAreaRight" b="textAreaBottom"/>
              <a:pathLst>
                <a:path w="20" h="14">
                  <a:moveTo>
                    <a:pt x="0" y="3"/>
                  </a:moveTo>
                  <a:lnTo>
                    <a:pt x="0" y="0"/>
                  </a:lnTo>
                  <a:lnTo>
                    <a:pt x="3" y="0"/>
                  </a:lnTo>
                  <a:lnTo>
                    <a:pt x="6" y="0"/>
                  </a:lnTo>
                  <a:lnTo>
                    <a:pt x="8" y="3"/>
                  </a:lnTo>
                  <a:lnTo>
                    <a:pt x="11" y="6"/>
                  </a:lnTo>
                  <a:lnTo>
                    <a:pt x="14" y="6"/>
                  </a:lnTo>
                  <a:lnTo>
                    <a:pt x="14" y="8"/>
                  </a:lnTo>
                  <a:lnTo>
                    <a:pt x="17" y="8"/>
                  </a:lnTo>
                  <a:lnTo>
                    <a:pt x="17" y="11"/>
                  </a:lnTo>
                  <a:lnTo>
                    <a:pt x="20" y="11"/>
                  </a:lnTo>
                  <a:lnTo>
                    <a:pt x="20" y="14"/>
                  </a:lnTo>
                  <a:lnTo>
                    <a:pt x="17" y="14"/>
                  </a:lnTo>
                  <a:lnTo>
                    <a:pt x="17" y="11"/>
                  </a:lnTo>
                  <a:lnTo>
                    <a:pt x="14" y="11"/>
                  </a:lnTo>
                  <a:lnTo>
                    <a:pt x="14" y="8"/>
                  </a:lnTo>
                  <a:lnTo>
                    <a:pt x="11" y="8"/>
                  </a:lnTo>
                  <a:lnTo>
                    <a:pt x="8" y="8"/>
                  </a:lnTo>
                  <a:lnTo>
                    <a:pt x="8" y="6"/>
                  </a:lnTo>
                  <a:lnTo>
                    <a:pt x="6" y="3"/>
                  </a:lnTo>
                  <a:lnTo>
                    <a:pt x="3" y="3"/>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2" name="Freeform 2694"/>
            <p:cNvSpPr/>
            <p:nvPr/>
          </p:nvSpPr>
          <p:spPr>
            <a:xfrm>
              <a:off x="5931720" y="5253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3"/>
                  </a:moveTo>
                  <a:lnTo>
                    <a:pt x="6" y="3"/>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3" name="Freeform 2695"/>
            <p:cNvSpPr/>
            <p:nvPr/>
          </p:nvSpPr>
          <p:spPr>
            <a:xfrm>
              <a:off x="5669640" y="5299920"/>
              <a:ext cx="194400" cy="186480"/>
            </a:xfrm>
            <a:custGeom>
              <a:avLst/>
              <a:gdLst>
                <a:gd name="textAreaLeft" fmla="*/ 0 w 194400"/>
                <a:gd name="textAreaRight" fmla="*/ 195120 w 194400"/>
                <a:gd name="textAreaTop" fmla="*/ 0 h 186480"/>
                <a:gd name="textAreaBottom" fmla="*/ 187200 h 186480"/>
              </a:gdLst>
              <a:ahLst/>
              <a:cxnLst/>
              <a:rect l="textAreaLeft" t="textAreaTop" r="textAreaRight" b="textAreaBottom"/>
              <a:pathLst>
                <a:path w="32" h="32">
                  <a:moveTo>
                    <a:pt x="26" y="6"/>
                  </a:moveTo>
                  <a:lnTo>
                    <a:pt x="23" y="6"/>
                  </a:lnTo>
                  <a:lnTo>
                    <a:pt x="20" y="6"/>
                  </a:lnTo>
                  <a:lnTo>
                    <a:pt x="17" y="6"/>
                  </a:lnTo>
                  <a:lnTo>
                    <a:pt x="15" y="3"/>
                  </a:lnTo>
                  <a:lnTo>
                    <a:pt x="12" y="0"/>
                  </a:lnTo>
                  <a:lnTo>
                    <a:pt x="9" y="3"/>
                  </a:lnTo>
                  <a:lnTo>
                    <a:pt x="6" y="3"/>
                  </a:lnTo>
                  <a:lnTo>
                    <a:pt x="3" y="0"/>
                  </a:lnTo>
                  <a:lnTo>
                    <a:pt x="3" y="3"/>
                  </a:lnTo>
                  <a:lnTo>
                    <a:pt x="6" y="3"/>
                  </a:lnTo>
                  <a:lnTo>
                    <a:pt x="3" y="6"/>
                  </a:lnTo>
                  <a:lnTo>
                    <a:pt x="0" y="6"/>
                  </a:lnTo>
                  <a:lnTo>
                    <a:pt x="0" y="9"/>
                  </a:lnTo>
                  <a:lnTo>
                    <a:pt x="3" y="9"/>
                  </a:lnTo>
                  <a:lnTo>
                    <a:pt x="3" y="12"/>
                  </a:lnTo>
                  <a:lnTo>
                    <a:pt x="6" y="12"/>
                  </a:lnTo>
                  <a:lnTo>
                    <a:pt x="9" y="15"/>
                  </a:lnTo>
                  <a:lnTo>
                    <a:pt x="9" y="17"/>
                  </a:lnTo>
                  <a:lnTo>
                    <a:pt x="9" y="20"/>
                  </a:lnTo>
                  <a:lnTo>
                    <a:pt x="9" y="23"/>
                  </a:lnTo>
                  <a:lnTo>
                    <a:pt x="12" y="23"/>
                  </a:lnTo>
                  <a:lnTo>
                    <a:pt x="12" y="26"/>
                  </a:lnTo>
                  <a:lnTo>
                    <a:pt x="12" y="20"/>
                  </a:lnTo>
                  <a:lnTo>
                    <a:pt x="15" y="20"/>
                  </a:lnTo>
                  <a:lnTo>
                    <a:pt x="15" y="23"/>
                  </a:lnTo>
                  <a:lnTo>
                    <a:pt x="17" y="23"/>
                  </a:lnTo>
                  <a:lnTo>
                    <a:pt x="17" y="29"/>
                  </a:lnTo>
                  <a:lnTo>
                    <a:pt x="17" y="32"/>
                  </a:lnTo>
                  <a:lnTo>
                    <a:pt x="20" y="29"/>
                  </a:lnTo>
                  <a:lnTo>
                    <a:pt x="20" y="32"/>
                  </a:lnTo>
                  <a:lnTo>
                    <a:pt x="20" y="29"/>
                  </a:lnTo>
                  <a:lnTo>
                    <a:pt x="20" y="26"/>
                  </a:lnTo>
                  <a:lnTo>
                    <a:pt x="23" y="23"/>
                  </a:lnTo>
                  <a:lnTo>
                    <a:pt x="23" y="26"/>
                  </a:lnTo>
                  <a:lnTo>
                    <a:pt x="26" y="29"/>
                  </a:lnTo>
                  <a:lnTo>
                    <a:pt x="29" y="29"/>
                  </a:lnTo>
                  <a:lnTo>
                    <a:pt x="26" y="29"/>
                  </a:lnTo>
                  <a:lnTo>
                    <a:pt x="29" y="26"/>
                  </a:lnTo>
                  <a:lnTo>
                    <a:pt x="26" y="26"/>
                  </a:lnTo>
                  <a:lnTo>
                    <a:pt x="26" y="23"/>
                  </a:lnTo>
                  <a:lnTo>
                    <a:pt x="26" y="20"/>
                  </a:lnTo>
                  <a:lnTo>
                    <a:pt x="26" y="17"/>
                  </a:lnTo>
                  <a:lnTo>
                    <a:pt x="26" y="15"/>
                  </a:lnTo>
                  <a:lnTo>
                    <a:pt x="23" y="15"/>
                  </a:lnTo>
                  <a:lnTo>
                    <a:pt x="26" y="15"/>
                  </a:lnTo>
                  <a:lnTo>
                    <a:pt x="29" y="15"/>
                  </a:lnTo>
                  <a:lnTo>
                    <a:pt x="26" y="15"/>
                  </a:lnTo>
                  <a:lnTo>
                    <a:pt x="29" y="17"/>
                  </a:lnTo>
                  <a:lnTo>
                    <a:pt x="29" y="15"/>
                  </a:lnTo>
                  <a:lnTo>
                    <a:pt x="32" y="15"/>
                  </a:lnTo>
                  <a:lnTo>
                    <a:pt x="32" y="12"/>
                  </a:lnTo>
                  <a:lnTo>
                    <a:pt x="29" y="12"/>
                  </a:lnTo>
                  <a:lnTo>
                    <a:pt x="32" y="12"/>
                  </a:lnTo>
                  <a:lnTo>
                    <a:pt x="29" y="12"/>
                  </a:lnTo>
                  <a:lnTo>
                    <a:pt x="29" y="9"/>
                  </a:lnTo>
                  <a:lnTo>
                    <a:pt x="26" y="9"/>
                  </a:lnTo>
                  <a:lnTo>
                    <a:pt x="29" y="9"/>
                  </a:lnTo>
                  <a:lnTo>
                    <a:pt x="26" y="9"/>
                  </a:lnTo>
                  <a:lnTo>
                    <a:pt x="2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4" name="Freeform 2696"/>
            <p:cNvSpPr/>
            <p:nvPr/>
          </p:nvSpPr>
          <p:spPr>
            <a:xfrm>
              <a:off x="5864760" y="538776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0"/>
                  </a:move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5" name="Freeform 2697"/>
            <p:cNvSpPr/>
            <p:nvPr/>
          </p:nvSpPr>
          <p:spPr>
            <a:xfrm>
              <a:off x="5931720" y="53701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6" name="Freeform 2698"/>
            <p:cNvSpPr/>
            <p:nvPr/>
          </p:nvSpPr>
          <p:spPr>
            <a:xfrm>
              <a:off x="5968440" y="5434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7" name="Freeform 2699"/>
            <p:cNvSpPr/>
            <p:nvPr/>
          </p:nvSpPr>
          <p:spPr>
            <a:xfrm>
              <a:off x="5968440" y="533520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0" y="3"/>
                  </a:lnTo>
                  <a:lnTo>
                    <a:pt x="3" y="6"/>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8" name="Freeform 2700"/>
            <p:cNvSpPr/>
            <p:nvPr/>
          </p:nvSpPr>
          <p:spPr>
            <a:xfrm>
              <a:off x="5986800" y="53701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79" name="Freeform 2701"/>
            <p:cNvSpPr/>
            <p:nvPr/>
          </p:nvSpPr>
          <p:spPr>
            <a:xfrm>
              <a:off x="5986800" y="539964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2" y="0"/>
                  </a:moveTo>
                  <a:lnTo>
                    <a:pt x="2" y="3"/>
                  </a:lnTo>
                  <a:lnTo>
                    <a:pt x="0" y="3"/>
                  </a:lnTo>
                  <a:lnTo>
                    <a:pt x="2" y="6"/>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0" name="Freeform 2702"/>
            <p:cNvSpPr/>
            <p:nvPr/>
          </p:nvSpPr>
          <p:spPr>
            <a:xfrm>
              <a:off x="6017400" y="53996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1" name="Freeform 2703"/>
            <p:cNvSpPr/>
            <p:nvPr/>
          </p:nvSpPr>
          <p:spPr>
            <a:xfrm>
              <a:off x="5999040" y="5434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2" name="Freeform 2704"/>
            <p:cNvSpPr/>
            <p:nvPr/>
          </p:nvSpPr>
          <p:spPr>
            <a:xfrm>
              <a:off x="6035400" y="54169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6"/>
                  </a:moveTo>
                  <a:lnTo>
                    <a:pt x="3" y="3"/>
                  </a:lnTo>
                  <a:lnTo>
                    <a:pt x="6" y="3"/>
                  </a:lnTo>
                  <a:lnTo>
                    <a:pt x="6" y="0"/>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3" name="Freeform 2705"/>
            <p:cNvSpPr/>
            <p:nvPr/>
          </p:nvSpPr>
          <p:spPr>
            <a:xfrm>
              <a:off x="5864760" y="5534280"/>
              <a:ext cx="225000" cy="69480"/>
            </a:xfrm>
            <a:custGeom>
              <a:avLst/>
              <a:gdLst>
                <a:gd name="textAreaLeft" fmla="*/ 0 w 225000"/>
                <a:gd name="textAreaRight" fmla="*/ 225720 w 225000"/>
                <a:gd name="textAreaTop" fmla="*/ 0 h 69480"/>
                <a:gd name="textAreaBottom" fmla="*/ 70200 h 69480"/>
              </a:gdLst>
              <a:ahLst/>
              <a:cxnLst/>
              <a:rect l="textAreaLeft" t="textAreaTop" r="textAreaRight" b="textAreaBottom"/>
              <a:pathLst>
                <a:path w="37" h="12">
                  <a:moveTo>
                    <a:pt x="5" y="3"/>
                  </a:moveTo>
                  <a:lnTo>
                    <a:pt x="2" y="3"/>
                  </a:lnTo>
                  <a:lnTo>
                    <a:pt x="2" y="0"/>
                  </a:lnTo>
                  <a:lnTo>
                    <a:pt x="0" y="0"/>
                  </a:lnTo>
                  <a:lnTo>
                    <a:pt x="0" y="3"/>
                  </a:lnTo>
                  <a:lnTo>
                    <a:pt x="2" y="3"/>
                  </a:lnTo>
                  <a:lnTo>
                    <a:pt x="2" y="6"/>
                  </a:lnTo>
                  <a:lnTo>
                    <a:pt x="2" y="9"/>
                  </a:lnTo>
                  <a:lnTo>
                    <a:pt x="5" y="6"/>
                  </a:lnTo>
                  <a:lnTo>
                    <a:pt x="8" y="6"/>
                  </a:lnTo>
                  <a:lnTo>
                    <a:pt x="8" y="9"/>
                  </a:lnTo>
                  <a:lnTo>
                    <a:pt x="11" y="9"/>
                  </a:lnTo>
                  <a:lnTo>
                    <a:pt x="14" y="9"/>
                  </a:lnTo>
                  <a:lnTo>
                    <a:pt x="17" y="9"/>
                  </a:lnTo>
                  <a:lnTo>
                    <a:pt x="17" y="12"/>
                  </a:lnTo>
                  <a:lnTo>
                    <a:pt x="20" y="12"/>
                  </a:lnTo>
                  <a:lnTo>
                    <a:pt x="22" y="12"/>
                  </a:lnTo>
                  <a:lnTo>
                    <a:pt x="22" y="9"/>
                  </a:lnTo>
                  <a:lnTo>
                    <a:pt x="25" y="9"/>
                  </a:lnTo>
                  <a:lnTo>
                    <a:pt x="28" y="12"/>
                  </a:lnTo>
                  <a:lnTo>
                    <a:pt x="28" y="9"/>
                  </a:lnTo>
                  <a:lnTo>
                    <a:pt x="31" y="12"/>
                  </a:lnTo>
                  <a:lnTo>
                    <a:pt x="34" y="9"/>
                  </a:lnTo>
                  <a:lnTo>
                    <a:pt x="34" y="12"/>
                  </a:lnTo>
                  <a:lnTo>
                    <a:pt x="37" y="9"/>
                  </a:lnTo>
                  <a:lnTo>
                    <a:pt x="37" y="6"/>
                  </a:lnTo>
                  <a:lnTo>
                    <a:pt x="34" y="6"/>
                  </a:lnTo>
                  <a:lnTo>
                    <a:pt x="31" y="9"/>
                  </a:lnTo>
                  <a:lnTo>
                    <a:pt x="31" y="6"/>
                  </a:lnTo>
                  <a:lnTo>
                    <a:pt x="28" y="6"/>
                  </a:lnTo>
                  <a:lnTo>
                    <a:pt x="25" y="6"/>
                  </a:lnTo>
                  <a:lnTo>
                    <a:pt x="22" y="6"/>
                  </a:lnTo>
                  <a:lnTo>
                    <a:pt x="20" y="3"/>
                  </a:lnTo>
                  <a:lnTo>
                    <a:pt x="17" y="6"/>
                  </a:lnTo>
                  <a:lnTo>
                    <a:pt x="14" y="6"/>
                  </a:lnTo>
                  <a:lnTo>
                    <a:pt x="11" y="6"/>
                  </a:lnTo>
                  <a:lnTo>
                    <a:pt x="11" y="3"/>
                  </a:lnTo>
                  <a:lnTo>
                    <a:pt x="8" y="3"/>
                  </a:lnTo>
                  <a:lnTo>
                    <a:pt x="11" y="3"/>
                  </a:lnTo>
                  <a:lnTo>
                    <a:pt x="8" y="3"/>
                  </a:lnTo>
                  <a:lnTo>
                    <a:pt x="8" y="0"/>
                  </a:lnTo>
                  <a:lnTo>
                    <a:pt x="8" y="3"/>
                  </a:lnTo>
                  <a:lnTo>
                    <a:pt x="8" y="3"/>
                  </a:lnTo>
                  <a:lnTo>
                    <a:pt x="5" y="0"/>
                  </a:lnTo>
                  <a:lnTo>
                    <a:pt x="2"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4" name="Freeform 2706"/>
            <p:cNvSpPr/>
            <p:nvPr/>
          </p:nvSpPr>
          <p:spPr>
            <a:xfrm>
              <a:off x="6157440" y="551664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6"/>
                  </a:moveTo>
                  <a:lnTo>
                    <a:pt x="0" y="3"/>
                  </a:lnTo>
                  <a:lnTo>
                    <a:pt x="0" y="0"/>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5" name="Freeform 2707"/>
            <p:cNvSpPr/>
            <p:nvPr/>
          </p:nvSpPr>
          <p:spPr>
            <a:xfrm>
              <a:off x="5950080" y="5083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6" name="Freeform 2708"/>
            <p:cNvSpPr/>
            <p:nvPr/>
          </p:nvSpPr>
          <p:spPr>
            <a:xfrm>
              <a:off x="5986800" y="515376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3"/>
                  </a:moveTo>
                  <a:lnTo>
                    <a:pt x="0" y="3"/>
                  </a:lnTo>
                  <a:lnTo>
                    <a:pt x="0" y="5"/>
                  </a:lnTo>
                  <a:lnTo>
                    <a:pt x="0" y="3"/>
                  </a:lnTo>
                  <a:lnTo>
                    <a:pt x="2" y="5"/>
                  </a:lnTo>
                  <a:lnTo>
                    <a:pt x="5" y="5"/>
                  </a:lnTo>
                  <a:lnTo>
                    <a:pt x="5" y="3"/>
                  </a:lnTo>
                  <a:lnTo>
                    <a:pt x="5"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7" name="Freeform 2709"/>
            <p:cNvSpPr/>
            <p:nvPr/>
          </p:nvSpPr>
          <p:spPr>
            <a:xfrm>
              <a:off x="6053760" y="521784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6" y="0"/>
                  </a:moveTo>
                  <a:lnTo>
                    <a:pt x="3" y="0"/>
                  </a:lnTo>
                  <a:lnTo>
                    <a:pt x="0" y="0"/>
                  </a:lnTo>
                  <a:lnTo>
                    <a:pt x="0" y="3"/>
                  </a:lnTo>
                  <a:lnTo>
                    <a:pt x="3" y="3"/>
                  </a:lnTo>
                  <a:lnTo>
                    <a:pt x="6" y="3"/>
                  </a:lnTo>
                  <a:lnTo>
                    <a:pt x="3" y="3"/>
                  </a:lnTo>
                  <a:lnTo>
                    <a:pt x="6" y="6"/>
                  </a:lnTo>
                  <a:lnTo>
                    <a:pt x="8" y="3"/>
                  </a:lnTo>
                  <a:lnTo>
                    <a:pt x="11" y="3"/>
                  </a:lnTo>
                  <a:lnTo>
                    <a:pt x="8"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8" name="Freeform 2710"/>
            <p:cNvSpPr/>
            <p:nvPr/>
          </p:nvSpPr>
          <p:spPr>
            <a:xfrm>
              <a:off x="6053760" y="528840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0"/>
                  </a:moveTo>
                  <a:lnTo>
                    <a:pt x="3" y="2"/>
                  </a:lnTo>
                  <a:lnTo>
                    <a:pt x="0" y="2"/>
                  </a:lnTo>
                  <a:lnTo>
                    <a:pt x="3" y="5"/>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89" name="Freeform 2711"/>
            <p:cNvSpPr/>
            <p:nvPr/>
          </p:nvSpPr>
          <p:spPr>
            <a:xfrm>
              <a:off x="6072120" y="53524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0" name="Freeform 2712"/>
            <p:cNvSpPr/>
            <p:nvPr/>
          </p:nvSpPr>
          <p:spPr>
            <a:xfrm>
              <a:off x="6102720" y="53524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1" name="Freeform 2713"/>
            <p:cNvSpPr/>
            <p:nvPr/>
          </p:nvSpPr>
          <p:spPr>
            <a:xfrm>
              <a:off x="6139080" y="54345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0" y="3"/>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2" name="Freeform 2714"/>
            <p:cNvSpPr/>
            <p:nvPr/>
          </p:nvSpPr>
          <p:spPr>
            <a:xfrm>
              <a:off x="6139080" y="54169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3" name="Freeform 2715"/>
            <p:cNvSpPr/>
            <p:nvPr/>
          </p:nvSpPr>
          <p:spPr>
            <a:xfrm>
              <a:off x="6194160" y="546984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8" y="0"/>
                  </a:moveTo>
                  <a:lnTo>
                    <a:pt x="5" y="0"/>
                  </a:lnTo>
                  <a:lnTo>
                    <a:pt x="2" y="3"/>
                  </a:lnTo>
                  <a:lnTo>
                    <a:pt x="2" y="5"/>
                  </a:lnTo>
                  <a:lnTo>
                    <a:pt x="0" y="5"/>
                  </a:lnTo>
                  <a:lnTo>
                    <a:pt x="2" y="5"/>
                  </a:lnTo>
                  <a:lnTo>
                    <a:pt x="2" y="8"/>
                  </a:lnTo>
                  <a:lnTo>
                    <a:pt x="5" y="8"/>
                  </a:lnTo>
                  <a:lnTo>
                    <a:pt x="5" y="5"/>
                  </a:lnTo>
                  <a:lnTo>
                    <a:pt x="5"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4" name="Rectangle 2716"/>
            <p:cNvSpPr/>
            <p:nvPr/>
          </p:nvSpPr>
          <p:spPr>
            <a:xfrm>
              <a:off x="6035400" y="51361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5" name="Freeform 2717"/>
            <p:cNvSpPr/>
            <p:nvPr/>
          </p:nvSpPr>
          <p:spPr>
            <a:xfrm>
              <a:off x="5791680" y="4767120"/>
              <a:ext cx="487080" cy="268560"/>
            </a:xfrm>
            <a:custGeom>
              <a:avLst/>
              <a:gdLst>
                <a:gd name="textAreaLeft" fmla="*/ 0 w 487080"/>
                <a:gd name="textAreaRight" fmla="*/ 487800 w 487080"/>
                <a:gd name="textAreaTop" fmla="*/ 0 h 268560"/>
                <a:gd name="textAreaBottom" fmla="*/ 269280 h 268560"/>
              </a:gdLst>
              <a:ahLst/>
              <a:cxnLst/>
              <a:rect l="textAreaLeft" t="textAreaTop" r="textAreaRight" b="textAreaBottom"/>
              <a:pathLst>
                <a:path w="80" h="46">
                  <a:moveTo>
                    <a:pt x="80" y="9"/>
                  </a:moveTo>
                  <a:lnTo>
                    <a:pt x="80" y="12"/>
                  </a:lnTo>
                  <a:lnTo>
                    <a:pt x="77" y="15"/>
                  </a:lnTo>
                  <a:lnTo>
                    <a:pt x="74" y="15"/>
                  </a:lnTo>
                  <a:lnTo>
                    <a:pt x="71" y="15"/>
                  </a:lnTo>
                  <a:lnTo>
                    <a:pt x="68" y="20"/>
                  </a:lnTo>
                  <a:lnTo>
                    <a:pt x="68" y="23"/>
                  </a:lnTo>
                  <a:lnTo>
                    <a:pt x="68" y="26"/>
                  </a:lnTo>
                  <a:lnTo>
                    <a:pt x="66" y="26"/>
                  </a:lnTo>
                  <a:lnTo>
                    <a:pt x="66" y="29"/>
                  </a:lnTo>
                  <a:lnTo>
                    <a:pt x="63" y="29"/>
                  </a:lnTo>
                  <a:lnTo>
                    <a:pt x="66" y="29"/>
                  </a:lnTo>
                  <a:lnTo>
                    <a:pt x="68" y="32"/>
                  </a:lnTo>
                  <a:lnTo>
                    <a:pt x="68" y="35"/>
                  </a:lnTo>
                  <a:lnTo>
                    <a:pt x="71" y="35"/>
                  </a:lnTo>
                  <a:lnTo>
                    <a:pt x="68" y="35"/>
                  </a:lnTo>
                  <a:lnTo>
                    <a:pt x="66" y="37"/>
                  </a:lnTo>
                  <a:lnTo>
                    <a:pt x="63" y="37"/>
                  </a:lnTo>
                  <a:lnTo>
                    <a:pt x="63" y="35"/>
                  </a:lnTo>
                  <a:lnTo>
                    <a:pt x="57" y="35"/>
                  </a:lnTo>
                  <a:lnTo>
                    <a:pt x="54" y="35"/>
                  </a:lnTo>
                  <a:lnTo>
                    <a:pt x="51" y="37"/>
                  </a:lnTo>
                  <a:lnTo>
                    <a:pt x="49" y="37"/>
                  </a:lnTo>
                  <a:lnTo>
                    <a:pt x="46" y="40"/>
                  </a:lnTo>
                  <a:lnTo>
                    <a:pt x="46" y="43"/>
                  </a:lnTo>
                  <a:lnTo>
                    <a:pt x="37" y="46"/>
                  </a:lnTo>
                  <a:lnTo>
                    <a:pt x="29" y="43"/>
                  </a:lnTo>
                  <a:lnTo>
                    <a:pt x="23" y="40"/>
                  </a:lnTo>
                  <a:lnTo>
                    <a:pt x="17" y="46"/>
                  </a:lnTo>
                  <a:lnTo>
                    <a:pt x="9" y="43"/>
                  </a:lnTo>
                  <a:lnTo>
                    <a:pt x="6" y="46"/>
                  </a:lnTo>
                  <a:lnTo>
                    <a:pt x="6" y="43"/>
                  </a:lnTo>
                  <a:lnTo>
                    <a:pt x="6" y="40"/>
                  </a:lnTo>
                  <a:lnTo>
                    <a:pt x="6" y="37"/>
                  </a:lnTo>
                  <a:lnTo>
                    <a:pt x="0" y="32"/>
                  </a:lnTo>
                  <a:lnTo>
                    <a:pt x="0" y="29"/>
                  </a:lnTo>
                  <a:lnTo>
                    <a:pt x="0" y="23"/>
                  </a:lnTo>
                  <a:lnTo>
                    <a:pt x="6" y="20"/>
                  </a:lnTo>
                  <a:lnTo>
                    <a:pt x="6" y="17"/>
                  </a:lnTo>
                  <a:lnTo>
                    <a:pt x="3" y="15"/>
                  </a:lnTo>
                  <a:lnTo>
                    <a:pt x="0" y="9"/>
                  </a:lnTo>
                  <a:lnTo>
                    <a:pt x="0" y="6"/>
                  </a:lnTo>
                  <a:lnTo>
                    <a:pt x="3" y="0"/>
                  </a:lnTo>
                  <a:lnTo>
                    <a:pt x="6" y="0"/>
                  </a:lnTo>
                  <a:lnTo>
                    <a:pt x="6" y="3"/>
                  </a:lnTo>
                  <a:lnTo>
                    <a:pt x="3" y="3"/>
                  </a:lnTo>
                  <a:lnTo>
                    <a:pt x="6" y="9"/>
                  </a:lnTo>
                  <a:lnTo>
                    <a:pt x="12" y="6"/>
                  </a:lnTo>
                  <a:lnTo>
                    <a:pt x="20" y="9"/>
                  </a:lnTo>
                  <a:lnTo>
                    <a:pt x="23" y="9"/>
                  </a:lnTo>
                  <a:lnTo>
                    <a:pt x="32" y="9"/>
                  </a:lnTo>
                  <a:lnTo>
                    <a:pt x="37" y="9"/>
                  </a:lnTo>
                  <a:lnTo>
                    <a:pt x="46" y="6"/>
                  </a:lnTo>
                  <a:lnTo>
                    <a:pt x="57" y="0"/>
                  </a:lnTo>
                  <a:lnTo>
                    <a:pt x="63" y="3"/>
                  </a:lnTo>
                  <a:lnTo>
                    <a:pt x="68" y="3"/>
                  </a:lnTo>
                  <a:lnTo>
                    <a:pt x="71" y="6"/>
                  </a:lnTo>
                  <a:lnTo>
                    <a:pt x="74" y="6"/>
                  </a:lnTo>
                  <a:lnTo>
                    <a:pt x="80" y="9"/>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6" name="Freeform 2718"/>
            <p:cNvSpPr/>
            <p:nvPr/>
          </p:nvSpPr>
          <p:spPr>
            <a:xfrm>
              <a:off x="5639040" y="4937040"/>
              <a:ext cx="188280" cy="145800"/>
            </a:xfrm>
            <a:custGeom>
              <a:avLst/>
              <a:gdLst>
                <a:gd name="textAreaLeft" fmla="*/ 0 w 188280"/>
                <a:gd name="textAreaRight" fmla="*/ 189000 w 188280"/>
                <a:gd name="textAreaTop" fmla="*/ 0 h 145800"/>
                <a:gd name="textAreaBottom" fmla="*/ 146520 h 145800"/>
              </a:gdLst>
              <a:ahLst/>
              <a:cxnLst/>
              <a:rect l="textAreaLeft" t="textAreaTop" r="textAreaRight" b="textAreaBottom"/>
              <a:pathLst>
                <a:path w="31" h="25">
                  <a:moveTo>
                    <a:pt x="0" y="8"/>
                  </a:moveTo>
                  <a:lnTo>
                    <a:pt x="3" y="8"/>
                  </a:lnTo>
                  <a:lnTo>
                    <a:pt x="3" y="6"/>
                  </a:lnTo>
                  <a:lnTo>
                    <a:pt x="8" y="3"/>
                  </a:lnTo>
                  <a:lnTo>
                    <a:pt x="8" y="6"/>
                  </a:lnTo>
                  <a:lnTo>
                    <a:pt x="11" y="6"/>
                  </a:lnTo>
                  <a:lnTo>
                    <a:pt x="14" y="3"/>
                  </a:lnTo>
                  <a:lnTo>
                    <a:pt x="17" y="3"/>
                  </a:lnTo>
                  <a:lnTo>
                    <a:pt x="17" y="0"/>
                  </a:lnTo>
                  <a:lnTo>
                    <a:pt x="20" y="0"/>
                  </a:lnTo>
                  <a:lnTo>
                    <a:pt x="20" y="3"/>
                  </a:lnTo>
                  <a:lnTo>
                    <a:pt x="22" y="0"/>
                  </a:lnTo>
                  <a:lnTo>
                    <a:pt x="25" y="0"/>
                  </a:lnTo>
                  <a:lnTo>
                    <a:pt x="25" y="3"/>
                  </a:lnTo>
                  <a:lnTo>
                    <a:pt x="31" y="8"/>
                  </a:lnTo>
                  <a:lnTo>
                    <a:pt x="31" y="11"/>
                  </a:lnTo>
                  <a:lnTo>
                    <a:pt x="31" y="14"/>
                  </a:lnTo>
                  <a:lnTo>
                    <a:pt x="31" y="17"/>
                  </a:lnTo>
                  <a:lnTo>
                    <a:pt x="25" y="20"/>
                  </a:lnTo>
                  <a:lnTo>
                    <a:pt x="17" y="20"/>
                  </a:lnTo>
                  <a:lnTo>
                    <a:pt x="14" y="23"/>
                  </a:lnTo>
                  <a:lnTo>
                    <a:pt x="11" y="23"/>
                  </a:lnTo>
                  <a:lnTo>
                    <a:pt x="8" y="23"/>
                  </a:lnTo>
                  <a:lnTo>
                    <a:pt x="5" y="25"/>
                  </a:lnTo>
                  <a:lnTo>
                    <a:pt x="0" y="20"/>
                  </a:lnTo>
                  <a:lnTo>
                    <a:pt x="0" y="14"/>
                  </a:lnTo>
                  <a:lnTo>
                    <a:pt x="0" y="8"/>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7" name="Freeform 2719"/>
            <p:cNvSpPr/>
            <p:nvPr/>
          </p:nvSpPr>
          <p:spPr>
            <a:xfrm>
              <a:off x="5535360" y="4919400"/>
              <a:ext cx="133560" cy="262800"/>
            </a:xfrm>
            <a:custGeom>
              <a:avLst/>
              <a:gdLst>
                <a:gd name="textAreaLeft" fmla="*/ 0 w 133560"/>
                <a:gd name="textAreaRight" fmla="*/ 134280 w 133560"/>
                <a:gd name="textAreaTop" fmla="*/ 0 h 262800"/>
                <a:gd name="textAreaBottom" fmla="*/ 263520 h 262800"/>
              </a:gdLst>
              <a:ahLst/>
              <a:cxnLst/>
              <a:rect l="textAreaLeft" t="textAreaTop" r="textAreaRight" b="textAreaBottom"/>
              <a:pathLst>
                <a:path w="22" h="45">
                  <a:moveTo>
                    <a:pt x="8" y="45"/>
                  </a:moveTo>
                  <a:lnTo>
                    <a:pt x="8" y="43"/>
                  </a:lnTo>
                  <a:lnTo>
                    <a:pt x="5" y="40"/>
                  </a:lnTo>
                  <a:lnTo>
                    <a:pt x="2" y="40"/>
                  </a:lnTo>
                  <a:lnTo>
                    <a:pt x="2" y="37"/>
                  </a:lnTo>
                  <a:lnTo>
                    <a:pt x="0" y="34"/>
                  </a:lnTo>
                  <a:lnTo>
                    <a:pt x="2" y="34"/>
                  </a:lnTo>
                  <a:lnTo>
                    <a:pt x="0" y="34"/>
                  </a:lnTo>
                  <a:lnTo>
                    <a:pt x="0" y="31"/>
                  </a:lnTo>
                  <a:lnTo>
                    <a:pt x="2" y="28"/>
                  </a:lnTo>
                  <a:lnTo>
                    <a:pt x="2" y="26"/>
                  </a:lnTo>
                  <a:lnTo>
                    <a:pt x="2" y="23"/>
                  </a:lnTo>
                  <a:lnTo>
                    <a:pt x="2" y="20"/>
                  </a:lnTo>
                  <a:lnTo>
                    <a:pt x="2" y="17"/>
                  </a:lnTo>
                  <a:lnTo>
                    <a:pt x="2" y="14"/>
                  </a:lnTo>
                  <a:lnTo>
                    <a:pt x="0" y="9"/>
                  </a:lnTo>
                  <a:lnTo>
                    <a:pt x="2" y="3"/>
                  </a:lnTo>
                  <a:lnTo>
                    <a:pt x="2" y="0"/>
                  </a:lnTo>
                  <a:lnTo>
                    <a:pt x="5" y="0"/>
                  </a:lnTo>
                  <a:lnTo>
                    <a:pt x="11" y="3"/>
                  </a:lnTo>
                  <a:lnTo>
                    <a:pt x="11" y="0"/>
                  </a:lnTo>
                  <a:lnTo>
                    <a:pt x="14" y="3"/>
                  </a:lnTo>
                  <a:lnTo>
                    <a:pt x="17" y="6"/>
                  </a:lnTo>
                  <a:lnTo>
                    <a:pt x="17" y="9"/>
                  </a:lnTo>
                  <a:lnTo>
                    <a:pt x="17" y="11"/>
                  </a:lnTo>
                  <a:lnTo>
                    <a:pt x="17" y="17"/>
                  </a:lnTo>
                  <a:lnTo>
                    <a:pt x="17" y="23"/>
                  </a:lnTo>
                  <a:lnTo>
                    <a:pt x="22" y="28"/>
                  </a:lnTo>
                  <a:lnTo>
                    <a:pt x="22" y="31"/>
                  </a:lnTo>
                  <a:lnTo>
                    <a:pt x="22" y="34"/>
                  </a:lnTo>
                  <a:lnTo>
                    <a:pt x="20" y="37"/>
                  </a:lnTo>
                  <a:lnTo>
                    <a:pt x="17" y="40"/>
                  </a:lnTo>
                  <a:lnTo>
                    <a:pt x="14" y="43"/>
                  </a:lnTo>
                  <a:lnTo>
                    <a:pt x="11" y="45"/>
                  </a:lnTo>
                  <a:lnTo>
                    <a:pt x="8" y="4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8" name="Freeform 2721"/>
            <p:cNvSpPr/>
            <p:nvPr/>
          </p:nvSpPr>
          <p:spPr>
            <a:xfrm>
              <a:off x="5254920" y="4685040"/>
              <a:ext cx="310320" cy="233640"/>
            </a:xfrm>
            <a:custGeom>
              <a:avLst/>
              <a:gdLst>
                <a:gd name="textAreaLeft" fmla="*/ 0 w 310320"/>
                <a:gd name="textAreaRight" fmla="*/ 311040 w 310320"/>
                <a:gd name="textAreaTop" fmla="*/ 0 h 233640"/>
                <a:gd name="textAreaBottom" fmla="*/ 234360 h 233640"/>
              </a:gdLst>
              <a:ahLst/>
              <a:cxnLst/>
              <a:rect l="textAreaLeft" t="textAreaTop" r="textAreaRight" b="textAreaBottom"/>
              <a:pathLst>
                <a:path w="51" h="40">
                  <a:moveTo>
                    <a:pt x="26" y="34"/>
                  </a:moveTo>
                  <a:lnTo>
                    <a:pt x="29" y="34"/>
                  </a:lnTo>
                  <a:lnTo>
                    <a:pt x="31" y="37"/>
                  </a:lnTo>
                  <a:lnTo>
                    <a:pt x="34" y="37"/>
                  </a:lnTo>
                  <a:lnTo>
                    <a:pt x="37" y="40"/>
                  </a:lnTo>
                  <a:lnTo>
                    <a:pt x="37" y="37"/>
                  </a:lnTo>
                  <a:lnTo>
                    <a:pt x="37" y="34"/>
                  </a:lnTo>
                  <a:lnTo>
                    <a:pt x="40" y="31"/>
                  </a:lnTo>
                  <a:lnTo>
                    <a:pt x="40" y="29"/>
                  </a:lnTo>
                  <a:lnTo>
                    <a:pt x="43" y="26"/>
                  </a:lnTo>
                  <a:lnTo>
                    <a:pt x="43" y="29"/>
                  </a:lnTo>
                  <a:lnTo>
                    <a:pt x="46" y="26"/>
                  </a:lnTo>
                  <a:lnTo>
                    <a:pt x="43" y="26"/>
                  </a:lnTo>
                  <a:lnTo>
                    <a:pt x="43" y="23"/>
                  </a:lnTo>
                  <a:lnTo>
                    <a:pt x="46" y="26"/>
                  </a:lnTo>
                  <a:lnTo>
                    <a:pt x="48" y="23"/>
                  </a:lnTo>
                  <a:lnTo>
                    <a:pt x="48" y="26"/>
                  </a:lnTo>
                  <a:lnTo>
                    <a:pt x="51" y="20"/>
                  </a:lnTo>
                  <a:lnTo>
                    <a:pt x="48" y="20"/>
                  </a:lnTo>
                  <a:lnTo>
                    <a:pt x="46" y="17"/>
                  </a:lnTo>
                  <a:lnTo>
                    <a:pt x="51" y="17"/>
                  </a:lnTo>
                  <a:lnTo>
                    <a:pt x="48" y="14"/>
                  </a:lnTo>
                  <a:lnTo>
                    <a:pt x="43" y="12"/>
                  </a:lnTo>
                  <a:lnTo>
                    <a:pt x="46" y="6"/>
                  </a:lnTo>
                  <a:lnTo>
                    <a:pt x="43" y="3"/>
                  </a:lnTo>
                  <a:lnTo>
                    <a:pt x="43" y="6"/>
                  </a:lnTo>
                  <a:lnTo>
                    <a:pt x="40" y="6"/>
                  </a:lnTo>
                  <a:lnTo>
                    <a:pt x="37" y="3"/>
                  </a:lnTo>
                  <a:lnTo>
                    <a:pt x="31" y="0"/>
                  </a:lnTo>
                  <a:lnTo>
                    <a:pt x="26" y="3"/>
                  </a:lnTo>
                  <a:lnTo>
                    <a:pt x="23" y="0"/>
                  </a:lnTo>
                  <a:lnTo>
                    <a:pt x="17" y="0"/>
                  </a:lnTo>
                  <a:lnTo>
                    <a:pt x="12" y="0"/>
                  </a:lnTo>
                  <a:lnTo>
                    <a:pt x="9" y="3"/>
                  </a:lnTo>
                  <a:lnTo>
                    <a:pt x="6" y="3"/>
                  </a:lnTo>
                  <a:lnTo>
                    <a:pt x="3" y="0"/>
                  </a:lnTo>
                  <a:lnTo>
                    <a:pt x="0" y="6"/>
                  </a:lnTo>
                  <a:lnTo>
                    <a:pt x="9" y="12"/>
                  </a:lnTo>
                  <a:lnTo>
                    <a:pt x="9" y="17"/>
                  </a:lnTo>
                  <a:lnTo>
                    <a:pt x="14" y="20"/>
                  </a:lnTo>
                  <a:lnTo>
                    <a:pt x="17" y="26"/>
                  </a:lnTo>
                  <a:lnTo>
                    <a:pt x="20" y="26"/>
                  </a:lnTo>
                  <a:lnTo>
                    <a:pt x="20" y="29"/>
                  </a:lnTo>
                  <a:lnTo>
                    <a:pt x="26" y="31"/>
                  </a:lnTo>
                  <a:lnTo>
                    <a:pt x="26" y="31"/>
                  </a:lnTo>
                  <a:lnTo>
                    <a:pt x="23" y="34"/>
                  </a:lnTo>
                  <a:lnTo>
                    <a:pt x="23" y="34"/>
                  </a:lnTo>
                  <a:lnTo>
                    <a:pt x="26" y="34"/>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899" name="Freeform 2722"/>
            <p:cNvSpPr/>
            <p:nvPr/>
          </p:nvSpPr>
          <p:spPr>
            <a:xfrm>
              <a:off x="5358600" y="4884120"/>
              <a:ext cx="121320" cy="69480"/>
            </a:xfrm>
            <a:custGeom>
              <a:avLst/>
              <a:gdLst>
                <a:gd name="textAreaLeft" fmla="*/ 0 w 121320"/>
                <a:gd name="textAreaRight" fmla="*/ 122040 w 121320"/>
                <a:gd name="textAreaTop" fmla="*/ 0 h 69480"/>
                <a:gd name="textAreaBottom" fmla="*/ 70200 h 69480"/>
              </a:gdLst>
              <a:ahLst/>
              <a:cxnLst/>
              <a:rect l="textAreaLeft" t="textAreaTop" r="textAreaRight" b="textAreaBottom"/>
              <a:pathLst>
                <a:path w="20" h="12">
                  <a:moveTo>
                    <a:pt x="20" y="6"/>
                  </a:moveTo>
                  <a:lnTo>
                    <a:pt x="17" y="3"/>
                  </a:lnTo>
                  <a:lnTo>
                    <a:pt x="14" y="3"/>
                  </a:lnTo>
                  <a:lnTo>
                    <a:pt x="12" y="0"/>
                  </a:lnTo>
                  <a:lnTo>
                    <a:pt x="9" y="0"/>
                  </a:lnTo>
                  <a:lnTo>
                    <a:pt x="9" y="3"/>
                  </a:lnTo>
                  <a:lnTo>
                    <a:pt x="6" y="0"/>
                  </a:lnTo>
                  <a:lnTo>
                    <a:pt x="3" y="0"/>
                  </a:lnTo>
                  <a:lnTo>
                    <a:pt x="0" y="0"/>
                  </a:lnTo>
                  <a:lnTo>
                    <a:pt x="0" y="3"/>
                  </a:lnTo>
                  <a:lnTo>
                    <a:pt x="3" y="3"/>
                  </a:lnTo>
                  <a:lnTo>
                    <a:pt x="6" y="3"/>
                  </a:lnTo>
                  <a:lnTo>
                    <a:pt x="9" y="3"/>
                  </a:lnTo>
                  <a:lnTo>
                    <a:pt x="9" y="6"/>
                  </a:lnTo>
                  <a:lnTo>
                    <a:pt x="9" y="3"/>
                  </a:lnTo>
                  <a:lnTo>
                    <a:pt x="12" y="6"/>
                  </a:lnTo>
                  <a:lnTo>
                    <a:pt x="14" y="6"/>
                  </a:lnTo>
                  <a:lnTo>
                    <a:pt x="17" y="9"/>
                  </a:lnTo>
                  <a:lnTo>
                    <a:pt x="20" y="12"/>
                  </a:lnTo>
                  <a:lnTo>
                    <a:pt x="2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0" name="Freeform 2723"/>
            <p:cNvSpPr/>
            <p:nvPr/>
          </p:nvSpPr>
          <p:spPr>
            <a:xfrm>
              <a:off x="5084280" y="4550400"/>
              <a:ext cx="450720" cy="333000"/>
            </a:xfrm>
            <a:custGeom>
              <a:avLst/>
              <a:gdLst>
                <a:gd name="textAreaLeft" fmla="*/ 0 w 450720"/>
                <a:gd name="textAreaRight" fmla="*/ 451440 w 450720"/>
                <a:gd name="textAreaTop" fmla="*/ 0 h 333000"/>
                <a:gd name="textAreaBottom" fmla="*/ 333720 h 333000"/>
              </a:gdLst>
              <a:ahLst/>
              <a:cxnLst/>
              <a:rect l="textAreaLeft" t="textAreaTop" r="textAreaRight" b="textAreaBottom"/>
              <a:pathLst>
                <a:path w="74" h="57">
                  <a:moveTo>
                    <a:pt x="3" y="18"/>
                  </a:moveTo>
                  <a:lnTo>
                    <a:pt x="0" y="18"/>
                  </a:lnTo>
                  <a:lnTo>
                    <a:pt x="0" y="20"/>
                  </a:lnTo>
                  <a:lnTo>
                    <a:pt x="3" y="23"/>
                  </a:lnTo>
                  <a:lnTo>
                    <a:pt x="3" y="26"/>
                  </a:lnTo>
                  <a:lnTo>
                    <a:pt x="5" y="29"/>
                  </a:lnTo>
                  <a:lnTo>
                    <a:pt x="8" y="29"/>
                  </a:lnTo>
                  <a:lnTo>
                    <a:pt x="8" y="26"/>
                  </a:lnTo>
                  <a:lnTo>
                    <a:pt x="8" y="23"/>
                  </a:lnTo>
                  <a:lnTo>
                    <a:pt x="8" y="20"/>
                  </a:lnTo>
                  <a:lnTo>
                    <a:pt x="11" y="20"/>
                  </a:lnTo>
                  <a:lnTo>
                    <a:pt x="11" y="23"/>
                  </a:lnTo>
                  <a:lnTo>
                    <a:pt x="14" y="23"/>
                  </a:lnTo>
                  <a:lnTo>
                    <a:pt x="17" y="26"/>
                  </a:lnTo>
                  <a:lnTo>
                    <a:pt x="20" y="29"/>
                  </a:lnTo>
                  <a:lnTo>
                    <a:pt x="20" y="32"/>
                  </a:lnTo>
                  <a:lnTo>
                    <a:pt x="20" y="35"/>
                  </a:lnTo>
                  <a:lnTo>
                    <a:pt x="22" y="35"/>
                  </a:lnTo>
                  <a:lnTo>
                    <a:pt x="25" y="37"/>
                  </a:lnTo>
                  <a:lnTo>
                    <a:pt x="25" y="40"/>
                  </a:lnTo>
                  <a:lnTo>
                    <a:pt x="25" y="37"/>
                  </a:lnTo>
                  <a:lnTo>
                    <a:pt x="22" y="37"/>
                  </a:lnTo>
                  <a:lnTo>
                    <a:pt x="20" y="37"/>
                  </a:lnTo>
                  <a:lnTo>
                    <a:pt x="25" y="46"/>
                  </a:lnTo>
                  <a:lnTo>
                    <a:pt x="31" y="49"/>
                  </a:lnTo>
                  <a:lnTo>
                    <a:pt x="31" y="52"/>
                  </a:lnTo>
                  <a:lnTo>
                    <a:pt x="34" y="52"/>
                  </a:lnTo>
                  <a:lnTo>
                    <a:pt x="37" y="49"/>
                  </a:lnTo>
                  <a:lnTo>
                    <a:pt x="40" y="52"/>
                  </a:lnTo>
                  <a:lnTo>
                    <a:pt x="42" y="52"/>
                  </a:lnTo>
                  <a:lnTo>
                    <a:pt x="45" y="54"/>
                  </a:lnTo>
                  <a:lnTo>
                    <a:pt x="48" y="57"/>
                  </a:lnTo>
                  <a:lnTo>
                    <a:pt x="51" y="57"/>
                  </a:lnTo>
                  <a:lnTo>
                    <a:pt x="54" y="57"/>
                  </a:lnTo>
                  <a:lnTo>
                    <a:pt x="54" y="54"/>
                  </a:lnTo>
                  <a:lnTo>
                    <a:pt x="48" y="52"/>
                  </a:lnTo>
                  <a:lnTo>
                    <a:pt x="48" y="49"/>
                  </a:lnTo>
                  <a:lnTo>
                    <a:pt x="45" y="49"/>
                  </a:lnTo>
                  <a:lnTo>
                    <a:pt x="42" y="43"/>
                  </a:lnTo>
                  <a:lnTo>
                    <a:pt x="37" y="40"/>
                  </a:lnTo>
                  <a:lnTo>
                    <a:pt x="37" y="35"/>
                  </a:lnTo>
                  <a:lnTo>
                    <a:pt x="28" y="29"/>
                  </a:lnTo>
                  <a:lnTo>
                    <a:pt x="31" y="23"/>
                  </a:lnTo>
                  <a:lnTo>
                    <a:pt x="34" y="26"/>
                  </a:lnTo>
                  <a:lnTo>
                    <a:pt x="37" y="26"/>
                  </a:lnTo>
                  <a:lnTo>
                    <a:pt x="40" y="23"/>
                  </a:lnTo>
                  <a:lnTo>
                    <a:pt x="45" y="23"/>
                  </a:lnTo>
                  <a:lnTo>
                    <a:pt x="51" y="23"/>
                  </a:lnTo>
                  <a:lnTo>
                    <a:pt x="54" y="26"/>
                  </a:lnTo>
                  <a:lnTo>
                    <a:pt x="59" y="23"/>
                  </a:lnTo>
                  <a:lnTo>
                    <a:pt x="65" y="26"/>
                  </a:lnTo>
                  <a:lnTo>
                    <a:pt x="68" y="29"/>
                  </a:lnTo>
                  <a:lnTo>
                    <a:pt x="71" y="29"/>
                  </a:lnTo>
                  <a:lnTo>
                    <a:pt x="71" y="26"/>
                  </a:lnTo>
                  <a:lnTo>
                    <a:pt x="71" y="23"/>
                  </a:lnTo>
                  <a:lnTo>
                    <a:pt x="74" y="23"/>
                  </a:lnTo>
                  <a:lnTo>
                    <a:pt x="74" y="20"/>
                  </a:lnTo>
                  <a:lnTo>
                    <a:pt x="71" y="20"/>
                  </a:lnTo>
                  <a:lnTo>
                    <a:pt x="71" y="18"/>
                  </a:lnTo>
                  <a:lnTo>
                    <a:pt x="68" y="15"/>
                  </a:lnTo>
                  <a:lnTo>
                    <a:pt x="68" y="12"/>
                  </a:lnTo>
                  <a:lnTo>
                    <a:pt x="62" y="12"/>
                  </a:lnTo>
                  <a:lnTo>
                    <a:pt x="57" y="12"/>
                  </a:lnTo>
                  <a:lnTo>
                    <a:pt x="48" y="6"/>
                  </a:lnTo>
                  <a:lnTo>
                    <a:pt x="45" y="3"/>
                  </a:lnTo>
                  <a:lnTo>
                    <a:pt x="42" y="3"/>
                  </a:lnTo>
                  <a:lnTo>
                    <a:pt x="40" y="0"/>
                  </a:lnTo>
                  <a:lnTo>
                    <a:pt x="37" y="0"/>
                  </a:lnTo>
                  <a:lnTo>
                    <a:pt x="34" y="3"/>
                  </a:lnTo>
                  <a:lnTo>
                    <a:pt x="31" y="3"/>
                  </a:lnTo>
                  <a:lnTo>
                    <a:pt x="31" y="6"/>
                  </a:lnTo>
                  <a:lnTo>
                    <a:pt x="28" y="6"/>
                  </a:lnTo>
                  <a:lnTo>
                    <a:pt x="28" y="12"/>
                  </a:lnTo>
                  <a:lnTo>
                    <a:pt x="25" y="15"/>
                  </a:lnTo>
                  <a:lnTo>
                    <a:pt x="22" y="18"/>
                  </a:lnTo>
                  <a:lnTo>
                    <a:pt x="25" y="18"/>
                  </a:lnTo>
                  <a:lnTo>
                    <a:pt x="22" y="20"/>
                  </a:lnTo>
                  <a:lnTo>
                    <a:pt x="22" y="18"/>
                  </a:lnTo>
                  <a:lnTo>
                    <a:pt x="17" y="18"/>
                  </a:lnTo>
                  <a:lnTo>
                    <a:pt x="14" y="18"/>
                  </a:lnTo>
                  <a:lnTo>
                    <a:pt x="5" y="20"/>
                  </a:lnTo>
                  <a:lnTo>
                    <a:pt x="5" y="18"/>
                  </a:lnTo>
                  <a:lnTo>
                    <a:pt x="3" y="18"/>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1" name="Freeform 2724"/>
            <p:cNvSpPr/>
            <p:nvPr/>
          </p:nvSpPr>
          <p:spPr>
            <a:xfrm>
              <a:off x="5151240" y="47026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0" y="3"/>
                  </a:lnTo>
                  <a:lnTo>
                    <a:pt x="0" y="6"/>
                  </a:lnTo>
                  <a:lnTo>
                    <a:pt x="3" y="6"/>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2" name="Freeform 2725"/>
            <p:cNvSpPr/>
            <p:nvPr/>
          </p:nvSpPr>
          <p:spPr>
            <a:xfrm>
              <a:off x="5151240" y="4737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3" name="Freeform 2726"/>
            <p:cNvSpPr/>
            <p:nvPr/>
          </p:nvSpPr>
          <p:spPr>
            <a:xfrm>
              <a:off x="5169600" y="47671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3" y="0"/>
                  </a:lnTo>
                  <a:lnTo>
                    <a:pt x="3" y="3"/>
                  </a:lnTo>
                  <a:lnTo>
                    <a:pt x="6" y="6"/>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4" name="Freeform 2727"/>
            <p:cNvSpPr/>
            <p:nvPr/>
          </p:nvSpPr>
          <p:spPr>
            <a:xfrm>
              <a:off x="5187960" y="473796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5" y="5"/>
                  </a:moveTo>
                  <a:lnTo>
                    <a:pt x="3" y="3"/>
                  </a:lnTo>
                  <a:lnTo>
                    <a:pt x="0" y="0"/>
                  </a:lnTo>
                  <a:lnTo>
                    <a:pt x="0" y="3"/>
                  </a:lnTo>
                  <a:lnTo>
                    <a:pt x="3" y="5"/>
                  </a:lnTo>
                  <a:lnTo>
                    <a:pt x="3" y="3"/>
                  </a:lnTo>
                  <a:lnTo>
                    <a:pt x="3" y="5"/>
                  </a:lnTo>
                  <a:lnTo>
                    <a:pt x="5"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5" name="Freeform 2728"/>
            <p:cNvSpPr/>
            <p:nvPr/>
          </p:nvSpPr>
          <p:spPr>
            <a:xfrm>
              <a:off x="5151240" y="468504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6" y="6"/>
                  </a:moveTo>
                  <a:lnTo>
                    <a:pt x="3" y="3"/>
                  </a:lnTo>
                  <a:lnTo>
                    <a:pt x="0" y="3"/>
                  </a:lnTo>
                  <a:lnTo>
                    <a:pt x="3" y="3"/>
                  </a:lnTo>
                  <a:lnTo>
                    <a:pt x="3" y="0"/>
                  </a:lnTo>
                  <a:lnTo>
                    <a:pt x="6" y="3"/>
                  </a:lnTo>
                  <a:lnTo>
                    <a:pt x="6" y="3"/>
                  </a:lnTo>
                  <a:lnTo>
                    <a:pt x="9" y="9"/>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6" name="Freeform 2729"/>
            <p:cNvSpPr/>
            <p:nvPr/>
          </p:nvSpPr>
          <p:spPr>
            <a:xfrm>
              <a:off x="5169600" y="4720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7" name="Freeform 2730"/>
            <p:cNvSpPr/>
            <p:nvPr/>
          </p:nvSpPr>
          <p:spPr>
            <a:xfrm>
              <a:off x="5310000" y="485496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0" y="0"/>
                  </a:moveTo>
                  <a:lnTo>
                    <a:pt x="3" y="2"/>
                  </a:lnTo>
                  <a:lnTo>
                    <a:pt x="5" y="2"/>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8" name="Freeform 2731"/>
            <p:cNvSpPr/>
            <p:nvPr/>
          </p:nvSpPr>
          <p:spPr>
            <a:xfrm>
              <a:off x="5310000" y="48668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0"/>
                  </a:moveTo>
                  <a:lnTo>
                    <a:pt x="3" y="0"/>
                  </a:lnTo>
                  <a:lnTo>
                    <a:pt x="8" y="0"/>
                  </a:lnTo>
                  <a:lnTo>
                    <a:pt x="8" y="3"/>
                  </a:lnTo>
                  <a:lnTo>
                    <a:pt x="5"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09" name="Freeform 2732"/>
            <p:cNvSpPr/>
            <p:nvPr/>
          </p:nvSpPr>
          <p:spPr>
            <a:xfrm>
              <a:off x="5328000" y="4901760"/>
              <a:ext cx="48240" cy="5040"/>
            </a:xfrm>
            <a:custGeom>
              <a:avLst/>
              <a:gdLst>
                <a:gd name="textAreaLeft" fmla="*/ 0 w 48240"/>
                <a:gd name="textAreaRight" fmla="*/ 48960 w 48240"/>
                <a:gd name="textAreaTop" fmla="*/ 0 h 5040"/>
                <a:gd name="textAreaBottom" fmla="*/ 5760 h 5040"/>
              </a:gdLst>
              <a:ahLst/>
              <a:cxnLst/>
              <a:rect l="textAreaLeft" t="textAreaTop" r="textAreaRight" b="textAreaBottom"/>
              <a:pathLst>
                <a:path w="8">
                  <a:moveTo>
                    <a:pt x="0" y="0"/>
                  </a:moveTo>
                  <a:lnTo>
                    <a:pt x="2" y="0"/>
                  </a:lnTo>
                  <a:lnTo>
                    <a:pt x="5" y="0"/>
                  </a:lnTo>
                  <a:lnTo>
                    <a:pt x="8"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0" name="Freeform 2733"/>
            <p:cNvSpPr/>
            <p:nvPr/>
          </p:nvSpPr>
          <p:spPr>
            <a:xfrm>
              <a:off x="5187960" y="47671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3" y="3"/>
                  </a:lnTo>
                  <a:lnTo>
                    <a:pt x="5"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1" name="Freeform 2734"/>
            <p:cNvSpPr/>
            <p:nvPr/>
          </p:nvSpPr>
          <p:spPr>
            <a:xfrm>
              <a:off x="5376960" y="49017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3"/>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2" name="Freeform 2735"/>
            <p:cNvSpPr/>
            <p:nvPr/>
          </p:nvSpPr>
          <p:spPr>
            <a:xfrm>
              <a:off x="5084280" y="4538880"/>
              <a:ext cx="243360" cy="128160"/>
            </a:xfrm>
            <a:custGeom>
              <a:avLst/>
              <a:gdLst>
                <a:gd name="textAreaLeft" fmla="*/ 0 w 243360"/>
                <a:gd name="textAreaRight" fmla="*/ 244080 w 243360"/>
                <a:gd name="textAreaTop" fmla="*/ 0 h 128160"/>
                <a:gd name="textAreaBottom" fmla="*/ 128880 h 128160"/>
              </a:gdLst>
              <a:ahLst/>
              <a:cxnLst/>
              <a:rect l="textAreaLeft" t="textAreaTop" r="textAreaRight" b="textAreaBottom"/>
              <a:pathLst>
                <a:path w="40" h="22">
                  <a:moveTo>
                    <a:pt x="40" y="2"/>
                  </a:moveTo>
                  <a:lnTo>
                    <a:pt x="37" y="0"/>
                  </a:lnTo>
                  <a:lnTo>
                    <a:pt x="34" y="0"/>
                  </a:lnTo>
                  <a:lnTo>
                    <a:pt x="31" y="0"/>
                  </a:lnTo>
                  <a:lnTo>
                    <a:pt x="31" y="2"/>
                  </a:lnTo>
                  <a:lnTo>
                    <a:pt x="28" y="0"/>
                  </a:lnTo>
                  <a:lnTo>
                    <a:pt x="22" y="2"/>
                  </a:lnTo>
                  <a:lnTo>
                    <a:pt x="20" y="2"/>
                  </a:lnTo>
                  <a:lnTo>
                    <a:pt x="14" y="5"/>
                  </a:lnTo>
                  <a:lnTo>
                    <a:pt x="3" y="2"/>
                  </a:lnTo>
                  <a:lnTo>
                    <a:pt x="0" y="8"/>
                  </a:lnTo>
                  <a:lnTo>
                    <a:pt x="0" y="11"/>
                  </a:lnTo>
                  <a:lnTo>
                    <a:pt x="3" y="11"/>
                  </a:lnTo>
                  <a:lnTo>
                    <a:pt x="0" y="14"/>
                  </a:lnTo>
                  <a:lnTo>
                    <a:pt x="3" y="14"/>
                  </a:lnTo>
                  <a:lnTo>
                    <a:pt x="3" y="17"/>
                  </a:lnTo>
                  <a:lnTo>
                    <a:pt x="3" y="20"/>
                  </a:lnTo>
                  <a:lnTo>
                    <a:pt x="5" y="20"/>
                  </a:lnTo>
                  <a:lnTo>
                    <a:pt x="5" y="22"/>
                  </a:lnTo>
                  <a:lnTo>
                    <a:pt x="14" y="20"/>
                  </a:lnTo>
                  <a:lnTo>
                    <a:pt x="17" y="20"/>
                  </a:lnTo>
                  <a:lnTo>
                    <a:pt x="22" y="20"/>
                  </a:lnTo>
                  <a:lnTo>
                    <a:pt x="22" y="22"/>
                  </a:lnTo>
                  <a:lnTo>
                    <a:pt x="25" y="20"/>
                  </a:lnTo>
                  <a:lnTo>
                    <a:pt x="22" y="20"/>
                  </a:lnTo>
                  <a:lnTo>
                    <a:pt x="25" y="17"/>
                  </a:lnTo>
                  <a:lnTo>
                    <a:pt x="28" y="14"/>
                  </a:lnTo>
                  <a:lnTo>
                    <a:pt x="28" y="8"/>
                  </a:lnTo>
                  <a:lnTo>
                    <a:pt x="31" y="8"/>
                  </a:lnTo>
                  <a:lnTo>
                    <a:pt x="31" y="5"/>
                  </a:lnTo>
                  <a:lnTo>
                    <a:pt x="34" y="5"/>
                  </a:lnTo>
                  <a:lnTo>
                    <a:pt x="37" y="2"/>
                  </a:lnTo>
                  <a:lnTo>
                    <a:pt x="37" y="2"/>
                  </a:lnTo>
                  <a:lnTo>
                    <a:pt x="40" y="2"/>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3" name="Freeform 2736"/>
            <p:cNvSpPr/>
            <p:nvPr/>
          </p:nvSpPr>
          <p:spPr>
            <a:xfrm>
              <a:off x="4785480" y="4322160"/>
              <a:ext cx="572400" cy="245160"/>
            </a:xfrm>
            <a:custGeom>
              <a:avLst/>
              <a:gdLst>
                <a:gd name="textAreaLeft" fmla="*/ 0 w 572400"/>
                <a:gd name="textAreaRight" fmla="*/ 573120 w 572400"/>
                <a:gd name="textAreaTop" fmla="*/ 0 h 245160"/>
                <a:gd name="textAreaBottom" fmla="*/ 245880 h 245160"/>
              </a:gdLst>
              <a:ahLst/>
              <a:cxnLst/>
              <a:rect l="textAreaLeft" t="textAreaTop" r="textAreaRight" b="textAreaBottom"/>
              <a:pathLst>
                <a:path w="94" h="42">
                  <a:moveTo>
                    <a:pt x="3" y="31"/>
                  </a:moveTo>
                  <a:lnTo>
                    <a:pt x="3" y="37"/>
                  </a:lnTo>
                  <a:lnTo>
                    <a:pt x="6" y="37"/>
                  </a:lnTo>
                  <a:lnTo>
                    <a:pt x="6" y="34"/>
                  </a:lnTo>
                  <a:lnTo>
                    <a:pt x="9" y="34"/>
                  </a:lnTo>
                  <a:lnTo>
                    <a:pt x="9" y="37"/>
                  </a:lnTo>
                  <a:lnTo>
                    <a:pt x="12" y="34"/>
                  </a:lnTo>
                  <a:lnTo>
                    <a:pt x="17" y="37"/>
                  </a:lnTo>
                  <a:lnTo>
                    <a:pt x="20" y="34"/>
                  </a:lnTo>
                  <a:lnTo>
                    <a:pt x="32" y="31"/>
                  </a:lnTo>
                  <a:lnTo>
                    <a:pt x="35" y="37"/>
                  </a:lnTo>
                  <a:lnTo>
                    <a:pt x="35" y="39"/>
                  </a:lnTo>
                  <a:lnTo>
                    <a:pt x="46" y="39"/>
                  </a:lnTo>
                  <a:lnTo>
                    <a:pt x="52" y="39"/>
                  </a:lnTo>
                  <a:lnTo>
                    <a:pt x="63" y="42"/>
                  </a:lnTo>
                  <a:lnTo>
                    <a:pt x="69" y="39"/>
                  </a:lnTo>
                  <a:lnTo>
                    <a:pt x="71" y="39"/>
                  </a:lnTo>
                  <a:lnTo>
                    <a:pt x="77" y="37"/>
                  </a:lnTo>
                  <a:lnTo>
                    <a:pt x="80" y="39"/>
                  </a:lnTo>
                  <a:lnTo>
                    <a:pt x="80" y="37"/>
                  </a:lnTo>
                  <a:lnTo>
                    <a:pt x="83" y="34"/>
                  </a:lnTo>
                  <a:lnTo>
                    <a:pt x="89" y="28"/>
                  </a:lnTo>
                  <a:lnTo>
                    <a:pt x="89" y="20"/>
                  </a:lnTo>
                  <a:lnTo>
                    <a:pt x="91" y="17"/>
                  </a:lnTo>
                  <a:lnTo>
                    <a:pt x="94" y="17"/>
                  </a:lnTo>
                  <a:lnTo>
                    <a:pt x="94" y="14"/>
                  </a:lnTo>
                  <a:lnTo>
                    <a:pt x="91" y="14"/>
                  </a:lnTo>
                  <a:lnTo>
                    <a:pt x="91" y="5"/>
                  </a:lnTo>
                  <a:lnTo>
                    <a:pt x="91" y="3"/>
                  </a:lnTo>
                  <a:lnTo>
                    <a:pt x="89" y="3"/>
                  </a:lnTo>
                  <a:lnTo>
                    <a:pt x="83" y="3"/>
                  </a:lnTo>
                  <a:lnTo>
                    <a:pt x="77" y="3"/>
                  </a:lnTo>
                  <a:lnTo>
                    <a:pt x="71" y="3"/>
                  </a:lnTo>
                  <a:lnTo>
                    <a:pt x="69" y="0"/>
                  </a:lnTo>
                  <a:lnTo>
                    <a:pt x="69" y="5"/>
                  </a:lnTo>
                  <a:lnTo>
                    <a:pt x="63" y="5"/>
                  </a:lnTo>
                  <a:lnTo>
                    <a:pt x="63" y="8"/>
                  </a:lnTo>
                  <a:lnTo>
                    <a:pt x="60" y="8"/>
                  </a:lnTo>
                  <a:lnTo>
                    <a:pt x="54" y="5"/>
                  </a:lnTo>
                  <a:lnTo>
                    <a:pt x="52" y="5"/>
                  </a:lnTo>
                  <a:lnTo>
                    <a:pt x="49" y="8"/>
                  </a:lnTo>
                  <a:lnTo>
                    <a:pt x="49" y="11"/>
                  </a:lnTo>
                  <a:lnTo>
                    <a:pt x="46" y="11"/>
                  </a:lnTo>
                  <a:lnTo>
                    <a:pt x="40" y="14"/>
                  </a:lnTo>
                  <a:lnTo>
                    <a:pt x="43" y="20"/>
                  </a:lnTo>
                  <a:lnTo>
                    <a:pt x="43" y="22"/>
                  </a:lnTo>
                  <a:lnTo>
                    <a:pt x="43" y="25"/>
                  </a:lnTo>
                  <a:lnTo>
                    <a:pt x="37" y="22"/>
                  </a:lnTo>
                  <a:lnTo>
                    <a:pt x="35" y="22"/>
                  </a:lnTo>
                  <a:lnTo>
                    <a:pt x="26" y="22"/>
                  </a:lnTo>
                  <a:lnTo>
                    <a:pt x="23" y="25"/>
                  </a:lnTo>
                  <a:lnTo>
                    <a:pt x="17" y="25"/>
                  </a:lnTo>
                  <a:lnTo>
                    <a:pt x="15" y="25"/>
                  </a:lnTo>
                  <a:lnTo>
                    <a:pt x="12" y="25"/>
                  </a:lnTo>
                  <a:lnTo>
                    <a:pt x="9" y="28"/>
                  </a:lnTo>
                  <a:lnTo>
                    <a:pt x="6" y="28"/>
                  </a:lnTo>
                  <a:lnTo>
                    <a:pt x="3" y="25"/>
                  </a:lnTo>
                  <a:lnTo>
                    <a:pt x="0" y="25"/>
                  </a:lnTo>
                  <a:lnTo>
                    <a:pt x="0" y="31"/>
                  </a:lnTo>
                  <a:lnTo>
                    <a:pt x="3" y="31"/>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4" name="Freeform 2737"/>
            <p:cNvSpPr/>
            <p:nvPr/>
          </p:nvSpPr>
          <p:spPr>
            <a:xfrm>
              <a:off x="4492800" y="3719160"/>
              <a:ext cx="712800" cy="766080"/>
            </a:xfrm>
            <a:custGeom>
              <a:avLst/>
              <a:gdLst>
                <a:gd name="textAreaLeft" fmla="*/ 0 w 712800"/>
                <a:gd name="textAreaRight" fmla="*/ 713520 w 712800"/>
                <a:gd name="textAreaTop" fmla="*/ 0 h 766080"/>
                <a:gd name="textAreaBottom" fmla="*/ 766800 h 766080"/>
              </a:gdLst>
              <a:ahLst/>
              <a:cxnLst/>
              <a:rect l="textAreaLeft" t="textAreaTop" r="textAreaRight" b="textAreaBottom"/>
              <a:pathLst>
                <a:path w="117" h="131">
                  <a:moveTo>
                    <a:pt x="17" y="32"/>
                  </a:moveTo>
                  <a:lnTo>
                    <a:pt x="14" y="40"/>
                  </a:lnTo>
                  <a:lnTo>
                    <a:pt x="14" y="43"/>
                  </a:lnTo>
                  <a:lnTo>
                    <a:pt x="11" y="46"/>
                  </a:lnTo>
                  <a:lnTo>
                    <a:pt x="14" y="49"/>
                  </a:lnTo>
                  <a:lnTo>
                    <a:pt x="11" y="52"/>
                  </a:lnTo>
                  <a:lnTo>
                    <a:pt x="9" y="54"/>
                  </a:lnTo>
                  <a:lnTo>
                    <a:pt x="0" y="57"/>
                  </a:lnTo>
                  <a:lnTo>
                    <a:pt x="0" y="60"/>
                  </a:lnTo>
                  <a:lnTo>
                    <a:pt x="3" y="66"/>
                  </a:lnTo>
                  <a:lnTo>
                    <a:pt x="0" y="69"/>
                  </a:lnTo>
                  <a:lnTo>
                    <a:pt x="0" y="71"/>
                  </a:lnTo>
                  <a:lnTo>
                    <a:pt x="3" y="74"/>
                  </a:lnTo>
                  <a:lnTo>
                    <a:pt x="3" y="77"/>
                  </a:lnTo>
                  <a:lnTo>
                    <a:pt x="6" y="77"/>
                  </a:lnTo>
                  <a:lnTo>
                    <a:pt x="6" y="80"/>
                  </a:lnTo>
                  <a:lnTo>
                    <a:pt x="3" y="86"/>
                  </a:lnTo>
                  <a:lnTo>
                    <a:pt x="3" y="88"/>
                  </a:lnTo>
                  <a:lnTo>
                    <a:pt x="6" y="91"/>
                  </a:lnTo>
                  <a:lnTo>
                    <a:pt x="6" y="97"/>
                  </a:lnTo>
                  <a:lnTo>
                    <a:pt x="11" y="100"/>
                  </a:lnTo>
                  <a:lnTo>
                    <a:pt x="17" y="100"/>
                  </a:lnTo>
                  <a:lnTo>
                    <a:pt x="20" y="103"/>
                  </a:lnTo>
                  <a:lnTo>
                    <a:pt x="23" y="100"/>
                  </a:lnTo>
                  <a:lnTo>
                    <a:pt x="29" y="103"/>
                  </a:lnTo>
                  <a:lnTo>
                    <a:pt x="26" y="106"/>
                  </a:lnTo>
                  <a:lnTo>
                    <a:pt x="23" y="108"/>
                  </a:lnTo>
                  <a:lnTo>
                    <a:pt x="23" y="117"/>
                  </a:lnTo>
                  <a:lnTo>
                    <a:pt x="20" y="123"/>
                  </a:lnTo>
                  <a:lnTo>
                    <a:pt x="20" y="125"/>
                  </a:lnTo>
                  <a:lnTo>
                    <a:pt x="23" y="125"/>
                  </a:lnTo>
                  <a:lnTo>
                    <a:pt x="26" y="128"/>
                  </a:lnTo>
                  <a:lnTo>
                    <a:pt x="29" y="125"/>
                  </a:lnTo>
                  <a:lnTo>
                    <a:pt x="34" y="125"/>
                  </a:lnTo>
                  <a:lnTo>
                    <a:pt x="37" y="125"/>
                  </a:lnTo>
                  <a:lnTo>
                    <a:pt x="40" y="123"/>
                  </a:lnTo>
                  <a:lnTo>
                    <a:pt x="43" y="125"/>
                  </a:lnTo>
                  <a:lnTo>
                    <a:pt x="43" y="123"/>
                  </a:lnTo>
                  <a:lnTo>
                    <a:pt x="46" y="125"/>
                  </a:lnTo>
                  <a:lnTo>
                    <a:pt x="48" y="125"/>
                  </a:lnTo>
                  <a:lnTo>
                    <a:pt x="51" y="125"/>
                  </a:lnTo>
                  <a:lnTo>
                    <a:pt x="51" y="128"/>
                  </a:lnTo>
                  <a:lnTo>
                    <a:pt x="54" y="131"/>
                  </a:lnTo>
                  <a:lnTo>
                    <a:pt x="57" y="131"/>
                  </a:lnTo>
                  <a:lnTo>
                    <a:pt x="60" y="128"/>
                  </a:lnTo>
                  <a:lnTo>
                    <a:pt x="63" y="128"/>
                  </a:lnTo>
                  <a:lnTo>
                    <a:pt x="65" y="128"/>
                  </a:lnTo>
                  <a:lnTo>
                    <a:pt x="71" y="128"/>
                  </a:lnTo>
                  <a:lnTo>
                    <a:pt x="74" y="125"/>
                  </a:lnTo>
                  <a:lnTo>
                    <a:pt x="83" y="125"/>
                  </a:lnTo>
                  <a:lnTo>
                    <a:pt x="85" y="125"/>
                  </a:lnTo>
                  <a:lnTo>
                    <a:pt x="91" y="128"/>
                  </a:lnTo>
                  <a:lnTo>
                    <a:pt x="91" y="125"/>
                  </a:lnTo>
                  <a:lnTo>
                    <a:pt x="91" y="123"/>
                  </a:lnTo>
                  <a:lnTo>
                    <a:pt x="88" y="117"/>
                  </a:lnTo>
                  <a:lnTo>
                    <a:pt x="94" y="114"/>
                  </a:lnTo>
                  <a:lnTo>
                    <a:pt x="97" y="114"/>
                  </a:lnTo>
                  <a:lnTo>
                    <a:pt x="97" y="111"/>
                  </a:lnTo>
                  <a:lnTo>
                    <a:pt x="100" y="108"/>
                  </a:lnTo>
                  <a:lnTo>
                    <a:pt x="94" y="106"/>
                  </a:lnTo>
                  <a:lnTo>
                    <a:pt x="94" y="100"/>
                  </a:lnTo>
                  <a:lnTo>
                    <a:pt x="91" y="100"/>
                  </a:lnTo>
                  <a:lnTo>
                    <a:pt x="85" y="94"/>
                  </a:lnTo>
                  <a:lnTo>
                    <a:pt x="85" y="88"/>
                  </a:lnTo>
                  <a:lnTo>
                    <a:pt x="80" y="86"/>
                  </a:lnTo>
                  <a:lnTo>
                    <a:pt x="80" y="83"/>
                  </a:lnTo>
                  <a:lnTo>
                    <a:pt x="80" y="80"/>
                  </a:lnTo>
                  <a:lnTo>
                    <a:pt x="83" y="83"/>
                  </a:lnTo>
                  <a:lnTo>
                    <a:pt x="85" y="80"/>
                  </a:lnTo>
                  <a:lnTo>
                    <a:pt x="91" y="77"/>
                  </a:lnTo>
                  <a:lnTo>
                    <a:pt x="94" y="77"/>
                  </a:lnTo>
                  <a:lnTo>
                    <a:pt x="102" y="74"/>
                  </a:lnTo>
                  <a:lnTo>
                    <a:pt x="105" y="71"/>
                  </a:lnTo>
                  <a:lnTo>
                    <a:pt x="105" y="69"/>
                  </a:lnTo>
                  <a:lnTo>
                    <a:pt x="108" y="69"/>
                  </a:lnTo>
                  <a:lnTo>
                    <a:pt x="114" y="71"/>
                  </a:lnTo>
                  <a:lnTo>
                    <a:pt x="114" y="69"/>
                  </a:lnTo>
                  <a:lnTo>
                    <a:pt x="117" y="66"/>
                  </a:lnTo>
                  <a:lnTo>
                    <a:pt x="117" y="63"/>
                  </a:lnTo>
                  <a:lnTo>
                    <a:pt x="114" y="60"/>
                  </a:lnTo>
                  <a:lnTo>
                    <a:pt x="111" y="54"/>
                  </a:lnTo>
                  <a:lnTo>
                    <a:pt x="114" y="52"/>
                  </a:lnTo>
                  <a:lnTo>
                    <a:pt x="111" y="46"/>
                  </a:lnTo>
                  <a:lnTo>
                    <a:pt x="111" y="43"/>
                  </a:lnTo>
                  <a:lnTo>
                    <a:pt x="105" y="37"/>
                  </a:lnTo>
                  <a:lnTo>
                    <a:pt x="108" y="29"/>
                  </a:lnTo>
                  <a:lnTo>
                    <a:pt x="108" y="23"/>
                  </a:lnTo>
                  <a:lnTo>
                    <a:pt x="105" y="23"/>
                  </a:lnTo>
                  <a:lnTo>
                    <a:pt x="102" y="23"/>
                  </a:lnTo>
                  <a:lnTo>
                    <a:pt x="97" y="20"/>
                  </a:lnTo>
                  <a:lnTo>
                    <a:pt x="100" y="20"/>
                  </a:lnTo>
                  <a:lnTo>
                    <a:pt x="100" y="17"/>
                  </a:lnTo>
                  <a:lnTo>
                    <a:pt x="97" y="17"/>
                  </a:lnTo>
                  <a:lnTo>
                    <a:pt x="94" y="15"/>
                  </a:lnTo>
                  <a:lnTo>
                    <a:pt x="91" y="15"/>
                  </a:lnTo>
                  <a:lnTo>
                    <a:pt x="91" y="12"/>
                  </a:lnTo>
                  <a:lnTo>
                    <a:pt x="88" y="12"/>
                  </a:lnTo>
                  <a:lnTo>
                    <a:pt x="85" y="12"/>
                  </a:lnTo>
                  <a:lnTo>
                    <a:pt x="83" y="15"/>
                  </a:lnTo>
                  <a:lnTo>
                    <a:pt x="83" y="12"/>
                  </a:lnTo>
                  <a:lnTo>
                    <a:pt x="85" y="12"/>
                  </a:lnTo>
                  <a:lnTo>
                    <a:pt x="83" y="12"/>
                  </a:lnTo>
                  <a:lnTo>
                    <a:pt x="80" y="15"/>
                  </a:lnTo>
                  <a:lnTo>
                    <a:pt x="77" y="15"/>
                  </a:lnTo>
                  <a:lnTo>
                    <a:pt x="71" y="17"/>
                  </a:lnTo>
                  <a:lnTo>
                    <a:pt x="68" y="17"/>
                  </a:lnTo>
                  <a:lnTo>
                    <a:pt x="71" y="20"/>
                  </a:lnTo>
                  <a:lnTo>
                    <a:pt x="65" y="17"/>
                  </a:lnTo>
                  <a:lnTo>
                    <a:pt x="63" y="20"/>
                  </a:lnTo>
                  <a:lnTo>
                    <a:pt x="60" y="20"/>
                  </a:lnTo>
                  <a:lnTo>
                    <a:pt x="60" y="17"/>
                  </a:lnTo>
                  <a:lnTo>
                    <a:pt x="63" y="17"/>
                  </a:lnTo>
                  <a:lnTo>
                    <a:pt x="63" y="15"/>
                  </a:lnTo>
                  <a:lnTo>
                    <a:pt x="65" y="12"/>
                  </a:lnTo>
                  <a:lnTo>
                    <a:pt x="60" y="12"/>
                  </a:lnTo>
                  <a:lnTo>
                    <a:pt x="60" y="15"/>
                  </a:lnTo>
                  <a:lnTo>
                    <a:pt x="57" y="12"/>
                  </a:lnTo>
                  <a:lnTo>
                    <a:pt x="54" y="12"/>
                  </a:lnTo>
                  <a:lnTo>
                    <a:pt x="51" y="12"/>
                  </a:lnTo>
                  <a:lnTo>
                    <a:pt x="48" y="9"/>
                  </a:lnTo>
                  <a:lnTo>
                    <a:pt x="51" y="9"/>
                  </a:lnTo>
                  <a:lnTo>
                    <a:pt x="51" y="6"/>
                  </a:lnTo>
                  <a:lnTo>
                    <a:pt x="48" y="6"/>
                  </a:lnTo>
                  <a:lnTo>
                    <a:pt x="46" y="3"/>
                  </a:lnTo>
                  <a:lnTo>
                    <a:pt x="43" y="6"/>
                  </a:lnTo>
                  <a:lnTo>
                    <a:pt x="43" y="3"/>
                  </a:lnTo>
                  <a:lnTo>
                    <a:pt x="40" y="6"/>
                  </a:lnTo>
                  <a:lnTo>
                    <a:pt x="34" y="3"/>
                  </a:lnTo>
                  <a:lnTo>
                    <a:pt x="31" y="3"/>
                  </a:lnTo>
                  <a:lnTo>
                    <a:pt x="31" y="0"/>
                  </a:lnTo>
                  <a:lnTo>
                    <a:pt x="29" y="3"/>
                  </a:lnTo>
                  <a:lnTo>
                    <a:pt x="31" y="6"/>
                  </a:lnTo>
                  <a:lnTo>
                    <a:pt x="31" y="3"/>
                  </a:lnTo>
                  <a:lnTo>
                    <a:pt x="31" y="6"/>
                  </a:lnTo>
                  <a:lnTo>
                    <a:pt x="34" y="3"/>
                  </a:lnTo>
                  <a:lnTo>
                    <a:pt x="34" y="6"/>
                  </a:lnTo>
                  <a:lnTo>
                    <a:pt x="37" y="6"/>
                  </a:lnTo>
                  <a:lnTo>
                    <a:pt x="37" y="9"/>
                  </a:lnTo>
                  <a:lnTo>
                    <a:pt x="40" y="9"/>
                  </a:lnTo>
                  <a:lnTo>
                    <a:pt x="37" y="12"/>
                  </a:lnTo>
                  <a:lnTo>
                    <a:pt x="34" y="12"/>
                  </a:lnTo>
                  <a:lnTo>
                    <a:pt x="34" y="15"/>
                  </a:lnTo>
                  <a:lnTo>
                    <a:pt x="37" y="15"/>
                  </a:lnTo>
                  <a:lnTo>
                    <a:pt x="37" y="12"/>
                  </a:lnTo>
                  <a:lnTo>
                    <a:pt x="37" y="15"/>
                  </a:lnTo>
                  <a:lnTo>
                    <a:pt x="37" y="17"/>
                  </a:lnTo>
                  <a:lnTo>
                    <a:pt x="40" y="17"/>
                  </a:lnTo>
                  <a:lnTo>
                    <a:pt x="40" y="20"/>
                  </a:lnTo>
                  <a:lnTo>
                    <a:pt x="37" y="17"/>
                  </a:lnTo>
                  <a:lnTo>
                    <a:pt x="37" y="20"/>
                  </a:lnTo>
                  <a:lnTo>
                    <a:pt x="40" y="20"/>
                  </a:lnTo>
                  <a:lnTo>
                    <a:pt x="43" y="23"/>
                  </a:lnTo>
                  <a:lnTo>
                    <a:pt x="46" y="23"/>
                  </a:lnTo>
                  <a:lnTo>
                    <a:pt x="46" y="26"/>
                  </a:lnTo>
                  <a:lnTo>
                    <a:pt x="48" y="26"/>
                  </a:lnTo>
                  <a:lnTo>
                    <a:pt x="51" y="29"/>
                  </a:lnTo>
                  <a:lnTo>
                    <a:pt x="48" y="29"/>
                  </a:lnTo>
                  <a:lnTo>
                    <a:pt x="46" y="23"/>
                  </a:lnTo>
                  <a:lnTo>
                    <a:pt x="43" y="23"/>
                  </a:lnTo>
                  <a:lnTo>
                    <a:pt x="40" y="23"/>
                  </a:lnTo>
                  <a:lnTo>
                    <a:pt x="34" y="20"/>
                  </a:lnTo>
                  <a:lnTo>
                    <a:pt x="31" y="23"/>
                  </a:lnTo>
                  <a:lnTo>
                    <a:pt x="31" y="26"/>
                  </a:lnTo>
                  <a:lnTo>
                    <a:pt x="31" y="29"/>
                  </a:lnTo>
                  <a:lnTo>
                    <a:pt x="34" y="29"/>
                  </a:lnTo>
                  <a:lnTo>
                    <a:pt x="31" y="29"/>
                  </a:lnTo>
                  <a:lnTo>
                    <a:pt x="31" y="26"/>
                  </a:lnTo>
                  <a:lnTo>
                    <a:pt x="29" y="26"/>
                  </a:lnTo>
                  <a:lnTo>
                    <a:pt x="31" y="29"/>
                  </a:lnTo>
                  <a:lnTo>
                    <a:pt x="29" y="29"/>
                  </a:lnTo>
                  <a:lnTo>
                    <a:pt x="26" y="26"/>
                  </a:lnTo>
                  <a:lnTo>
                    <a:pt x="26" y="23"/>
                  </a:lnTo>
                  <a:lnTo>
                    <a:pt x="17" y="26"/>
                  </a:lnTo>
                  <a:lnTo>
                    <a:pt x="14" y="26"/>
                  </a:lnTo>
                  <a:lnTo>
                    <a:pt x="14" y="29"/>
                  </a:lnTo>
                  <a:lnTo>
                    <a:pt x="14" y="32"/>
                  </a:lnTo>
                  <a:lnTo>
                    <a:pt x="17" y="29"/>
                  </a:lnTo>
                  <a:lnTo>
                    <a:pt x="20" y="32"/>
                  </a:lnTo>
                  <a:lnTo>
                    <a:pt x="20" y="34"/>
                  </a:lnTo>
                  <a:lnTo>
                    <a:pt x="20" y="32"/>
                  </a:lnTo>
                  <a:lnTo>
                    <a:pt x="20" y="32"/>
                  </a:lnTo>
                  <a:lnTo>
                    <a:pt x="17" y="32"/>
                  </a:lnTo>
                  <a:close/>
                </a:path>
              </a:pathLst>
            </a:custGeom>
            <a:solidFill>
              <a:srgbClr val="44AD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5" name="Freeform 2738"/>
            <p:cNvSpPr/>
            <p:nvPr/>
          </p:nvSpPr>
          <p:spPr>
            <a:xfrm>
              <a:off x="5102640" y="380700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8" y="8"/>
                  </a:moveTo>
                  <a:lnTo>
                    <a:pt x="8" y="5"/>
                  </a:lnTo>
                  <a:lnTo>
                    <a:pt x="5" y="5"/>
                  </a:lnTo>
                  <a:lnTo>
                    <a:pt x="2" y="5"/>
                  </a:lnTo>
                  <a:lnTo>
                    <a:pt x="2" y="2"/>
                  </a:lnTo>
                  <a:lnTo>
                    <a:pt x="0" y="2"/>
                  </a:lnTo>
                  <a:lnTo>
                    <a:pt x="0" y="0"/>
                  </a:lnTo>
                  <a:lnTo>
                    <a:pt x="2" y="2"/>
                  </a:lnTo>
                  <a:lnTo>
                    <a:pt x="5" y="5"/>
                  </a:lnTo>
                  <a:lnTo>
                    <a:pt x="8" y="5"/>
                  </a:lnTo>
                  <a:lnTo>
                    <a:pt x="8"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6" name="Freeform 2739"/>
            <p:cNvSpPr/>
            <p:nvPr/>
          </p:nvSpPr>
          <p:spPr>
            <a:xfrm>
              <a:off x="5047560" y="375444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0" y="6"/>
                  </a:moveTo>
                  <a:lnTo>
                    <a:pt x="3" y="9"/>
                  </a:lnTo>
                  <a:lnTo>
                    <a:pt x="3" y="6"/>
                  </a:lnTo>
                  <a:lnTo>
                    <a:pt x="6" y="6"/>
                  </a:lnTo>
                  <a:lnTo>
                    <a:pt x="6" y="3"/>
                  </a:lnTo>
                  <a:lnTo>
                    <a:pt x="3" y="3"/>
                  </a:lnTo>
                  <a:lnTo>
                    <a:pt x="3" y="0"/>
                  </a:lnTo>
                  <a:lnTo>
                    <a:pt x="0" y="0"/>
                  </a:lnTo>
                  <a:lnTo>
                    <a:pt x="0" y="3"/>
                  </a:lnTo>
                  <a:lnTo>
                    <a:pt x="3" y="3"/>
                  </a:lnTo>
                  <a:lnTo>
                    <a:pt x="3" y="6"/>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7" name="Freeform 2740"/>
            <p:cNvSpPr/>
            <p:nvPr/>
          </p:nvSpPr>
          <p:spPr>
            <a:xfrm>
              <a:off x="4876920" y="37717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3"/>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8" name="Freeform 2741"/>
            <p:cNvSpPr/>
            <p:nvPr/>
          </p:nvSpPr>
          <p:spPr>
            <a:xfrm>
              <a:off x="4651200" y="3502440"/>
              <a:ext cx="225000" cy="250920"/>
            </a:xfrm>
            <a:custGeom>
              <a:avLst/>
              <a:gdLst>
                <a:gd name="textAreaLeft" fmla="*/ 0 w 225000"/>
                <a:gd name="textAreaRight" fmla="*/ 225720 w 225000"/>
                <a:gd name="textAreaTop" fmla="*/ 0 h 250920"/>
                <a:gd name="textAreaBottom" fmla="*/ 251640 h 250920"/>
              </a:gdLst>
              <a:ahLst/>
              <a:cxnLst/>
              <a:rect l="textAreaLeft" t="textAreaTop" r="textAreaRight" b="textAreaBottom"/>
              <a:pathLst>
                <a:path w="37" h="43">
                  <a:moveTo>
                    <a:pt x="17" y="40"/>
                  </a:moveTo>
                  <a:lnTo>
                    <a:pt x="20" y="40"/>
                  </a:lnTo>
                  <a:lnTo>
                    <a:pt x="20" y="37"/>
                  </a:lnTo>
                  <a:lnTo>
                    <a:pt x="17" y="37"/>
                  </a:lnTo>
                  <a:lnTo>
                    <a:pt x="17" y="35"/>
                  </a:lnTo>
                  <a:lnTo>
                    <a:pt x="20" y="35"/>
                  </a:lnTo>
                  <a:lnTo>
                    <a:pt x="20" y="32"/>
                  </a:lnTo>
                  <a:lnTo>
                    <a:pt x="22" y="29"/>
                  </a:lnTo>
                  <a:lnTo>
                    <a:pt x="20" y="29"/>
                  </a:lnTo>
                  <a:lnTo>
                    <a:pt x="22" y="26"/>
                  </a:lnTo>
                  <a:lnTo>
                    <a:pt x="20" y="26"/>
                  </a:lnTo>
                  <a:lnTo>
                    <a:pt x="22" y="23"/>
                  </a:lnTo>
                  <a:lnTo>
                    <a:pt x="22" y="26"/>
                  </a:lnTo>
                  <a:lnTo>
                    <a:pt x="25" y="26"/>
                  </a:lnTo>
                  <a:lnTo>
                    <a:pt x="25" y="23"/>
                  </a:lnTo>
                  <a:lnTo>
                    <a:pt x="22" y="23"/>
                  </a:lnTo>
                  <a:lnTo>
                    <a:pt x="25" y="20"/>
                  </a:lnTo>
                  <a:lnTo>
                    <a:pt x="28" y="23"/>
                  </a:lnTo>
                  <a:lnTo>
                    <a:pt x="28" y="20"/>
                  </a:lnTo>
                  <a:lnTo>
                    <a:pt x="28" y="17"/>
                  </a:lnTo>
                  <a:lnTo>
                    <a:pt x="31" y="15"/>
                  </a:lnTo>
                  <a:lnTo>
                    <a:pt x="28" y="17"/>
                  </a:lnTo>
                  <a:lnTo>
                    <a:pt x="31" y="17"/>
                  </a:lnTo>
                  <a:lnTo>
                    <a:pt x="34" y="17"/>
                  </a:lnTo>
                  <a:lnTo>
                    <a:pt x="37" y="15"/>
                  </a:lnTo>
                  <a:lnTo>
                    <a:pt x="37" y="12"/>
                  </a:lnTo>
                  <a:lnTo>
                    <a:pt x="34" y="12"/>
                  </a:lnTo>
                  <a:lnTo>
                    <a:pt x="31" y="12"/>
                  </a:lnTo>
                  <a:lnTo>
                    <a:pt x="28" y="12"/>
                  </a:lnTo>
                  <a:lnTo>
                    <a:pt x="25" y="12"/>
                  </a:lnTo>
                  <a:lnTo>
                    <a:pt x="28" y="9"/>
                  </a:lnTo>
                  <a:lnTo>
                    <a:pt x="25" y="9"/>
                  </a:lnTo>
                  <a:lnTo>
                    <a:pt x="28" y="9"/>
                  </a:lnTo>
                  <a:lnTo>
                    <a:pt x="28" y="6"/>
                  </a:lnTo>
                  <a:lnTo>
                    <a:pt x="28" y="3"/>
                  </a:lnTo>
                  <a:lnTo>
                    <a:pt x="25" y="0"/>
                  </a:lnTo>
                  <a:lnTo>
                    <a:pt x="22" y="3"/>
                  </a:lnTo>
                  <a:lnTo>
                    <a:pt x="20" y="3"/>
                  </a:lnTo>
                  <a:lnTo>
                    <a:pt x="17" y="3"/>
                  </a:lnTo>
                  <a:lnTo>
                    <a:pt x="14" y="3"/>
                  </a:lnTo>
                  <a:lnTo>
                    <a:pt x="14" y="6"/>
                  </a:lnTo>
                  <a:lnTo>
                    <a:pt x="17" y="9"/>
                  </a:lnTo>
                  <a:lnTo>
                    <a:pt x="17" y="12"/>
                  </a:lnTo>
                  <a:lnTo>
                    <a:pt x="14" y="9"/>
                  </a:lnTo>
                  <a:lnTo>
                    <a:pt x="14" y="6"/>
                  </a:lnTo>
                  <a:lnTo>
                    <a:pt x="11" y="6"/>
                  </a:lnTo>
                  <a:lnTo>
                    <a:pt x="8" y="9"/>
                  </a:lnTo>
                  <a:lnTo>
                    <a:pt x="8" y="12"/>
                  </a:lnTo>
                  <a:lnTo>
                    <a:pt x="5" y="9"/>
                  </a:lnTo>
                  <a:lnTo>
                    <a:pt x="5" y="12"/>
                  </a:lnTo>
                  <a:lnTo>
                    <a:pt x="3" y="9"/>
                  </a:lnTo>
                  <a:lnTo>
                    <a:pt x="0" y="9"/>
                  </a:lnTo>
                  <a:lnTo>
                    <a:pt x="3" y="12"/>
                  </a:lnTo>
                  <a:lnTo>
                    <a:pt x="3" y="15"/>
                  </a:lnTo>
                  <a:lnTo>
                    <a:pt x="0" y="15"/>
                  </a:lnTo>
                  <a:lnTo>
                    <a:pt x="3" y="20"/>
                  </a:lnTo>
                  <a:lnTo>
                    <a:pt x="3" y="17"/>
                  </a:lnTo>
                  <a:lnTo>
                    <a:pt x="3" y="20"/>
                  </a:lnTo>
                  <a:lnTo>
                    <a:pt x="3" y="23"/>
                  </a:lnTo>
                  <a:lnTo>
                    <a:pt x="0" y="23"/>
                  </a:lnTo>
                  <a:lnTo>
                    <a:pt x="3" y="20"/>
                  </a:lnTo>
                  <a:lnTo>
                    <a:pt x="0" y="20"/>
                  </a:lnTo>
                  <a:lnTo>
                    <a:pt x="0" y="26"/>
                  </a:lnTo>
                  <a:lnTo>
                    <a:pt x="3" y="29"/>
                  </a:lnTo>
                  <a:lnTo>
                    <a:pt x="3" y="26"/>
                  </a:lnTo>
                  <a:lnTo>
                    <a:pt x="5" y="26"/>
                  </a:lnTo>
                  <a:lnTo>
                    <a:pt x="5" y="29"/>
                  </a:lnTo>
                  <a:lnTo>
                    <a:pt x="8" y="29"/>
                  </a:lnTo>
                  <a:lnTo>
                    <a:pt x="8" y="32"/>
                  </a:lnTo>
                  <a:lnTo>
                    <a:pt x="8" y="35"/>
                  </a:lnTo>
                  <a:lnTo>
                    <a:pt x="8" y="37"/>
                  </a:lnTo>
                  <a:lnTo>
                    <a:pt x="8" y="40"/>
                  </a:lnTo>
                  <a:lnTo>
                    <a:pt x="14" y="43"/>
                  </a:lnTo>
                  <a:lnTo>
                    <a:pt x="17" y="40"/>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19" name="Freeform 2742"/>
            <p:cNvSpPr/>
            <p:nvPr/>
          </p:nvSpPr>
          <p:spPr>
            <a:xfrm>
              <a:off x="5132880" y="3736800"/>
              <a:ext cx="779760" cy="567360"/>
            </a:xfrm>
            <a:custGeom>
              <a:avLst/>
              <a:gdLst>
                <a:gd name="textAreaLeft" fmla="*/ 0 w 779760"/>
                <a:gd name="textAreaRight" fmla="*/ 780480 w 779760"/>
                <a:gd name="textAreaTop" fmla="*/ 0 h 567360"/>
                <a:gd name="textAreaBottom" fmla="*/ 568080 h 567360"/>
              </a:gdLst>
              <a:ahLst/>
              <a:cxnLst/>
              <a:rect l="textAreaLeft" t="textAreaTop" r="textAreaRight" b="textAreaBottom"/>
              <a:pathLst>
                <a:path w="128" h="97">
                  <a:moveTo>
                    <a:pt x="105" y="97"/>
                  </a:moveTo>
                  <a:lnTo>
                    <a:pt x="100" y="94"/>
                  </a:lnTo>
                  <a:lnTo>
                    <a:pt x="97" y="91"/>
                  </a:lnTo>
                  <a:lnTo>
                    <a:pt x="91" y="91"/>
                  </a:lnTo>
                  <a:lnTo>
                    <a:pt x="88" y="94"/>
                  </a:lnTo>
                  <a:lnTo>
                    <a:pt x="80" y="91"/>
                  </a:lnTo>
                  <a:lnTo>
                    <a:pt x="74" y="94"/>
                  </a:lnTo>
                  <a:lnTo>
                    <a:pt x="71" y="94"/>
                  </a:lnTo>
                  <a:lnTo>
                    <a:pt x="68" y="88"/>
                  </a:lnTo>
                  <a:lnTo>
                    <a:pt x="68" y="91"/>
                  </a:lnTo>
                  <a:lnTo>
                    <a:pt x="63" y="94"/>
                  </a:lnTo>
                  <a:lnTo>
                    <a:pt x="60" y="91"/>
                  </a:lnTo>
                  <a:lnTo>
                    <a:pt x="54" y="88"/>
                  </a:lnTo>
                  <a:lnTo>
                    <a:pt x="54" y="85"/>
                  </a:lnTo>
                  <a:lnTo>
                    <a:pt x="51" y="83"/>
                  </a:lnTo>
                  <a:lnTo>
                    <a:pt x="49" y="83"/>
                  </a:lnTo>
                  <a:lnTo>
                    <a:pt x="46" y="77"/>
                  </a:lnTo>
                  <a:lnTo>
                    <a:pt x="37" y="77"/>
                  </a:lnTo>
                  <a:lnTo>
                    <a:pt x="34" y="77"/>
                  </a:lnTo>
                  <a:lnTo>
                    <a:pt x="34" y="80"/>
                  </a:lnTo>
                  <a:lnTo>
                    <a:pt x="32" y="80"/>
                  </a:lnTo>
                  <a:lnTo>
                    <a:pt x="29" y="77"/>
                  </a:lnTo>
                  <a:lnTo>
                    <a:pt x="29" y="74"/>
                  </a:lnTo>
                  <a:lnTo>
                    <a:pt x="23" y="74"/>
                  </a:lnTo>
                  <a:lnTo>
                    <a:pt x="20" y="71"/>
                  </a:lnTo>
                  <a:lnTo>
                    <a:pt x="17" y="74"/>
                  </a:lnTo>
                  <a:lnTo>
                    <a:pt x="14" y="71"/>
                  </a:lnTo>
                  <a:lnTo>
                    <a:pt x="14" y="66"/>
                  </a:lnTo>
                  <a:lnTo>
                    <a:pt x="12" y="66"/>
                  </a:lnTo>
                  <a:lnTo>
                    <a:pt x="9" y="68"/>
                  </a:lnTo>
                  <a:lnTo>
                    <a:pt x="9" y="71"/>
                  </a:lnTo>
                  <a:lnTo>
                    <a:pt x="9" y="68"/>
                  </a:lnTo>
                  <a:lnTo>
                    <a:pt x="9" y="66"/>
                  </a:lnTo>
                  <a:lnTo>
                    <a:pt x="12" y="63"/>
                  </a:lnTo>
                  <a:lnTo>
                    <a:pt x="12" y="60"/>
                  </a:lnTo>
                  <a:lnTo>
                    <a:pt x="9" y="57"/>
                  </a:lnTo>
                  <a:lnTo>
                    <a:pt x="6" y="51"/>
                  </a:lnTo>
                  <a:lnTo>
                    <a:pt x="9" y="49"/>
                  </a:lnTo>
                  <a:lnTo>
                    <a:pt x="6" y="43"/>
                  </a:lnTo>
                  <a:lnTo>
                    <a:pt x="6" y="40"/>
                  </a:lnTo>
                  <a:lnTo>
                    <a:pt x="0" y="34"/>
                  </a:lnTo>
                  <a:lnTo>
                    <a:pt x="3" y="26"/>
                  </a:lnTo>
                  <a:lnTo>
                    <a:pt x="3" y="20"/>
                  </a:lnTo>
                  <a:lnTo>
                    <a:pt x="6" y="20"/>
                  </a:lnTo>
                  <a:lnTo>
                    <a:pt x="3" y="20"/>
                  </a:lnTo>
                  <a:lnTo>
                    <a:pt x="3" y="17"/>
                  </a:lnTo>
                  <a:lnTo>
                    <a:pt x="6" y="17"/>
                  </a:lnTo>
                  <a:lnTo>
                    <a:pt x="9" y="14"/>
                  </a:lnTo>
                  <a:lnTo>
                    <a:pt x="17" y="12"/>
                  </a:lnTo>
                  <a:lnTo>
                    <a:pt x="23" y="12"/>
                  </a:lnTo>
                  <a:lnTo>
                    <a:pt x="26" y="9"/>
                  </a:lnTo>
                  <a:lnTo>
                    <a:pt x="29" y="6"/>
                  </a:lnTo>
                  <a:lnTo>
                    <a:pt x="34" y="3"/>
                  </a:lnTo>
                  <a:lnTo>
                    <a:pt x="37" y="3"/>
                  </a:lnTo>
                  <a:lnTo>
                    <a:pt x="43" y="0"/>
                  </a:lnTo>
                  <a:lnTo>
                    <a:pt x="49" y="0"/>
                  </a:lnTo>
                  <a:lnTo>
                    <a:pt x="54" y="0"/>
                  </a:lnTo>
                  <a:lnTo>
                    <a:pt x="57" y="3"/>
                  </a:lnTo>
                  <a:lnTo>
                    <a:pt x="60" y="3"/>
                  </a:lnTo>
                  <a:lnTo>
                    <a:pt x="60" y="6"/>
                  </a:lnTo>
                  <a:lnTo>
                    <a:pt x="60" y="3"/>
                  </a:lnTo>
                  <a:lnTo>
                    <a:pt x="57" y="3"/>
                  </a:lnTo>
                  <a:lnTo>
                    <a:pt x="57" y="0"/>
                  </a:lnTo>
                  <a:lnTo>
                    <a:pt x="54" y="3"/>
                  </a:lnTo>
                  <a:lnTo>
                    <a:pt x="54" y="6"/>
                  </a:lnTo>
                  <a:lnTo>
                    <a:pt x="60" y="9"/>
                  </a:lnTo>
                  <a:lnTo>
                    <a:pt x="63" y="9"/>
                  </a:lnTo>
                  <a:lnTo>
                    <a:pt x="66" y="9"/>
                  </a:lnTo>
                  <a:lnTo>
                    <a:pt x="71" y="6"/>
                  </a:lnTo>
                  <a:lnTo>
                    <a:pt x="71" y="3"/>
                  </a:lnTo>
                  <a:lnTo>
                    <a:pt x="71" y="6"/>
                  </a:lnTo>
                  <a:lnTo>
                    <a:pt x="68" y="6"/>
                  </a:lnTo>
                  <a:lnTo>
                    <a:pt x="66" y="9"/>
                  </a:lnTo>
                  <a:lnTo>
                    <a:pt x="66" y="12"/>
                  </a:lnTo>
                  <a:lnTo>
                    <a:pt x="66" y="9"/>
                  </a:lnTo>
                  <a:lnTo>
                    <a:pt x="68" y="9"/>
                  </a:lnTo>
                  <a:lnTo>
                    <a:pt x="71" y="6"/>
                  </a:lnTo>
                  <a:lnTo>
                    <a:pt x="91" y="9"/>
                  </a:lnTo>
                  <a:lnTo>
                    <a:pt x="103" y="9"/>
                  </a:lnTo>
                  <a:lnTo>
                    <a:pt x="111" y="9"/>
                  </a:lnTo>
                  <a:lnTo>
                    <a:pt x="114" y="9"/>
                  </a:lnTo>
                  <a:lnTo>
                    <a:pt x="117" y="12"/>
                  </a:lnTo>
                  <a:lnTo>
                    <a:pt x="122" y="14"/>
                  </a:lnTo>
                  <a:lnTo>
                    <a:pt x="122" y="20"/>
                  </a:lnTo>
                  <a:lnTo>
                    <a:pt x="120" y="20"/>
                  </a:lnTo>
                  <a:lnTo>
                    <a:pt x="125" y="29"/>
                  </a:lnTo>
                  <a:lnTo>
                    <a:pt x="125" y="31"/>
                  </a:lnTo>
                  <a:lnTo>
                    <a:pt x="125" y="34"/>
                  </a:lnTo>
                  <a:lnTo>
                    <a:pt x="125" y="37"/>
                  </a:lnTo>
                  <a:lnTo>
                    <a:pt x="117" y="40"/>
                  </a:lnTo>
                  <a:lnTo>
                    <a:pt x="117" y="46"/>
                  </a:lnTo>
                  <a:lnTo>
                    <a:pt x="122" y="49"/>
                  </a:lnTo>
                  <a:lnTo>
                    <a:pt x="120" y="54"/>
                  </a:lnTo>
                  <a:lnTo>
                    <a:pt x="122" y="60"/>
                  </a:lnTo>
                  <a:lnTo>
                    <a:pt x="122" y="63"/>
                  </a:lnTo>
                  <a:lnTo>
                    <a:pt x="128" y="68"/>
                  </a:lnTo>
                  <a:lnTo>
                    <a:pt x="128" y="77"/>
                  </a:lnTo>
                  <a:lnTo>
                    <a:pt x="125" y="80"/>
                  </a:lnTo>
                  <a:lnTo>
                    <a:pt x="122" y="80"/>
                  </a:lnTo>
                  <a:lnTo>
                    <a:pt x="108" y="94"/>
                  </a:lnTo>
                  <a:lnTo>
                    <a:pt x="105" y="97"/>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0" name="Freeform 2743"/>
            <p:cNvSpPr/>
            <p:nvPr/>
          </p:nvSpPr>
          <p:spPr>
            <a:xfrm>
              <a:off x="3645000" y="4134960"/>
              <a:ext cx="1023840" cy="819000"/>
            </a:xfrm>
            <a:custGeom>
              <a:avLst/>
              <a:gdLst>
                <a:gd name="textAreaLeft" fmla="*/ 0 w 1023840"/>
                <a:gd name="textAreaRight" fmla="*/ 1024560 w 1023840"/>
                <a:gd name="textAreaTop" fmla="*/ 0 h 819000"/>
                <a:gd name="textAreaBottom" fmla="*/ 819720 h 819000"/>
              </a:gdLst>
              <a:ahLst/>
              <a:cxnLst/>
              <a:rect l="textAreaLeft" t="textAreaTop" r="textAreaRight" b="textAreaBottom"/>
              <a:pathLst>
                <a:path w="168" h="140">
                  <a:moveTo>
                    <a:pt x="42" y="123"/>
                  </a:moveTo>
                  <a:lnTo>
                    <a:pt x="42" y="125"/>
                  </a:lnTo>
                  <a:lnTo>
                    <a:pt x="45" y="125"/>
                  </a:lnTo>
                  <a:lnTo>
                    <a:pt x="45" y="128"/>
                  </a:lnTo>
                  <a:lnTo>
                    <a:pt x="51" y="128"/>
                  </a:lnTo>
                  <a:lnTo>
                    <a:pt x="51" y="131"/>
                  </a:lnTo>
                  <a:lnTo>
                    <a:pt x="60" y="131"/>
                  </a:lnTo>
                  <a:lnTo>
                    <a:pt x="65" y="134"/>
                  </a:lnTo>
                  <a:lnTo>
                    <a:pt x="68" y="134"/>
                  </a:lnTo>
                  <a:lnTo>
                    <a:pt x="71" y="134"/>
                  </a:lnTo>
                  <a:lnTo>
                    <a:pt x="74" y="131"/>
                  </a:lnTo>
                  <a:lnTo>
                    <a:pt x="77" y="131"/>
                  </a:lnTo>
                  <a:lnTo>
                    <a:pt x="82" y="134"/>
                  </a:lnTo>
                  <a:lnTo>
                    <a:pt x="85" y="134"/>
                  </a:lnTo>
                  <a:lnTo>
                    <a:pt x="85" y="137"/>
                  </a:lnTo>
                  <a:lnTo>
                    <a:pt x="88" y="137"/>
                  </a:lnTo>
                  <a:lnTo>
                    <a:pt x="91" y="140"/>
                  </a:lnTo>
                  <a:lnTo>
                    <a:pt x="94" y="140"/>
                  </a:lnTo>
                  <a:lnTo>
                    <a:pt x="96" y="137"/>
                  </a:lnTo>
                  <a:lnTo>
                    <a:pt x="102" y="137"/>
                  </a:lnTo>
                  <a:lnTo>
                    <a:pt x="102" y="134"/>
                  </a:lnTo>
                  <a:lnTo>
                    <a:pt x="102" y="131"/>
                  </a:lnTo>
                  <a:lnTo>
                    <a:pt x="99" y="131"/>
                  </a:lnTo>
                  <a:lnTo>
                    <a:pt x="102" y="131"/>
                  </a:lnTo>
                  <a:lnTo>
                    <a:pt x="102" y="125"/>
                  </a:lnTo>
                  <a:lnTo>
                    <a:pt x="108" y="125"/>
                  </a:lnTo>
                  <a:lnTo>
                    <a:pt x="111" y="123"/>
                  </a:lnTo>
                  <a:lnTo>
                    <a:pt x="114" y="120"/>
                  </a:lnTo>
                  <a:lnTo>
                    <a:pt x="119" y="123"/>
                  </a:lnTo>
                  <a:lnTo>
                    <a:pt x="122" y="123"/>
                  </a:lnTo>
                  <a:lnTo>
                    <a:pt x="122" y="125"/>
                  </a:lnTo>
                  <a:lnTo>
                    <a:pt x="125" y="123"/>
                  </a:lnTo>
                  <a:lnTo>
                    <a:pt x="131" y="125"/>
                  </a:lnTo>
                  <a:lnTo>
                    <a:pt x="133" y="125"/>
                  </a:lnTo>
                  <a:lnTo>
                    <a:pt x="139" y="128"/>
                  </a:lnTo>
                  <a:lnTo>
                    <a:pt x="145" y="128"/>
                  </a:lnTo>
                  <a:lnTo>
                    <a:pt x="148" y="125"/>
                  </a:lnTo>
                  <a:lnTo>
                    <a:pt x="150" y="123"/>
                  </a:lnTo>
                  <a:lnTo>
                    <a:pt x="153" y="120"/>
                  </a:lnTo>
                  <a:lnTo>
                    <a:pt x="159" y="117"/>
                  </a:lnTo>
                  <a:lnTo>
                    <a:pt x="162" y="117"/>
                  </a:lnTo>
                  <a:lnTo>
                    <a:pt x="162" y="114"/>
                  </a:lnTo>
                  <a:lnTo>
                    <a:pt x="165" y="114"/>
                  </a:lnTo>
                  <a:lnTo>
                    <a:pt x="162" y="114"/>
                  </a:lnTo>
                  <a:lnTo>
                    <a:pt x="162" y="111"/>
                  </a:lnTo>
                  <a:lnTo>
                    <a:pt x="159" y="108"/>
                  </a:lnTo>
                  <a:lnTo>
                    <a:pt x="153" y="108"/>
                  </a:lnTo>
                  <a:lnTo>
                    <a:pt x="153" y="106"/>
                  </a:lnTo>
                  <a:lnTo>
                    <a:pt x="153" y="103"/>
                  </a:lnTo>
                  <a:lnTo>
                    <a:pt x="153" y="100"/>
                  </a:lnTo>
                  <a:lnTo>
                    <a:pt x="150" y="97"/>
                  </a:lnTo>
                  <a:lnTo>
                    <a:pt x="153" y="94"/>
                  </a:lnTo>
                  <a:lnTo>
                    <a:pt x="156" y="91"/>
                  </a:lnTo>
                  <a:lnTo>
                    <a:pt x="153" y="89"/>
                  </a:lnTo>
                  <a:lnTo>
                    <a:pt x="153" y="86"/>
                  </a:lnTo>
                  <a:lnTo>
                    <a:pt x="153" y="83"/>
                  </a:lnTo>
                  <a:lnTo>
                    <a:pt x="150" y="77"/>
                  </a:lnTo>
                  <a:lnTo>
                    <a:pt x="150" y="74"/>
                  </a:lnTo>
                  <a:lnTo>
                    <a:pt x="145" y="74"/>
                  </a:lnTo>
                  <a:lnTo>
                    <a:pt x="145" y="77"/>
                  </a:lnTo>
                  <a:lnTo>
                    <a:pt x="142" y="80"/>
                  </a:lnTo>
                  <a:lnTo>
                    <a:pt x="142" y="74"/>
                  </a:lnTo>
                  <a:lnTo>
                    <a:pt x="142" y="71"/>
                  </a:lnTo>
                  <a:lnTo>
                    <a:pt x="145" y="69"/>
                  </a:lnTo>
                  <a:lnTo>
                    <a:pt x="148" y="66"/>
                  </a:lnTo>
                  <a:lnTo>
                    <a:pt x="150" y="63"/>
                  </a:lnTo>
                  <a:lnTo>
                    <a:pt x="153" y="60"/>
                  </a:lnTo>
                  <a:lnTo>
                    <a:pt x="153" y="57"/>
                  </a:lnTo>
                  <a:lnTo>
                    <a:pt x="156" y="57"/>
                  </a:lnTo>
                  <a:lnTo>
                    <a:pt x="159" y="54"/>
                  </a:lnTo>
                  <a:lnTo>
                    <a:pt x="159" y="52"/>
                  </a:lnTo>
                  <a:lnTo>
                    <a:pt x="162" y="46"/>
                  </a:lnTo>
                  <a:lnTo>
                    <a:pt x="162" y="37"/>
                  </a:lnTo>
                  <a:lnTo>
                    <a:pt x="165" y="35"/>
                  </a:lnTo>
                  <a:lnTo>
                    <a:pt x="168" y="32"/>
                  </a:lnTo>
                  <a:lnTo>
                    <a:pt x="162" y="29"/>
                  </a:lnTo>
                  <a:lnTo>
                    <a:pt x="159" y="32"/>
                  </a:lnTo>
                  <a:lnTo>
                    <a:pt x="156" y="29"/>
                  </a:lnTo>
                  <a:lnTo>
                    <a:pt x="150" y="29"/>
                  </a:lnTo>
                  <a:lnTo>
                    <a:pt x="145" y="26"/>
                  </a:lnTo>
                  <a:lnTo>
                    <a:pt x="142" y="26"/>
                  </a:lnTo>
                  <a:lnTo>
                    <a:pt x="139" y="26"/>
                  </a:lnTo>
                  <a:lnTo>
                    <a:pt x="136" y="23"/>
                  </a:lnTo>
                  <a:lnTo>
                    <a:pt x="133" y="23"/>
                  </a:lnTo>
                  <a:lnTo>
                    <a:pt x="128" y="23"/>
                  </a:lnTo>
                  <a:lnTo>
                    <a:pt x="125" y="17"/>
                  </a:lnTo>
                  <a:lnTo>
                    <a:pt x="125" y="15"/>
                  </a:lnTo>
                  <a:lnTo>
                    <a:pt x="122" y="17"/>
                  </a:lnTo>
                  <a:lnTo>
                    <a:pt x="116" y="17"/>
                  </a:lnTo>
                  <a:lnTo>
                    <a:pt x="114" y="12"/>
                  </a:lnTo>
                  <a:lnTo>
                    <a:pt x="114" y="9"/>
                  </a:lnTo>
                  <a:lnTo>
                    <a:pt x="108" y="9"/>
                  </a:lnTo>
                  <a:lnTo>
                    <a:pt x="105" y="9"/>
                  </a:lnTo>
                  <a:lnTo>
                    <a:pt x="105" y="6"/>
                  </a:lnTo>
                  <a:lnTo>
                    <a:pt x="102" y="3"/>
                  </a:lnTo>
                  <a:lnTo>
                    <a:pt x="96" y="6"/>
                  </a:lnTo>
                  <a:lnTo>
                    <a:pt x="96" y="3"/>
                  </a:lnTo>
                  <a:lnTo>
                    <a:pt x="96" y="0"/>
                  </a:lnTo>
                  <a:lnTo>
                    <a:pt x="94" y="0"/>
                  </a:lnTo>
                  <a:lnTo>
                    <a:pt x="88" y="0"/>
                  </a:lnTo>
                  <a:lnTo>
                    <a:pt x="85" y="0"/>
                  </a:lnTo>
                  <a:lnTo>
                    <a:pt x="82" y="3"/>
                  </a:lnTo>
                  <a:lnTo>
                    <a:pt x="82" y="9"/>
                  </a:lnTo>
                  <a:lnTo>
                    <a:pt x="82" y="12"/>
                  </a:lnTo>
                  <a:lnTo>
                    <a:pt x="85" y="12"/>
                  </a:lnTo>
                  <a:lnTo>
                    <a:pt x="82" y="12"/>
                  </a:lnTo>
                  <a:lnTo>
                    <a:pt x="79" y="15"/>
                  </a:lnTo>
                  <a:lnTo>
                    <a:pt x="77" y="17"/>
                  </a:lnTo>
                  <a:lnTo>
                    <a:pt x="74" y="17"/>
                  </a:lnTo>
                  <a:lnTo>
                    <a:pt x="71" y="20"/>
                  </a:lnTo>
                  <a:lnTo>
                    <a:pt x="65" y="20"/>
                  </a:lnTo>
                  <a:lnTo>
                    <a:pt x="65" y="23"/>
                  </a:lnTo>
                  <a:lnTo>
                    <a:pt x="65" y="26"/>
                  </a:lnTo>
                  <a:lnTo>
                    <a:pt x="68" y="26"/>
                  </a:lnTo>
                  <a:lnTo>
                    <a:pt x="65" y="26"/>
                  </a:lnTo>
                  <a:lnTo>
                    <a:pt x="62" y="26"/>
                  </a:lnTo>
                  <a:lnTo>
                    <a:pt x="62" y="29"/>
                  </a:lnTo>
                  <a:lnTo>
                    <a:pt x="57" y="29"/>
                  </a:lnTo>
                  <a:lnTo>
                    <a:pt x="54" y="29"/>
                  </a:lnTo>
                  <a:lnTo>
                    <a:pt x="51" y="26"/>
                  </a:lnTo>
                  <a:lnTo>
                    <a:pt x="48" y="29"/>
                  </a:lnTo>
                  <a:lnTo>
                    <a:pt x="48" y="26"/>
                  </a:lnTo>
                  <a:lnTo>
                    <a:pt x="45" y="26"/>
                  </a:lnTo>
                  <a:lnTo>
                    <a:pt x="45" y="23"/>
                  </a:lnTo>
                  <a:lnTo>
                    <a:pt x="42" y="23"/>
                  </a:lnTo>
                  <a:lnTo>
                    <a:pt x="40" y="23"/>
                  </a:lnTo>
                  <a:lnTo>
                    <a:pt x="37" y="20"/>
                  </a:lnTo>
                  <a:lnTo>
                    <a:pt x="37" y="23"/>
                  </a:lnTo>
                  <a:lnTo>
                    <a:pt x="40" y="23"/>
                  </a:lnTo>
                  <a:lnTo>
                    <a:pt x="40" y="26"/>
                  </a:lnTo>
                  <a:lnTo>
                    <a:pt x="42" y="29"/>
                  </a:lnTo>
                  <a:lnTo>
                    <a:pt x="42" y="37"/>
                  </a:lnTo>
                  <a:lnTo>
                    <a:pt x="42" y="40"/>
                  </a:lnTo>
                  <a:lnTo>
                    <a:pt x="45" y="40"/>
                  </a:lnTo>
                  <a:lnTo>
                    <a:pt x="42" y="40"/>
                  </a:lnTo>
                  <a:lnTo>
                    <a:pt x="40" y="40"/>
                  </a:lnTo>
                  <a:lnTo>
                    <a:pt x="37" y="40"/>
                  </a:lnTo>
                  <a:lnTo>
                    <a:pt x="34" y="40"/>
                  </a:lnTo>
                  <a:lnTo>
                    <a:pt x="31" y="40"/>
                  </a:lnTo>
                  <a:lnTo>
                    <a:pt x="28" y="40"/>
                  </a:lnTo>
                  <a:lnTo>
                    <a:pt x="25" y="37"/>
                  </a:lnTo>
                  <a:lnTo>
                    <a:pt x="23" y="37"/>
                  </a:lnTo>
                  <a:lnTo>
                    <a:pt x="20" y="37"/>
                  </a:lnTo>
                  <a:lnTo>
                    <a:pt x="17" y="37"/>
                  </a:lnTo>
                  <a:lnTo>
                    <a:pt x="17" y="40"/>
                  </a:lnTo>
                  <a:lnTo>
                    <a:pt x="14" y="37"/>
                  </a:lnTo>
                  <a:lnTo>
                    <a:pt x="14" y="40"/>
                  </a:lnTo>
                  <a:lnTo>
                    <a:pt x="11" y="40"/>
                  </a:lnTo>
                  <a:lnTo>
                    <a:pt x="8" y="40"/>
                  </a:lnTo>
                  <a:lnTo>
                    <a:pt x="5" y="40"/>
                  </a:lnTo>
                  <a:lnTo>
                    <a:pt x="3" y="43"/>
                  </a:lnTo>
                  <a:lnTo>
                    <a:pt x="0" y="43"/>
                  </a:lnTo>
                  <a:lnTo>
                    <a:pt x="0" y="46"/>
                  </a:lnTo>
                  <a:lnTo>
                    <a:pt x="3" y="46"/>
                  </a:lnTo>
                  <a:lnTo>
                    <a:pt x="3" y="43"/>
                  </a:lnTo>
                  <a:lnTo>
                    <a:pt x="5" y="46"/>
                  </a:lnTo>
                  <a:lnTo>
                    <a:pt x="5" y="43"/>
                  </a:lnTo>
                  <a:lnTo>
                    <a:pt x="8" y="46"/>
                  </a:lnTo>
                  <a:lnTo>
                    <a:pt x="5" y="46"/>
                  </a:lnTo>
                  <a:lnTo>
                    <a:pt x="3" y="46"/>
                  </a:lnTo>
                  <a:lnTo>
                    <a:pt x="3" y="49"/>
                  </a:lnTo>
                  <a:lnTo>
                    <a:pt x="5" y="46"/>
                  </a:lnTo>
                  <a:lnTo>
                    <a:pt x="8" y="49"/>
                  </a:lnTo>
                  <a:lnTo>
                    <a:pt x="5" y="49"/>
                  </a:lnTo>
                  <a:lnTo>
                    <a:pt x="3" y="49"/>
                  </a:lnTo>
                  <a:lnTo>
                    <a:pt x="3" y="52"/>
                  </a:lnTo>
                  <a:lnTo>
                    <a:pt x="5" y="52"/>
                  </a:lnTo>
                  <a:lnTo>
                    <a:pt x="5" y="54"/>
                  </a:lnTo>
                  <a:lnTo>
                    <a:pt x="8" y="54"/>
                  </a:lnTo>
                  <a:lnTo>
                    <a:pt x="11" y="52"/>
                  </a:lnTo>
                  <a:lnTo>
                    <a:pt x="14" y="52"/>
                  </a:lnTo>
                  <a:lnTo>
                    <a:pt x="14" y="54"/>
                  </a:lnTo>
                  <a:lnTo>
                    <a:pt x="17" y="54"/>
                  </a:lnTo>
                  <a:lnTo>
                    <a:pt x="20" y="54"/>
                  </a:lnTo>
                  <a:lnTo>
                    <a:pt x="23" y="57"/>
                  </a:lnTo>
                  <a:lnTo>
                    <a:pt x="25" y="57"/>
                  </a:lnTo>
                  <a:lnTo>
                    <a:pt x="28" y="57"/>
                  </a:lnTo>
                  <a:lnTo>
                    <a:pt x="31" y="57"/>
                  </a:lnTo>
                  <a:lnTo>
                    <a:pt x="34" y="60"/>
                  </a:lnTo>
                  <a:lnTo>
                    <a:pt x="31" y="60"/>
                  </a:lnTo>
                  <a:lnTo>
                    <a:pt x="31" y="63"/>
                  </a:lnTo>
                  <a:lnTo>
                    <a:pt x="34" y="63"/>
                  </a:lnTo>
                  <a:lnTo>
                    <a:pt x="37" y="63"/>
                  </a:lnTo>
                  <a:lnTo>
                    <a:pt x="40" y="63"/>
                  </a:lnTo>
                  <a:lnTo>
                    <a:pt x="37" y="63"/>
                  </a:lnTo>
                  <a:lnTo>
                    <a:pt x="34" y="66"/>
                  </a:lnTo>
                  <a:lnTo>
                    <a:pt x="37" y="66"/>
                  </a:lnTo>
                  <a:lnTo>
                    <a:pt x="37" y="69"/>
                  </a:lnTo>
                  <a:lnTo>
                    <a:pt x="40" y="74"/>
                  </a:lnTo>
                  <a:lnTo>
                    <a:pt x="45" y="77"/>
                  </a:lnTo>
                  <a:lnTo>
                    <a:pt x="48" y="77"/>
                  </a:lnTo>
                  <a:lnTo>
                    <a:pt x="48" y="80"/>
                  </a:lnTo>
                  <a:lnTo>
                    <a:pt x="51" y="83"/>
                  </a:lnTo>
                  <a:lnTo>
                    <a:pt x="48" y="86"/>
                  </a:lnTo>
                  <a:lnTo>
                    <a:pt x="51" y="89"/>
                  </a:lnTo>
                  <a:lnTo>
                    <a:pt x="51" y="91"/>
                  </a:lnTo>
                  <a:lnTo>
                    <a:pt x="54" y="91"/>
                  </a:lnTo>
                  <a:lnTo>
                    <a:pt x="54" y="94"/>
                  </a:lnTo>
                  <a:lnTo>
                    <a:pt x="54" y="97"/>
                  </a:lnTo>
                  <a:lnTo>
                    <a:pt x="57" y="100"/>
                  </a:lnTo>
                  <a:lnTo>
                    <a:pt x="54" y="97"/>
                  </a:lnTo>
                  <a:lnTo>
                    <a:pt x="54" y="94"/>
                  </a:lnTo>
                  <a:lnTo>
                    <a:pt x="51" y="91"/>
                  </a:lnTo>
                  <a:lnTo>
                    <a:pt x="48" y="91"/>
                  </a:lnTo>
                  <a:lnTo>
                    <a:pt x="48" y="94"/>
                  </a:lnTo>
                  <a:lnTo>
                    <a:pt x="48" y="103"/>
                  </a:lnTo>
                  <a:lnTo>
                    <a:pt x="48" y="106"/>
                  </a:lnTo>
                  <a:lnTo>
                    <a:pt x="48" y="103"/>
                  </a:lnTo>
                  <a:lnTo>
                    <a:pt x="45" y="108"/>
                  </a:lnTo>
                  <a:lnTo>
                    <a:pt x="45" y="117"/>
                  </a:lnTo>
                  <a:lnTo>
                    <a:pt x="45" y="123"/>
                  </a:lnTo>
                  <a:lnTo>
                    <a:pt x="42" y="123"/>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1" name="Freeform 2744"/>
            <p:cNvSpPr/>
            <p:nvPr/>
          </p:nvSpPr>
          <p:spPr>
            <a:xfrm>
              <a:off x="4700160" y="4884120"/>
              <a:ext cx="72360" cy="169200"/>
            </a:xfrm>
            <a:custGeom>
              <a:avLst/>
              <a:gdLst>
                <a:gd name="textAreaLeft" fmla="*/ 0 w 72360"/>
                <a:gd name="textAreaRight" fmla="*/ 73080 w 72360"/>
                <a:gd name="textAreaTop" fmla="*/ 0 h 169200"/>
                <a:gd name="textAreaBottom" fmla="*/ 169920 h 169200"/>
              </a:gdLst>
              <a:ahLst/>
              <a:cxnLst/>
              <a:rect l="textAreaLeft" t="textAreaTop" r="textAreaRight" b="textAreaBottom"/>
              <a:pathLst>
                <a:path w="12" h="29">
                  <a:moveTo>
                    <a:pt x="9" y="6"/>
                  </a:moveTo>
                  <a:lnTo>
                    <a:pt x="9" y="3"/>
                  </a:lnTo>
                  <a:lnTo>
                    <a:pt x="9" y="0"/>
                  </a:lnTo>
                  <a:lnTo>
                    <a:pt x="12" y="0"/>
                  </a:lnTo>
                  <a:lnTo>
                    <a:pt x="12" y="6"/>
                  </a:lnTo>
                  <a:lnTo>
                    <a:pt x="12" y="9"/>
                  </a:lnTo>
                  <a:lnTo>
                    <a:pt x="12" y="12"/>
                  </a:lnTo>
                  <a:lnTo>
                    <a:pt x="12" y="17"/>
                  </a:lnTo>
                  <a:lnTo>
                    <a:pt x="12" y="20"/>
                  </a:lnTo>
                  <a:lnTo>
                    <a:pt x="9" y="23"/>
                  </a:lnTo>
                  <a:lnTo>
                    <a:pt x="9" y="26"/>
                  </a:lnTo>
                  <a:lnTo>
                    <a:pt x="9" y="29"/>
                  </a:lnTo>
                  <a:lnTo>
                    <a:pt x="6" y="26"/>
                  </a:lnTo>
                  <a:lnTo>
                    <a:pt x="3" y="26"/>
                  </a:lnTo>
                  <a:lnTo>
                    <a:pt x="3" y="23"/>
                  </a:lnTo>
                  <a:lnTo>
                    <a:pt x="0" y="20"/>
                  </a:lnTo>
                  <a:lnTo>
                    <a:pt x="3" y="20"/>
                  </a:lnTo>
                  <a:lnTo>
                    <a:pt x="0" y="20"/>
                  </a:lnTo>
                  <a:lnTo>
                    <a:pt x="0" y="17"/>
                  </a:lnTo>
                  <a:lnTo>
                    <a:pt x="0" y="15"/>
                  </a:lnTo>
                  <a:lnTo>
                    <a:pt x="0" y="12"/>
                  </a:lnTo>
                  <a:lnTo>
                    <a:pt x="0" y="9"/>
                  </a:lnTo>
                  <a:lnTo>
                    <a:pt x="3" y="9"/>
                  </a:lnTo>
                  <a:lnTo>
                    <a:pt x="3" y="6"/>
                  </a:lnTo>
                  <a:lnTo>
                    <a:pt x="6" y="6"/>
                  </a:lnTo>
                  <a:lnTo>
                    <a:pt x="9" y="6"/>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2" name="Rectangle 2745"/>
            <p:cNvSpPr/>
            <p:nvPr/>
          </p:nvSpPr>
          <p:spPr>
            <a:xfrm>
              <a:off x="4145040" y="4919400"/>
              <a:ext cx="17640" cy="16920"/>
            </a:xfrm>
            <a:prstGeom prst="rect">
              <a:avLst/>
            </a:prstGeom>
            <a:solidFill>
              <a:srgbClr val="BFBFBF"/>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3" name="Freeform 2746"/>
            <p:cNvSpPr/>
            <p:nvPr/>
          </p:nvSpPr>
          <p:spPr>
            <a:xfrm>
              <a:off x="4669560" y="5054040"/>
              <a:ext cx="115200" cy="216000"/>
            </a:xfrm>
            <a:custGeom>
              <a:avLst/>
              <a:gdLst>
                <a:gd name="textAreaLeft" fmla="*/ 0 w 115200"/>
                <a:gd name="textAreaRight" fmla="*/ 115920 w 115200"/>
                <a:gd name="textAreaTop" fmla="*/ 0 h 216000"/>
                <a:gd name="textAreaBottom" fmla="*/ 216720 h 216000"/>
              </a:gdLst>
              <a:ahLst/>
              <a:cxnLst/>
              <a:rect l="textAreaLeft" t="textAreaTop" r="textAreaRight" b="textAreaBottom"/>
              <a:pathLst>
                <a:path w="19" h="37">
                  <a:moveTo>
                    <a:pt x="0" y="5"/>
                  </a:moveTo>
                  <a:lnTo>
                    <a:pt x="0" y="8"/>
                  </a:lnTo>
                  <a:lnTo>
                    <a:pt x="0" y="11"/>
                  </a:lnTo>
                  <a:lnTo>
                    <a:pt x="2" y="11"/>
                  </a:lnTo>
                  <a:lnTo>
                    <a:pt x="2" y="14"/>
                  </a:lnTo>
                  <a:lnTo>
                    <a:pt x="2" y="17"/>
                  </a:lnTo>
                  <a:lnTo>
                    <a:pt x="2" y="20"/>
                  </a:lnTo>
                  <a:lnTo>
                    <a:pt x="2" y="22"/>
                  </a:lnTo>
                  <a:lnTo>
                    <a:pt x="0" y="28"/>
                  </a:lnTo>
                  <a:lnTo>
                    <a:pt x="2" y="31"/>
                  </a:lnTo>
                  <a:lnTo>
                    <a:pt x="2" y="34"/>
                  </a:lnTo>
                  <a:lnTo>
                    <a:pt x="5" y="34"/>
                  </a:lnTo>
                  <a:lnTo>
                    <a:pt x="5" y="37"/>
                  </a:lnTo>
                  <a:lnTo>
                    <a:pt x="8" y="37"/>
                  </a:lnTo>
                  <a:lnTo>
                    <a:pt x="11" y="34"/>
                  </a:lnTo>
                  <a:lnTo>
                    <a:pt x="11" y="31"/>
                  </a:lnTo>
                  <a:lnTo>
                    <a:pt x="14" y="31"/>
                  </a:lnTo>
                  <a:lnTo>
                    <a:pt x="17" y="34"/>
                  </a:lnTo>
                  <a:lnTo>
                    <a:pt x="17" y="31"/>
                  </a:lnTo>
                  <a:lnTo>
                    <a:pt x="17" y="25"/>
                  </a:lnTo>
                  <a:lnTo>
                    <a:pt x="19" y="22"/>
                  </a:lnTo>
                  <a:lnTo>
                    <a:pt x="19" y="17"/>
                  </a:lnTo>
                  <a:lnTo>
                    <a:pt x="17" y="17"/>
                  </a:lnTo>
                  <a:lnTo>
                    <a:pt x="19" y="14"/>
                  </a:lnTo>
                  <a:lnTo>
                    <a:pt x="19" y="11"/>
                  </a:lnTo>
                  <a:lnTo>
                    <a:pt x="17" y="8"/>
                  </a:lnTo>
                  <a:lnTo>
                    <a:pt x="17" y="5"/>
                  </a:lnTo>
                  <a:lnTo>
                    <a:pt x="17" y="3"/>
                  </a:lnTo>
                  <a:lnTo>
                    <a:pt x="14" y="3"/>
                  </a:lnTo>
                  <a:lnTo>
                    <a:pt x="14" y="0"/>
                  </a:lnTo>
                  <a:lnTo>
                    <a:pt x="11" y="0"/>
                  </a:lnTo>
                  <a:lnTo>
                    <a:pt x="11" y="3"/>
                  </a:lnTo>
                  <a:lnTo>
                    <a:pt x="8" y="3"/>
                  </a:lnTo>
                  <a:lnTo>
                    <a:pt x="5" y="5"/>
                  </a:lnTo>
                  <a:lnTo>
                    <a:pt x="5" y="8"/>
                  </a:lnTo>
                  <a:lnTo>
                    <a:pt x="2" y="5"/>
                  </a:lnTo>
                  <a:lnTo>
                    <a:pt x="2" y="5"/>
                  </a:lnTo>
                  <a:lnTo>
                    <a:pt x="0" y="5"/>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4" name="Freeform 2747"/>
            <p:cNvSpPr/>
            <p:nvPr/>
          </p:nvSpPr>
          <p:spPr>
            <a:xfrm>
              <a:off x="4559760" y="4503600"/>
              <a:ext cx="920160" cy="848160"/>
            </a:xfrm>
            <a:custGeom>
              <a:avLst/>
              <a:gdLst>
                <a:gd name="textAreaLeft" fmla="*/ 0 w 920160"/>
                <a:gd name="textAreaRight" fmla="*/ 920880 w 920160"/>
                <a:gd name="textAreaTop" fmla="*/ 0 h 848160"/>
                <a:gd name="textAreaBottom" fmla="*/ 848880 h 848160"/>
              </a:gdLst>
              <a:ahLst/>
              <a:cxnLst/>
              <a:rect l="textAreaLeft" t="textAreaTop" r="textAreaRight" b="textAreaBottom"/>
              <a:pathLst>
                <a:path w="151" h="145">
                  <a:moveTo>
                    <a:pt x="3" y="20"/>
                  </a:moveTo>
                  <a:lnTo>
                    <a:pt x="9" y="17"/>
                  </a:lnTo>
                  <a:lnTo>
                    <a:pt x="12" y="17"/>
                  </a:lnTo>
                  <a:lnTo>
                    <a:pt x="15" y="17"/>
                  </a:lnTo>
                  <a:lnTo>
                    <a:pt x="18" y="14"/>
                  </a:lnTo>
                  <a:lnTo>
                    <a:pt x="20" y="11"/>
                  </a:lnTo>
                  <a:lnTo>
                    <a:pt x="23" y="14"/>
                  </a:lnTo>
                  <a:lnTo>
                    <a:pt x="26" y="17"/>
                  </a:lnTo>
                  <a:lnTo>
                    <a:pt x="26" y="20"/>
                  </a:lnTo>
                  <a:lnTo>
                    <a:pt x="29" y="20"/>
                  </a:lnTo>
                  <a:lnTo>
                    <a:pt x="29" y="14"/>
                  </a:lnTo>
                  <a:lnTo>
                    <a:pt x="35" y="14"/>
                  </a:lnTo>
                  <a:lnTo>
                    <a:pt x="37" y="11"/>
                  </a:lnTo>
                  <a:lnTo>
                    <a:pt x="40" y="14"/>
                  </a:lnTo>
                  <a:lnTo>
                    <a:pt x="43" y="14"/>
                  </a:lnTo>
                  <a:lnTo>
                    <a:pt x="43" y="11"/>
                  </a:lnTo>
                  <a:lnTo>
                    <a:pt x="49" y="8"/>
                  </a:lnTo>
                  <a:lnTo>
                    <a:pt x="49" y="6"/>
                  </a:lnTo>
                  <a:lnTo>
                    <a:pt x="46" y="6"/>
                  </a:lnTo>
                  <a:lnTo>
                    <a:pt x="49" y="3"/>
                  </a:lnTo>
                  <a:lnTo>
                    <a:pt x="54" y="6"/>
                  </a:lnTo>
                  <a:lnTo>
                    <a:pt x="57" y="3"/>
                  </a:lnTo>
                  <a:lnTo>
                    <a:pt x="69" y="0"/>
                  </a:lnTo>
                  <a:lnTo>
                    <a:pt x="72" y="6"/>
                  </a:lnTo>
                  <a:lnTo>
                    <a:pt x="72" y="8"/>
                  </a:lnTo>
                  <a:lnTo>
                    <a:pt x="83" y="8"/>
                  </a:lnTo>
                  <a:lnTo>
                    <a:pt x="89" y="8"/>
                  </a:lnTo>
                  <a:lnTo>
                    <a:pt x="86" y="14"/>
                  </a:lnTo>
                  <a:lnTo>
                    <a:pt x="86" y="17"/>
                  </a:lnTo>
                  <a:lnTo>
                    <a:pt x="89" y="17"/>
                  </a:lnTo>
                  <a:lnTo>
                    <a:pt x="86" y="20"/>
                  </a:lnTo>
                  <a:lnTo>
                    <a:pt x="89" y="20"/>
                  </a:lnTo>
                  <a:lnTo>
                    <a:pt x="89" y="23"/>
                  </a:lnTo>
                  <a:lnTo>
                    <a:pt x="89" y="26"/>
                  </a:lnTo>
                  <a:lnTo>
                    <a:pt x="89" y="23"/>
                  </a:lnTo>
                  <a:lnTo>
                    <a:pt x="86" y="23"/>
                  </a:lnTo>
                  <a:lnTo>
                    <a:pt x="83" y="23"/>
                  </a:lnTo>
                  <a:lnTo>
                    <a:pt x="80" y="23"/>
                  </a:lnTo>
                  <a:lnTo>
                    <a:pt x="77" y="26"/>
                  </a:lnTo>
                  <a:lnTo>
                    <a:pt x="72" y="26"/>
                  </a:lnTo>
                  <a:lnTo>
                    <a:pt x="72" y="28"/>
                  </a:lnTo>
                  <a:lnTo>
                    <a:pt x="72" y="31"/>
                  </a:lnTo>
                  <a:lnTo>
                    <a:pt x="72" y="34"/>
                  </a:lnTo>
                  <a:lnTo>
                    <a:pt x="72" y="37"/>
                  </a:lnTo>
                  <a:lnTo>
                    <a:pt x="72" y="43"/>
                  </a:lnTo>
                  <a:lnTo>
                    <a:pt x="72" y="45"/>
                  </a:lnTo>
                  <a:lnTo>
                    <a:pt x="77" y="51"/>
                  </a:lnTo>
                  <a:lnTo>
                    <a:pt x="83" y="54"/>
                  </a:lnTo>
                  <a:lnTo>
                    <a:pt x="89" y="57"/>
                  </a:lnTo>
                  <a:lnTo>
                    <a:pt x="91" y="65"/>
                  </a:lnTo>
                  <a:lnTo>
                    <a:pt x="97" y="74"/>
                  </a:lnTo>
                  <a:lnTo>
                    <a:pt x="100" y="77"/>
                  </a:lnTo>
                  <a:lnTo>
                    <a:pt x="106" y="80"/>
                  </a:lnTo>
                  <a:lnTo>
                    <a:pt x="108" y="82"/>
                  </a:lnTo>
                  <a:lnTo>
                    <a:pt x="114" y="82"/>
                  </a:lnTo>
                  <a:lnTo>
                    <a:pt x="117" y="80"/>
                  </a:lnTo>
                  <a:lnTo>
                    <a:pt x="120" y="82"/>
                  </a:lnTo>
                  <a:lnTo>
                    <a:pt x="120" y="85"/>
                  </a:lnTo>
                  <a:lnTo>
                    <a:pt x="117" y="85"/>
                  </a:lnTo>
                  <a:lnTo>
                    <a:pt x="117" y="88"/>
                  </a:lnTo>
                  <a:lnTo>
                    <a:pt x="120" y="91"/>
                  </a:lnTo>
                  <a:lnTo>
                    <a:pt x="128" y="94"/>
                  </a:lnTo>
                  <a:lnTo>
                    <a:pt x="134" y="97"/>
                  </a:lnTo>
                  <a:lnTo>
                    <a:pt x="140" y="99"/>
                  </a:lnTo>
                  <a:lnTo>
                    <a:pt x="143" y="102"/>
                  </a:lnTo>
                  <a:lnTo>
                    <a:pt x="145" y="102"/>
                  </a:lnTo>
                  <a:lnTo>
                    <a:pt x="148" y="105"/>
                  </a:lnTo>
                  <a:lnTo>
                    <a:pt x="151" y="108"/>
                  </a:lnTo>
                  <a:lnTo>
                    <a:pt x="148" y="111"/>
                  </a:lnTo>
                  <a:lnTo>
                    <a:pt x="148" y="114"/>
                  </a:lnTo>
                  <a:lnTo>
                    <a:pt x="145" y="111"/>
                  </a:lnTo>
                  <a:lnTo>
                    <a:pt x="143" y="108"/>
                  </a:lnTo>
                  <a:lnTo>
                    <a:pt x="137" y="105"/>
                  </a:lnTo>
                  <a:lnTo>
                    <a:pt x="134" y="105"/>
                  </a:lnTo>
                  <a:lnTo>
                    <a:pt x="137" y="105"/>
                  </a:lnTo>
                  <a:lnTo>
                    <a:pt x="134" y="102"/>
                  </a:lnTo>
                  <a:lnTo>
                    <a:pt x="128" y="105"/>
                  </a:lnTo>
                  <a:lnTo>
                    <a:pt x="126" y="108"/>
                  </a:lnTo>
                  <a:lnTo>
                    <a:pt x="128" y="111"/>
                  </a:lnTo>
                  <a:lnTo>
                    <a:pt x="126" y="114"/>
                  </a:lnTo>
                  <a:lnTo>
                    <a:pt x="128" y="116"/>
                  </a:lnTo>
                  <a:lnTo>
                    <a:pt x="131" y="119"/>
                  </a:lnTo>
                  <a:lnTo>
                    <a:pt x="134" y="125"/>
                  </a:lnTo>
                  <a:lnTo>
                    <a:pt x="131" y="125"/>
                  </a:lnTo>
                  <a:lnTo>
                    <a:pt x="126" y="128"/>
                  </a:lnTo>
                  <a:lnTo>
                    <a:pt x="126" y="131"/>
                  </a:lnTo>
                  <a:lnTo>
                    <a:pt x="126" y="136"/>
                  </a:lnTo>
                  <a:lnTo>
                    <a:pt x="120" y="139"/>
                  </a:lnTo>
                  <a:lnTo>
                    <a:pt x="120" y="142"/>
                  </a:lnTo>
                  <a:lnTo>
                    <a:pt x="117" y="145"/>
                  </a:lnTo>
                  <a:lnTo>
                    <a:pt x="114" y="142"/>
                  </a:lnTo>
                  <a:lnTo>
                    <a:pt x="114" y="139"/>
                  </a:lnTo>
                  <a:lnTo>
                    <a:pt x="114" y="136"/>
                  </a:lnTo>
                  <a:lnTo>
                    <a:pt x="117" y="136"/>
                  </a:lnTo>
                  <a:lnTo>
                    <a:pt x="117" y="134"/>
                  </a:lnTo>
                  <a:lnTo>
                    <a:pt x="117" y="131"/>
                  </a:lnTo>
                  <a:lnTo>
                    <a:pt x="120" y="131"/>
                  </a:lnTo>
                  <a:lnTo>
                    <a:pt x="120" y="128"/>
                  </a:lnTo>
                  <a:lnTo>
                    <a:pt x="120" y="125"/>
                  </a:lnTo>
                  <a:lnTo>
                    <a:pt x="117" y="119"/>
                  </a:lnTo>
                  <a:lnTo>
                    <a:pt x="114" y="114"/>
                  </a:lnTo>
                  <a:lnTo>
                    <a:pt x="111" y="111"/>
                  </a:lnTo>
                  <a:lnTo>
                    <a:pt x="108" y="111"/>
                  </a:lnTo>
                  <a:lnTo>
                    <a:pt x="106" y="111"/>
                  </a:lnTo>
                  <a:lnTo>
                    <a:pt x="103" y="108"/>
                  </a:lnTo>
                  <a:lnTo>
                    <a:pt x="106" y="105"/>
                  </a:lnTo>
                  <a:lnTo>
                    <a:pt x="103" y="102"/>
                  </a:lnTo>
                  <a:lnTo>
                    <a:pt x="97" y="105"/>
                  </a:lnTo>
                  <a:lnTo>
                    <a:pt x="97" y="102"/>
                  </a:lnTo>
                  <a:lnTo>
                    <a:pt x="97" y="99"/>
                  </a:lnTo>
                  <a:lnTo>
                    <a:pt x="91" y="99"/>
                  </a:lnTo>
                  <a:lnTo>
                    <a:pt x="89" y="94"/>
                  </a:lnTo>
                  <a:lnTo>
                    <a:pt x="86" y="94"/>
                  </a:lnTo>
                  <a:lnTo>
                    <a:pt x="83" y="94"/>
                  </a:lnTo>
                  <a:lnTo>
                    <a:pt x="80" y="94"/>
                  </a:lnTo>
                  <a:lnTo>
                    <a:pt x="72" y="88"/>
                  </a:lnTo>
                  <a:lnTo>
                    <a:pt x="69" y="85"/>
                  </a:lnTo>
                  <a:lnTo>
                    <a:pt x="66" y="82"/>
                  </a:lnTo>
                  <a:lnTo>
                    <a:pt x="63" y="80"/>
                  </a:lnTo>
                  <a:lnTo>
                    <a:pt x="60" y="77"/>
                  </a:lnTo>
                  <a:lnTo>
                    <a:pt x="57" y="77"/>
                  </a:lnTo>
                  <a:lnTo>
                    <a:pt x="54" y="77"/>
                  </a:lnTo>
                  <a:lnTo>
                    <a:pt x="54" y="74"/>
                  </a:lnTo>
                  <a:lnTo>
                    <a:pt x="52" y="71"/>
                  </a:lnTo>
                  <a:lnTo>
                    <a:pt x="49" y="68"/>
                  </a:lnTo>
                  <a:lnTo>
                    <a:pt x="49" y="65"/>
                  </a:lnTo>
                  <a:lnTo>
                    <a:pt x="46" y="57"/>
                  </a:lnTo>
                  <a:lnTo>
                    <a:pt x="46" y="54"/>
                  </a:lnTo>
                  <a:lnTo>
                    <a:pt x="43" y="51"/>
                  </a:lnTo>
                  <a:lnTo>
                    <a:pt x="40" y="51"/>
                  </a:lnTo>
                  <a:lnTo>
                    <a:pt x="37" y="48"/>
                  </a:lnTo>
                  <a:lnTo>
                    <a:pt x="32" y="45"/>
                  </a:lnTo>
                  <a:lnTo>
                    <a:pt x="29" y="45"/>
                  </a:lnTo>
                  <a:lnTo>
                    <a:pt x="26" y="45"/>
                  </a:lnTo>
                  <a:lnTo>
                    <a:pt x="23" y="45"/>
                  </a:lnTo>
                  <a:lnTo>
                    <a:pt x="20" y="48"/>
                  </a:lnTo>
                  <a:lnTo>
                    <a:pt x="18" y="51"/>
                  </a:lnTo>
                  <a:lnTo>
                    <a:pt x="15" y="54"/>
                  </a:lnTo>
                  <a:lnTo>
                    <a:pt x="12" y="54"/>
                  </a:lnTo>
                  <a:lnTo>
                    <a:pt x="12" y="51"/>
                  </a:lnTo>
                  <a:lnTo>
                    <a:pt x="15" y="51"/>
                  </a:lnTo>
                  <a:lnTo>
                    <a:pt x="12" y="51"/>
                  </a:lnTo>
                  <a:lnTo>
                    <a:pt x="12" y="48"/>
                  </a:lnTo>
                  <a:lnTo>
                    <a:pt x="9" y="45"/>
                  </a:lnTo>
                  <a:lnTo>
                    <a:pt x="3" y="45"/>
                  </a:lnTo>
                  <a:lnTo>
                    <a:pt x="3" y="43"/>
                  </a:lnTo>
                  <a:lnTo>
                    <a:pt x="3" y="40"/>
                  </a:lnTo>
                  <a:lnTo>
                    <a:pt x="3" y="37"/>
                  </a:lnTo>
                  <a:lnTo>
                    <a:pt x="0" y="34"/>
                  </a:lnTo>
                  <a:lnTo>
                    <a:pt x="3" y="31"/>
                  </a:lnTo>
                  <a:lnTo>
                    <a:pt x="6" y="28"/>
                  </a:lnTo>
                  <a:lnTo>
                    <a:pt x="3" y="26"/>
                  </a:lnTo>
                  <a:lnTo>
                    <a:pt x="3" y="23"/>
                  </a:lnTo>
                  <a:lnTo>
                    <a:pt x="3" y="20"/>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D29F9"/>
                </a:solidFill>
                <a:highlight>
                  <a:srgbClr val="0D29F9"/>
                </a:highlight>
                <a:latin typeface="Century Gothic"/>
              </a:endParaRPr>
            </a:p>
          </p:txBody>
        </p:sp>
        <p:sp>
          <p:nvSpPr>
            <p:cNvPr id="1925" name="Freeform 2748"/>
            <p:cNvSpPr/>
            <p:nvPr/>
          </p:nvSpPr>
          <p:spPr>
            <a:xfrm>
              <a:off x="4840200" y="49017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3"/>
                  </a:moveTo>
                  <a:lnTo>
                    <a:pt x="0" y="0"/>
                  </a:lnTo>
                  <a:lnTo>
                    <a:pt x="3" y="3"/>
                  </a:lnTo>
                  <a:lnTo>
                    <a:pt x="3" y="3"/>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6" name="Freeform 2749"/>
            <p:cNvSpPr/>
            <p:nvPr/>
          </p:nvSpPr>
          <p:spPr>
            <a:xfrm>
              <a:off x="5187960" y="52884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7" name="Rectangle 2750"/>
            <p:cNvSpPr/>
            <p:nvPr/>
          </p:nvSpPr>
          <p:spPr>
            <a:xfrm>
              <a:off x="5151240" y="54990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8" name="Freeform 2751"/>
            <p:cNvSpPr/>
            <p:nvPr/>
          </p:nvSpPr>
          <p:spPr>
            <a:xfrm>
              <a:off x="4998960" y="5317560"/>
              <a:ext cx="237240" cy="133920"/>
            </a:xfrm>
            <a:custGeom>
              <a:avLst/>
              <a:gdLst>
                <a:gd name="textAreaLeft" fmla="*/ 0 w 237240"/>
                <a:gd name="textAreaRight" fmla="*/ 237960 w 237240"/>
                <a:gd name="textAreaTop" fmla="*/ 0 h 133920"/>
                <a:gd name="textAreaBottom" fmla="*/ 134640 h 133920"/>
              </a:gdLst>
              <a:ahLst/>
              <a:cxnLst/>
              <a:rect l="textAreaLeft" t="textAreaTop" r="textAreaRight" b="textAreaBottom"/>
              <a:pathLst>
                <a:path w="39" h="23">
                  <a:moveTo>
                    <a:pt x="39" y="0"/>
                  </a:moveTo>
                  <a:lnTo>
                    <a:pt x="36" y="0"/>
                  </a:lnTo>
                  <a:lnTo>
                    <a:pt x="34" y="0"/>
                  </a:lnTo>
                  <a:lnTo>
                    <a:pt x="31" y="0"/>
                  </a:lnTo>
                  <a:lnTo>
                    <a:pt x="28" y="3"/>
                  </a:lnTo>
                  <a:lnTo>
                    <a:pt x="25" y="3"/>
                  </a:lnTo>
                  <a:lnTo>
                    <a:pt x="22" y="3"/>
                  </a:lnTo>
                  <a:lnTo>
                    <a:pt x="17" y="3"/>
                  </a:lnTo>
                  <a:lnTo>
                    <a:pt x="14" y="3"/>
                  </a:lnTo>
                  <a:lnTo>
                    <a:pt x="11" y="3"/>
                  </a:lnTo>
                  <a:lnTo>
                    <a:pt x="11" y="0"/>
                  </a:lnTo>
                  <a:lnTo>
                    <a:pt x="8" y="3"/>
                  </a:lnTo>
                  <a:lnTo>
                    <a:pt x="5" y="3"/>
                  </a:lnTo>
                  <a:lnTo>
                    <a:pt x="5" y="0"/>
                  </a:lnTo>
                  <a:lnTo>
                    <a:pt x="5" y="3"/>
                  </a:lnTo>
                  <a:lnTo>
                    <a:pt x="2" y="3"/>
                  </a:lnTo>
                  <a:lnTo>
                    <a:pt x="0" y="6"/>
                  </a:lnTo>
                  <a:lnTo>
                    <a:pt x="2" y="9"/>
                  </a:lnTo>
                  <a:lnTo>
                    <a:pt x="5" y="9"/>
                  </a:lnTo>
                  <a:lnTo>
                    <a:pt x="8" y="12"/>
                  </a:lnTo>
                  <a:lnTo>
                    <a:pt x="11" y="12"/>
                  </a:lnTo>
                  <a:lnTo>
                    <a:pt x="17" y="17"/>
                  </a:lnTo>
                  <a:lnTo>
                    <a:pt x="22" y="17"/>
                  </a:lnTo>
                  <a:lnTo>
                    <a:pt x="28" y="20"/>
                  </a:lnTo>
                  <a:lnTo>
                    <a:pt x="31" y="23"/>
                  </a:lnTo>
                  <a:lnTo>
                    <a:pt x="34" y="23"/>
                  </a:lnTo>
                  <a:lnTo>
                    <a:pt x="36" y="23"/>
                  </a:lnTo>
                  <a:lnTo>
                    <a:pt x="34" y="20"/>
                  </a:lnTo>
                  <a:lnTo>
                    <a:pt x="36" y="17"/>
                  </a:lnTo>
                  <a:lnTo>
                    <a:pt x="36" y="14"/>
                  </a:lnTo>
                  <a:lnTo>
                    <a:pt x="36" y="9"/>
                  </a:lnTo>
                  <a:lnTo>
                    <a:pt x="39" y="6"/>
                  </a:lnTo>
                  <a:lnTo>
                    <a:pt x="39" y="3"/>
                  </a:lnTo>
                  <a:lnTo>
                    <a:pt x="39" y="3"/>
                  </a:lnTo>
                  <a:lnTo>
                    <a:pt x="39" y="0"/>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29" name="Freeform 2752"/>
            <p:cNvSpPr/>
            <p:nvPr/>
          </p:nvSpPr>
          <p:spPr>
            <a:xfrm>
              <a:off x="4474440" y="4222800"/>
              <a:ext cx="54000" cy="63720"/>
            </a:xfrm>
            <a:custGeom>
              <a:avLst/>
              <a:gdLst>
                <a:gd name="textAreaLeft" fmla="*/ 0 w 54000"/>
                <a:gd name="textAreaRight" fmla="*/ 54720 w 54000"/>
                <a:gd name="textAreaTop" fmla="*/ 0 h 63720"/>
                <a:gd name="textAreaBottom" fmla="*/ 64440 h 63720"/>
              </a:gdLst>
              <a:ahLst/>
              <a:cxnLst/>
              <a:rect l="textAreaLeft" t="textAreaTop" r="textAreaRight" b="textAreaBottom"/>
              <a:pathLst>
                <a:path w="9" h="11">
                  <a:moveTo>
                    <a:pt x="0" y="8"/>
                  </a:moveTo>
                  <a:lnTo>
                    <a:pt x="0" y="5"/>
                  </a:lnTo>
                  <a:lnTo>
                    <a:pt x="3" y="2"/>
                  </a:lnTo>
                  <a:lnTo>
                    <a:pt x="6" y="0"/>
                  </a:lnTo>
                  <a:lnTo>
                    <a:pt x="6" y="2"/>
                  </a:lnTo>
                  <a:lnTo>
                    <a:pt x="9" y="5"/>
                  </a:lnTo>
                  <a:lnTo>
                    <a:pt x="9" y="11"/>
                  </a:lnTo>
                  <a:lnTo>
                    <a:pt x="6" y="11"/>
                  </a:lnTo>
                  <a:lnTo>
                    <a:pt x="3" y="11"/>
                  </a:lnTo>
                  <a:lnTo>
                    <a:pt x="0" y="8"/>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0" name="Freeform 2753"/>
            <p:cNvSpPr/>
            <p:nvPr/>
          </p:nvSpPr>
          <p:spPr>
            <a:xfrm>
              <a:off x="4230360" y="4088160"/>
              <a:ext cx="298080" cy="180720"/>
            </a:xfrm>
            <a:custGeom>
              <a:avLst/>
              <a:gdLst>
                <a:gd name="textAreaLeft" fmla="*/ 0 w 298080"/>
                <a:gd name="textAreaRight" fmla="*/ 298800 w 298080"/>
                <a:gd name="textAreaTop" fmla="*/ 0 h 180720"/>
                <a:gd name="textAreaBottom" fmla="*/ 181440 h 180720"/>
              </a:gdLst>
              <a:ahLst/>
              <a:cxnLst/>
              <a:rect l="textAreaLeft" t="textAreaTop" r="textAreaRight" b="textAreaBottom"/>
              <a:pathLst>
                <a:path w="49" h="31">
                  <a:moveTo>
                    <a:pt x="0" y="8"/>
                  </a:moveTo>
                  <a:lnTo>
                    <a:pt x="0" y="11"/>
                  </a:lnTo>
                  <a:lnTo>
                    <a:pt x="0" y="14"/>
                  </a:lnTo>
                  <a:lnTo>
                    <a:pt x="6" y="11"/>
                  </a:lnTo>
                  <a:lnTo>
                    <a:pt x="9" y="14"/>
                  </a:lnTo>
                  <a:lnTo>
                    <a:pt x="9" y="17"/>
                  </a:lnTo>
                  <a:lnTo>
                    <a:pt x="12" y="17"/>
                  </a:lnTo>
                  <a:lnTo>
                    <a:pt x="18" y="17"/>
                  </a:lnTo>
                  <a:lnTo>
                    <a:pt x="18" y="20"/>
                  </a:lnTo>
                  <a:lnTo>
                    <a:pt x="20" y="25"/>
                  </a:lnTo>
                  <a:lnTo>
                    <a:pt x="26" y="25"/>
                  </a:lnTo>
                  <a:lnTo>
                    <a:pt x="29" y="23"/>
                  </a:lnTo>
                  <a:lnTo>
                    <a:pt x="29" y="25"/>
                  </a:lnTo>
                  <a:lnTo>
                    <a:pt x="32" y="31"/>
                  </a:lnTo>
                  <a:lnTo>
                    <a:pt x="37" y="31"/>
                  </a:lnTo>
                  <a:lnTo>
                    <a:pt x="40" y="31"/>
                  </a:lnTo>
                  <a:lnTo>
                    <a:pt x="40" y="28"/>
                  </a:lnTo>
                  <a:lnTo>
                    <a:pt x="43" y="25"/>
                  </a:lnTo>
                  <a:lnTo>
                    <a:pt x="46" y="23"/>
                  </a:lnTo>
                  <a:lnTo>
                    <a:pt x="49" y="17"/>
                  </a:lnTo>
                  <a:lnTo>
                    <a:pt x="49" y="14"/>
                  </a:lnTo>
                  <a:lnTo>
                    <a:pt x="46" y="14"/>
                  </a:lnTo>
                  <a:lnTo>
                    <a:pt x="46" y="11"/>
                  </a:lnTo>
                  <a:lnTo>
                    <a:pt x="40" y="11"/>
                  </a:lnTo>
                  <a:lnTo>
                    <a:pt x="37" y="11"/>
                  </a:lnTo>
                  <a:lnTo>
                    <a:pt x="37" y="8"/>
                  </a:lnTo>
                  <a:lnTo>
                    <a:pt x="40" y="6"/>
                  </a:lnTo>
                  <a:lnTo>
                    <a:pt x="40" y="3"/>
                  </a:lnTo>
                  <a:lnTo>
                    <a:pt x="37" y="3"/>
                  </a:lnTo>
                  <a:lnTo>
                    <a:pt x="35" y="3"/>
                  </a:lnTo>
                  <a:lnTo>
                    <a:pt x="32" y="3"/>
                  </a:lnTo>
                  <a:lnTo>
                    <a:pt x="26" y="0"/>
                  </a:lnTo>
                  <a:lnTo>
                    <a:pt x="23" y="3"/>
                  </a:lnTo>
                  <a:lnTo>
                    <a:pt x="18" y="6"/>
                  </a:lnTo>
                  <a:lnTo>
                    <a:pt x="15" y="6"/>
                  </a:lnTo>
                  <a:lnTo>
                    <a:pt x="9" y="3"/>
                  </a:lnTo>
                  <a:lnTo>
                    <a:pt x="3" y="6"/>
                  </a:lnTo>
                  <a:lnTo>
                    <a:pt x="0" y="8"/>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1" name="Freeform 2754"/>
            <p:cNvSpPr/>
            <p:nvPr/>
          </p:nvSpPr>
          <p:spPr>
            <a:xfrm>
              <a:off x="4389120" y="390636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5"/>
                  </a:moveTo>
                  <a:lnTo>
                    <a:pt x="0" y="5"/>
                  </a:lnTo>
                  <a:lnTo>
                    <a:pt x="0" y="2"/>
                  </a:lnTo>
                  <a:lnTo>
                    <a:pt x="3" y="0"/>
                  </a:lnTo>
                  <a:lnTo>
                    <a:pt x="3" y="2"/>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2" name="Freeform 2755"/>
            <p:cNvSpPr/>
            <p:nvPr/>
          </p:nvSpPr>
          <p:spPr>
            <a:xfrm>
              <a:off x="4407480" y="38890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3" name="Freeform 2756"/>
            <p:cNvSpPr/>
            <p:nvPr/>
          </p:nvSpPr>
          <p:spPr>
            <a:xfrm>
              <a:off x="4443840" y="388908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0" y="0"/>
                  </a:moveTo>
                  <a:lnTo>
                    <a:pt x="2"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4" name="Freeform 2757"/>
            <p:cNvSpPr/>
            <p:nvPr/>
          </p:nvSpPr>
          <p:spPr>
            <a:xfrm>
              <a:off x="4474440" y="38714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5" name="Freeform 2758"/>
            <p:cNvSpPr/>
            <p:nvPr/>
          </p:nvSpPr>
          <p:spPr>
            <a:xfrm>
              <a:off x="4511160" y="38714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0"/>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6" name="Freeform 2759"/>
            <p:cNvSpPr/>
            <p:nvPr/>
          </p:nvSpPr>
          <p:spPr>
            <a:xfrm>
              <a:off x="4285440" y="3889080"/>
              <a:ext cx="310320" cy="262800"/>
            </a:xfrm>
            <a:custGeom>
              <a:avLst/>
              <a:gdLst>
                <a:gd name="textAreaLeft" fmla="*/ 0 w 310320"/>
                <a:gd name="textAreaRight" fmla="*/ 311040 w 310320"/>
                <a:gd name="textAreaTop" fmla="*/ 0 h 262800"/>
                <a:gd name="textAreaBottom" fmla="*/ 263520 h 262800"/>
              </a:gdLst>
              <a:ahLst/>
              <a:cxnLst/>
              <a:rect l="textAreaLeft" t="textAreaTop" r="textAreaRight" b="textAreaBottom"/>
              <a:pathLst>
                <a:path w="51" h="45">
                  <a:moveTo>
                    <a:pt x="37" y="45"/>
                  </a:moveTo>
                  <a:lnTo>
                    <a:pt x="34" y="42"/>
                  </a:lnTo>
                  <a:lnTo>
                    <a:pt x="34" y="40"/>
                  </a:lnTo>
                  <a:lnTo>
                    <a:pt x="37" y="37"/>
                  </a:lnTo>
                  <a:lnTo>
                    <a:pt x="34" y="31"/>
                  </a:lnTo>
                  <a:lnTo>
                    <a:pt x="34" y="28"/>
                  </a:lnTo>
                  <a:lnTo>
                    <a:pt x="43" y="25"/>
                  </a:lnTo>
                  <a:lnTo>
                    <a:pt x="45" y="23"/>
                  </a:lnTo>
                  <a:lnTo>
                    <a:pt x="48" y="20"/>
                  </a:lnTo>
                  <a:lnTo>
                    <a:pt x="45" y="17"/>
                  </a:lnTo>
                  <a:lnTo>
                    <a:pt x="48" y="14"/>
                  </a:lnTo>
                  <a:lnTo>
                    <a:pt x="48" y="11"/>
                  </a:lnTo>
                  <a:lnTo>
                    <a:pt x="51" y="3"/>
                  </a:lnTo>
                  <a:lnTo>
                    <a:pt x="48" y="3"/>
                  </a:lnTo>
                  <a:lnTo>
                    <a:pt x="45" y="3"/>
                  </a:lnTo>
                  <a:lnTo>
                    <a:pt x="45" y="0"/>
                  </a:lnTo>
                  <a:lnTo>
                    <a:pt x="43" y="0"/>
                  </a:lnTo>
                  <a:lnTo>
                    <a:pt x="40" y="0"/>
                  </a:lnTo>
                  <a:lnTo>
                    <a:pt x="37" y="3"/>
                  </a:lnTo>
                  <a:lnTo>
                    <a:pt x="34" y="3"/>
                  </a:lnTo>
                  <a:lnTo>
                    <a:pt x="31" y="3"/>
                  </a:lnTo>
                  <a:lnTo>
                    <a:pt x="28" y="3"/>
                  </a:lnTo>
                  <a:lnTo>
                    <a:pt x="26" y="5"/>
                  </a:lnTo>
                  <a:lnTo>
                    <a:pt x="26" y="8"/>
                  </a:lnTo>
                  <a:lnTo>
                    <a:pt x="26" y="11"/>
                  </a:lnTo>
                  <a:lnTo>
                    <a:pt x="28" y="11"/>
                  </a:lnTo>
                  <a:lnTo>
                    <a:pt x="31" y="11"/>
                  </a:lnTo>
                  <a:lnTo>
                    <a:pt x="28" y="11"/>
                  </a:lnTo>
                  <a:lnTo>
                    <a:pt x="28" y="14"/>
                  </a:lnTo>
                  <a:lnTo>
                    <a:pt x="31" y="14"/>
                  </a:lnTo>
                  <a:lnTo>
                    <a:pt x="28" y="14"/>
                  </a:lnTo>
                  <a:lnTo>
                    <a:pt x="31" y="17"/>
                  </a:lnTo>
                  <a:lnTo>
                    <a:pt x="28" y="14"/>
                  </a:lnTo>
                  <a:lnTo>
                    <a:pt x="26" y="17"/>
                  </a:lnTo>
                  <a:lnTo>
                    <a:pt x="23" y="17"/>
                  </a:lnTo>
                  <a:lnTo>
                    <a:pt x="26" y="17"/>
                  </a:lnTo>
                  <a:lnTo>
                    <a:pt x="26" y="20"/>
                  </a:lnTo>
                  <a:lnTo>
                    <a:pt x="28" y="20"/>
                  </a:lnTo>
                  <a:lnTo>
                    <a:pt x="31" y="17"/>
                  </a:lnTo>
                  <a:lnTo>
                    <a:pt x="28" y="20"/>
                  </a:lnTo>
                  <a:lnTo>
                    <a:pt x="26" y="20"/>
                  </a:lnTo>
                  <a:lnTo>
                    <a:pt x="23" y="17"/>
                  </a:lnTo>
                  <a:lnTo>
                    <a:pt x="23" y="14"/>
                  </a:lnTo>
                  <a:lnTo>
                    <a:pt x="26" y="14"/>
                  </a:lnTo>
                  <a:lnTo>
                    <a:pt x="26" y="11"/>
                  </a:lnTo>
                  <a:lnTo>
                    <a:pt x="23" y="11"/>
                  </a:lnTo>
                  <a:lnTo>
                    <a:pt x="23" y="8"/>
                  </a:lnTo>
                  <a:lnTo>
                    <a:pt x="20" y="8"/>
                  </a:lnTo>
                  <a:lnTo>
                    <a:pt x="17" y="8"/>
                  </a:lnTo>
                  <a:lnTo>
                    <a:pt x="17" y="11"/>
                  </a:lnTo>
                  <a:lnTo>
                    <a:pt x="17" y="14"/>
                  </a:lnTo>
                  <a:lnTo>
                    <a:pt x="17" y="20"/>
                  </a:lnTo>
                  <a:lnTo>
                    <a:pt x="11" y="23"/>
                  </a:lnTo>
                  <a:lnTo>
                    <a:pt x="11" y="25"/>
                  </a:lnTo>
                  <a:lnTo>
                    <a:pt x="14" y="25"/>
                  </a:lnTo>
                  <a:lnTo>
                    <a:pt x="11" y="28"/>
                  </a:lnTo>
                  <a:lnTo>
                    <a:pt x="11" y="25"/>
                  </a:lnTo>
                  <a:lnTo>
                    <a:pt x="9" y="28"/>
                  </a:lnTo>
                  <a:lnTo>
                    <a:pt x="11" y="28"/>
                  </a:lnTo>
                  <a:lnTo>
                    <a:pt x="14" y="31"/>
                  </a:lnTo>
                  <a:lnTo>
                    <a:pt x="17" y="28"/>
                  </a:lnTo>
                  <a:lnTo>
                    <a:pt x="17" y="31"/>
                  </a:lnTo>
                  <a:lnTo>
                    <a:pt x="20" y="28"/>
                  </a:lnTo>
                  <a:lnTo>
                    <a:pt x="17" y="31"/>
                  </a:lnTo>
                  <a:lnTo>
                    <a:pt x="20" y="31"/>
                  </a:lnTo>
                  <a:lnTo>
                    <a:pt x="17" y="31"/>
                  </a:lnTo>
                  <a:lnTo>
                    <a:pt x="14" y="31"/>
                  </a:lnTo>
                  <a:lnTo>
                    <a:pt x="11" y="31"/>
                  </a:lnTo>
                  <a:lnTo>
                    <a:pt x="9" y="31"/>
                  </a:lnTo>
                  <a:lnTo>
                    <a:pt x="9" y="34"/>
                  </a:lnTo>
                  <a:lnTo>
                    <a:pt x="11" y="34"/>
                  </a:lnTo>
                  <a:lnTo>
                    <a:pt x="9" y="34"/>
                  </a:lnTo>
                  <a:lnTo>
                    <a:pt x="6" y="34"/>
                  </a:lnTo>
                  <a:lnTo>
                    <a:pt x="11" y="34"/>
                  </a:lnTo>
                  <a:lnTo>
                    <a:pt x="11" y="37"/>
                  </a:lnTo>
                  <a:lnTo>
                    <a:pt x="9" y="34"/>
                  </a:lnTo>
                  <a:lnTo>
                    <a:pt x="9" y="37"/>
                  </a:lnTo>
                  <a:lnTo>
                    <a:pt x="6" y="34"/>
                  </a:lnTo>
                  <a:lnTo>
                    <a:pt x="6" y="31"/>
                  </a:lnTo>
                  <a:lnTo>
                    <a:pt x="6" y="34"/>
                  </a:lnTo>
                  <a:lnTo>
                    <a:pt x="9" y="34"/>
                  </a:lnTo>
                  <a:lnTo>
                    <a:pt x="9" y="31"/>
                  </a:lnTo>
                  <a:lnTo>
                    <a:pt x="6" y="31"/>
                  </a:lnTo>
                  <a:lnTo>
                    <a:pt x="6" y="28"/>
                  </a:lnTo>
                  <a:lnTo>
                    <a:pt x="9" y="28"/>
                  </a:lnTo>
                  <a:lnTo>
                    <a:pt x="9" y="31"/>
                  </a:lnTo>
                  <a:lnTo>
                    <a:pt x="11" y="31"/>
                  </a:lnTo>
                  <a:lnTo>
                    <a:pt x="11" y="28"/>
                  </a:lnTo>
                  <a:lnTo>
                    <a:pt x="9" y="28"/>
                  </a:lnTo>
                  <a:lnTo>
                    <a:pt x="6" y="28"/>
                  </a:lnTo>
                  <a:lnTo>
                    <a:pt x="6" y="31"/>
                  </a:lnTo>
                  <a:lnTo>
                    <a:pt x="3" y="31"/>
                  </a:lnTo>
                  <a:lnTo>
                    <a:pt x="3" y="34"/>
                  </a:lnTo>
                  <a:lnTo>
                    <a:pt x="6" y="34"/>
                  </a:lnTo>
                  <a:lnTo>
                    <a:pt x="6" y="37"/>
                  </a:lnTo>
                  <a:lnTo>
                    <a:pt x="3" y="37"/>
                  </a:lnTo>
                  <a:lnTo>
                    <a:pt x="3" y="34"/>
                  </a:lnTo>
                  <a:lnTo>
                    <a:pt x="0" y="37"/>
                  </a:lnTo>
                  <a:lnTo>
                    <a:pt x="6" y="40"/>
                  </a:lnTo>
                  <a:lnTo>
                    <a:pt x="9" y="40"/>
                  </a:lnTo>
                  <a:lnTo>
                    <a:pt x="14" y="37"/>
                  </a:lnTo>
                  <a:lnTo>
                    <a:pt x="17" y="34"/>
                  </a:lnTo>
                  <a:lnTo>
                    <a:pt x="23" y="37"/>
                  </a:lnTo>
                  <a:lnTo>
                    <a:pt x="26" y="37"/>
                  </a:lnTo>
                  <a:lnTo>
                    <a:pt x="28" y="37"/>
                  </a:lnTo>
                  <a:lnTo>
                    <a:pt x="31" y="37"/>
                  </a:lnTo>
                  <a:lnTo>
                    <a:pt x="31" y="40"/>
                  </a:lnTo>
                  <a:lnTo>
                    <a:pt x="28" y="42"/>
                  </a:lnTo>
                  <a:lnTo>
                    <a:pt x="28" y="45"/>
                  </a:lnTo>
                  <a:lnTo>
                    <a:pt x="31" y="45"/>
                  </a:lnTo>
                  <a:lnTo>
                    <a:pt x="37" y="45"/>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7" name="Freeform 2760"/>
            <p:cNvSpPr/>
            <p:nvPr/>
          </p:nvSpPr>
          <p:spPr>
            <a:xfrm>
              <a:off x="4840200" y="5686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8" name="Freeform 2761"/>
            <p:cNvSpPr/>
            <p:nvPr/>
          </p:nvSpPr>
          <p:spPr>
            <a:xfrm>
              <a:off x="4980600" y="4123080"/>
              <a:ext cx="517680" cy="245160"/>
            </a:xfrm>
            <a:custGeom>
              <a:avLst/>
              <a:gdLst>
                <a:gd name="textAreaLeft" fmla="*/ 0 w 517680"/>
                <a:gd name="textAreaRight" fmla="*/ 518400 w 517680"/>
                <a:gd name="textAreaTop" fmla="*/ 0 h 245160"/>
                <a:gd name="textAreaBottom" fmla="*/ 245880 h 245160"/>
              </a:gdLst>
              <a:ahLst/>
              <a:cxnLst/>
              <a:rect l="textAreaLeft" t="textAreaTop" r="textAreaRight" b="textAreaBottom"/>
              <a:pathLst>
                <a:path w="85" h="42">
                  <a:moveTo>
                    <a:pt x="34" y="5"/>
                  </a:moveTo>
                  <a:lnTo>
                    <a:pt x="34" y="2"/>
                  </a:lnTo>
                  <a:lnTo>
                    <a:pt x="37" y="0"/>
                  </a:lnTo>
                  <a:lnTo>
                    <a:pt x="39" y="0"/>
                  </a:lnTo>
                  <a:lnTo>
                    <a:pt x="39" y="5"/>
                  </a:lnTo>
                  <a:lnTo>
                    <a:pt x="42" y="8"/>
                  </a:lnTo>
                  <a:lnTo>
                    <a:pt x="45" y="5"/>
                  </a:lnTo>
                  <a:lnTo>
                    <a:pt x="48" y="8"/>
                  </a:lnTo>
                  <a:lnTo>
                    <a:pt x="54" y="8"/>
                  </a:lnTo>
                  <a:lnTo>
                    <a:pt x="54" y="11"/>
                  </a:lnTo>
                  <a:lnTo>
                    <a:pt x="57" y="14"/>
                  </a:lnTo>
                  <a:lnTo>
                    <a:pt x="59" y="14"/>
                  </a:lnTo>
                  <a:lnTo>
                    <a:pt x="59" y="11"/>
                  </a:lnTo>
                  <a:lnTo>
                    <a:pt x="62" y="11"/>
                  </a:lnTo>
                  <a:lnTo>
                    <a:pt x="71" y="11"/>
                  </a:lnTo>
                  <a:lnTo>
                    <a:pt x="74" y="17"/>
                  </a:lnTo>
                  <a:lnTo>
                    <a:pt x="76" y="17"/>
                  </a:lnTo>
                  <a:lnTo>
                    <a:pt x="79" y="19"/>
                  </a:lnTo>
                  <a:lnTo>
                    <a:pt x="82" y="22"/>
                  </a:lnTo>
                  <a:lnTo>
                    <a:pt x="85" y="25"/>
                  </a:lnTo>
                  <a:lnTo>
                    <a:pt x="82" y="25"/>
                  </a:lnTo>
                  <a:lnTo>
                    <a:pt x="76" y="28"/>
                  </a:lnTo>
                  <a:lnTo>
                    <a:pt x="74" y="31"/>
                  </a:lnTo>
                  <a:lnTo>
                    <a:pt x="71" y="34"/>
                  </a:lnTo>
                  <a:lnTo>
                    <a:pt x="68" y="34"/>
                  </a:lnTo>
                  <a:lnTo>
                    <a:pt x="62" y="34"/>
                  </a:lnTo>
                  <a:lnTo>
                    <a:pt x="59" y="37"/>
                  </a:lnTo>
                  <a:lnTo>
                    <a:pt x="57" y="37"/>
                  </a:lnTo>
                  <a:lnTo>
                    <a:pt x="51" y="37"/>
                  </a:lnTo>
                  <a:lnTo>
                    <a:pt x="45" y="37"/>
                  </a:lnTo>
                  <a:lnTo>
                    <a:pt x="39" y="37"/>
                  </a:lnTo>
                  <a:lnTo>
                    <a:pt x="37" y="34"/>
                  </a:lnTo>
                  <a:lnTo>
                    <a:pt x="37" y="39"/>
                  </a:lnTo>
                  <a:lnTo>
                    <a:pt x="31" y="39"/>
                  </a:lnTo>
                  <a:lnTo>
                    <a:pt x="31" y="42"/>
                  </a:lnTo>
                  <a:lnTo>
                    <a:pt x="28" y="42"/>
                  </a:lnTo>
                  <a:lnTo>
                    <a:pt x="22" y="39"/>
                  </a:lnTo>
                  <a:lnTo>
                    <a:pt x="20" y="39"/>
                  </a:lnTo>
                  <a:lnTo>
                    <a:pt x="14" y="37"/>
                  </a:lnTo>
                  <a:lnTo>
                    <a:pt x="14" y="31"/>
                  </a:lnTo>
                  <a:lnTo>
                    <a:pt x="11" y="31"/>
                  </a:lnTo>
                  <a:lnTo>
                    <a:pt x="5" y="25"/>
                  </a:lnTo>
                  <a:lnTo>
                    <a:pt x="3" y="19"/>
                  </a:lnTo>
                  <a:lnTo>
                    <a:pt x="0" y="17"/>
                  </a:lnTo>
                  <a:lnTo>
                    <a:pt x="0" y="14"/>
                  </a:lnTo>
                  <a:lnTo>
                    <a:pt x="0" y="11"/>
                  </a:lnTo>
                  <a:lnTo>
                    <a:pt x="3" y="14"/>
                  </a:lnTo>
                  <a:lnTo>
                    <a:pt x="5" y="11"/>
                  </a:lnTo>
                  <a:lnTo>
                    <a:pt x="11" y="8"/>
                  </a:lnTo>
                  <a:lnTo>
                    <a:pt x="14" y="8"/>
                  </a:lnTo>
                  <a:lnTo>
                    <a:pt x="22" y="5"/>
                  </a:lnTo>
                  <a:lnTo>
                    <a:pt x="25" y="2"/>
                  </a:lnTo>
                  <a:lnTo>
                    <a:pt x="25" y="0"/>
                  </a:lnTo>
                  <a:lnTo>
                    <a:pt x="28" y="0"/>
                  </a:lnTo>
                  <a:lnTo>
                    <a:pt x="34" y="5"/>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39" name="Freeform 2762"/>
            <p:cNvSpPr/>
            <p:nvPr/>
          </p:nvSpPr>
          <p:spPr>
            <a:xfrm>
              <a:off x="5340240" y="4251960"/>
              <a:ext cx="432360" cy="186480"/>
            </a:xfrm>
            <a:custGeom>
              <a:avLst/>
              <a:gdLst>
                <a:gd name="textAreaLeft" fmla="*/ 0 w 432360"/>
                <a:gd name="textAreaRight" fmla="*/ 433080 w 432360"/>
                <a:gd name="textAreaTop" fmla="*/ 0 h 186480"/>
                <a:gd name="textAreaBottom" fmla="*/ 187200 h 186480"/>
              </a:gdLst>
              <a:ahLst/>
              <a:cxnLst/>
              <a:rect l="textAreaLeft" t="textAreaTop" r="textAreaRight" b="textAreaBottom"/>
              <a:pathLst>
                <a:path w="71" h="32">
                  <a:moveTo>
                    <a:pt x="3" y="26"/>
                  </a:moveTo>
                  <a:lnTo>
                    <a:pt x="6" y="29"/>
                  </a:lnTo>
                  <a:lnTo>
                    <a:pt x="12" y="32"/>
                  </a:lnTo>
                  <a:lnTo>
                    <a:pt x="20" y="32"/>
                  </a:lnTo>
                  <a:lnTo>
                    <a:pt x="23" y="32"/>
                  </a:lnTo>
                  <a:lnTo>
                    <a:pt x="23" y="29"/>
                  </a:lnTo>
                  <a:lnTo>
                    <a:pt x="26" y="29"/>
                  </a:lnTo>
                  <a:lnTo>
                    <a:pt x="32" y="26"/>
                  </a:lnTo>
                  <a:lnTo>
                    <a:pt x="37" y="26"/>
                  </a:lnTo>
                  <a:lnTo>
                    <a:pt x="43" y="26"/>
                  </a:lnTo>
                  <a:lnTo>
                    <a:pt x="46" y="20"/>
                  </a:lnTo>
                  <a:lnTo>
                    <a:pt x="49" y="20"/>
                  </a:lnTo>
                  <a:lnTo>
                    <a:pt x="52" y="17"/>
                  </a:lnTo>
                  <a:lnTo>
                    <a:pt x="54" y="20"/>
                  </a:lnTo>
                  <a:lnTo>
                    <a:pt x="60" y="20"/>
                  </a:lnTo>
                  <a:lnTo>
                    <a:pt x="66" y="23"/>
                  </a:lnTo>
                  <a:lnTo>
                    <a:pt x="69" y="20"/>
                  </a:lnTo>
                  <a:lnTo>
                    <a:pt x="69" y="17"/>
                  </a:lnTo>
                  <a:lnTo>
                    <a:pt x="71" y="9"/>
                  </a:lnTo>
                  <a:lnTo>
                    <a:pt x="66" y="6"/>
                  </a:lnTo>
                  <a:lnTo>
                    <a:pt x="63" y="3"/>
                  </a:lnTo>
                  <a:lnTo>
                    <a:pt x="57" y="3"/>
                  </a:lnTo>
                  <a:lnTo>
                    <a:pt x="54" y="6"/>
                  </a:lnTo>
                  <a:lnTo>
                    <a:pt x="46" y="3"/>
                  </a:lnTo>
                  <a:lnTo>
                    <a:pt x="40" y="6"/>
                  </a:lnTo>
                  <a:lnTo>
                    <a:pt x="37" y="6"/>
                  </a:lnTo>
                  <a:lnTo>
                    <a:pt x="34" y="0"/>
                  </a:lnTo>
                  <a:lnTo>
                    <a:pt x="34" y="3"/>
                  </a:lnTo>
                  <a:lnTo>
                    <a:pt x="29" y="6"/>
                  </a:lnTo>
                  <a:lnTo>
                    <a:pt x="26" y="3"/>
                  </a:lnTo>
                  <a:lnTo>
                    <a:pt x="23" y="3"/>
                  </a:lnTo>
                  <a:lnTo>
                    <a:pt x="17" y="6"/>
                  </a:lnTo>
                  <a:lnTo>
                    <a:pt x="15" y="9"/>
                  </a:lnTo>
                  <a:lnTo>
                    <a:pt x="12" y="12"/>
                  </a:lnTo>
                  <a:lnTo>
                    <a:pt x="9" y="12"/>
                  </a:lnTo>
                  <a:lnTo>
                    <a:pt x="3" y="12"/>
                  </a:lnTo>
                  <a:lnTo>
                    <a:pt x="0" y="15"/>
                  </a:lnTo>
                  <a:lnTo>
                    <a:pt x="0" y="17"/>
                  </a:lnTo>
                  <a:lnTo>
                    <a:pt x="0" y="26"/>
                  </a:lnTo>
                  <a:lnTo>
                    <a:pt x="3" y="26"/>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0" name="Freeform 2763"/>
            <p:cNvSpPr/>
            <p:nvPr/>
          </p:nvSpPr>
          <p:spPr>
            <a:xfrm>
              <a:off x="5273280" y="4351320"/>
              <a:ext cx="536040" cy="268560"/>
            </a:xfrm>
            <a:custGeom>
              <a:avLst/>
              <a:gdLst>
                <a:gd name="textAreaLeft" fmla="*/ 0 w 536040"/>
                <a:gd name="textAreaRight" fmla="*/ 536760 w 536040"/>
                <a:gd name="textAreaTop" fmla="*/ 0 h 268560"/>
                <a:gd name="textAreaBottom" fmla="*/ 269280 h 268560"/>
              </a:gdLst>
              <a:ahLst/>
              <a:cxnLst/>
              <a:rect l="textAreaLeft" t="textAreaTop" r="textAreaRight" b="textAreaBottom"/>
              <a:pathLst>
                <a:path w="88" h="46">
                  <a:moveTo>
                    <a:pt x="0" y="32"/>
                  </a:moveTo>
                  <a:lnTo>
                    <a:pt x="3" y="32"/>
                  </a:lnTo>
                  <a:lnTo>
                    <a:pt x="6" y="32"/>
                  </a:lnTo>
                  <a:lnTo>
                    <a:pt x="9" y="34"/>
                  </a:lnTo>
                  <a:lnTo>
                    <a:pt x="11" y="37"/>
                  </a:lnTo>
                  <a:lnTo>
                    <a:pt x="14" y="37"/>
                  </a:lnTo>
                  <a:lnTo>
                    <a:pt x="17" y="40"/>
                  </a:lnTo>
                  <a:lnTo>
                    <a:pt x="26" y="46"/>
                  </a:lnTo>
                  <a:lnTo>
                    <a:pt x="31" y="46"/>
                  </a:lnTo>
                  <a:lnTo>
                    <a:pt x="37" y="46"/>
                  </a:lnTo>
                  <a:lnTo>
                    <a:pt x="43" y="43"/>
                  </a:lnTo>
                  <a:lnTo>
                    <a:pt x="45" y="40"/>
                  </a:lnTo>
                  <a:lnTo>
                    <a:pt x="48" y="40"/>
                  </a:lnTo>
                  <a:lnTo>
                    <a:pt x="51" y="40"/>
                  </a:lnTo>
                  <a:lnTo>
                    <a:pt x="57" y="43"/>
                  </a:lnTo>
                  <a:lnTo>
                    <a:pt x="63" y="40"/>
                  </a:lnTo>
                  <a:lnTo>
                    <a:pt x="65" y="40"/>
                  </a:lnTo>
                  <a:lnTo>
                    <a:pt x="68" y="34"/>
                  </a:lnTo>
                  <a:lnTo>
                    <a:pt x="71" y="29"/>
                  </a:lnTo>
                  <a:lnTo>
                    <a:pt x="80" y="20"/>
                  </a:lnTo>
                  <a:lnTo>
                    <a:pt x="85" y="15"/>
                  </a:lnTo>
                  <a:lnTo>
                    <a:pt x="88" y="15"/>
                  </a:lnTo>
                  <a:lnTo>
                    <a:pt x="85" y="12"/>
                  </a:lnTo>
                  <a:lnTo>
                    <a:pt x="85" y="9"/>
                  </a:lnTo>
                  <a:lnTo>
                    <a:pt x="82" y="9"/>
                  </a:lnTo>
                  <a:lnTo>
                    <a:pt x="82" y="6"/>
                  </a:lnTo>
                  <a:lnTo>
                    <a:pt x="80" y="3"/>
                  </a:lnTo>
                  <a:lnTo>
                    <a:pt x="77" y="6"/>
                  </a:lnTo>
                  <a:lnTo>
                    <a:pt x="71" y="3"/>
                  </a:lnTo>
                  <a:lnTo>
                    <a:pt x="65" y="3"/>
                  </a:lnTo>
                  <a:lnTo>
                    <a:pt x="63" y="0"/>
                  </a:lnTo>
                  <a:lnTo>
                    <a:pt x="60" y="3"/>
                  </a:lnTo>
                  <a:lnTo>
                    <a:pt x="57" y="3"/>
                  </a:lnTo>
                  <a:lnTo>
                    <a:pt x="54" y="9"/>
                  </a:lnTo>
                  <a:lnTo>
                    <a:pt x="48" y="9"/>
                  </a:lnTo>
                  <a:lnTo>
                    <a:pt x="43" y="9"/>
                  </a:lnTo>
                  <a:lnTo>
                    <a:pt x="37" y="12"/>
                  </a:lnTo>
                  <a:lnTo>
                    <a:pt x="34" y="12"/>
                  </a:lnTo>
                  <a:lnTo>
                    <a:pt x="34" y="15"/>
                  </a:lnTo>
                  <a:lnTo>
                    <a:pt x="31" y="15"/>
                  </a:lnTo>
                  <a:lnTo>
                    <a:pt x="23" y="15"/>
                  </a:lnTo>
                  <a:lnTo>
                    <a:pt x="17" y="12"/>
                  </a:lnTo>
                  <a:lnTo>
                    <a:pt x="14" y="9"/>
                  </a:lnTo>
                  <a:lnTo>
                    <a:pt x="14" y="12"/>
                  </a:lnTo>
                  <a:lnTo>
                    <a:pt x="11" y="12"/>
                  </a:lnTo>
                  <a:lnTo>
                    <a:pt x="9" y="15"/>
                  </a:lnTo>
                  <a:lnTo>
                    <a:pt x="9" y="23"/>
                  </a:lnTo>
                  <a:lnTo>
                    <a:pt x="3" y="29"/>
                  </a:lnTo>
                  <a:lnTo>
                    <a:pt x="0" y="32"/>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1" name="Freeform 2764"/>
            <p:cNvSpPr/>
            <p:nvPr/>
          </p:nvSpPr>
          <p:spPr>
            <a:xfrm>
              <a:off x="5621040" y="4386600"/>
              <a:ext cx="725040" cy="432360"/>
            </a:xfrm>
            <a:custGeom>
              <a:avLst/>
              <a:gdLst>
                <a:gd name="textAreaLeft" fmla="*/ 0 w 725040"/>
                <a:gd name="textAreaRight" fmla="*/ 725760 w 725040"/>
                <a:gd name="textAreaTop" fmla="*/ 0 h 432360"/>
                <a:gd name="textAreaBottom" fmla="*/ 433080 h 432360"/>
              </a:gdLst>
              <a:ahLst/>
              <a:cxnLst/>
              <a:rect l="textAreaLeft" t="textAreaTop" r="textAreaRight" b="textAreaBottom"/>
              <a:pathLst>
                <a:path w="119" h="74">
                  <a:moveTo>
                    <a:pt x="0" y="37"/>
                  </a:moveTo>
                  <a:lnTo>
                    <a:pt x="6" y="34"/>
                  </a:lnTo>
                  <a:lnTo>
                    <a:pt x="8" y="34"/>
                  </a:lnTo>
                  <a:lnTo>
                    <a:pt x="11" y="28"/>
                  </a:lnTo>
                  <a:lnTo>
                    <a:pt x="14" y="23"/>
                  </a:lnTo>
                  <a:lnTo>
                    <a:pt x="23" y="14"/>
                  </a:lnTo>
                  <a:lnTo>
                    <a:pt x="28" y="9"/>
                  </a:lnTo>
                  <a:lnTo>
                    <a:pt x="31" y="9"/>
                  </a:lnTo>
                  <a:lnTo>
                    <a:pt x="34" y="6"/>
                  </a:lnTo>
                  <a:lnTo>
                    <a:pt x="45" y="6"/>
                  </a:lnTo>
                  <a:lnTo>
                    <a:pt x="48" y="6"/>
                  </a:lnTo>
                  <a:lnTo>
                    <a:pt x="51" y="9"/>
                  </a:lnTo>
                  <a:lnTo>
                    <a:pt x="54" y="6"/>
                  </a:lnTo>
                  <a:lnTo>
                    <a:pt x="57" y="9"/>
                  </a:lnTo>
                  <a:lnTo>
                    <a:pt x="62" y="6"/>
                  </a:lnTo>
                  <a:lnTo>
                    <a:pt x="68" y="6"/>
                  </a:lnTo>
                  <a:lnTo>
                    <a:pt x="74" y="0"/>
                  </a:lnTo>
                  <a:lnTo>
                    <a:pt x="82" y="0"/>
                  </a:lnTo>
                  <a:lnTo>
                    <a:pt x="88" y="3"/>
                  </a:lnTo>
                  <a:lnTo>
                    <a:pt x="91" y="11"/>
                  </a:lnTo>
                  <a:lnTo>
                    <a:pt x="99" y="20"/>
                  </a:lnTo>
                  <a:lnTo>
                    <a:pt x="99" y="26"/>
                  </a:lnTo>
                  <a:lnTo>
                    <a:pt x="99" y="34"/>
                  </a:lnTo>
                  <a:lnTo>
                    <a:pt x="99" y="40"/>
                  </a:lnTo>
                  <a:lnTo>
                    <a:pt x="99" y="46"/>
                  </a:lnTo>
                  <a:lnTo>
                    <a:pt x="105" y="48"/>
                  </a:lnTo>
                  <a:lnTo>
                    <a:pt x="108" y="48"/>
                  </a:lnTo>
                  <a:lnTo>
                    <a:pt x="111" y="46"/>
                  </a:lnTo>
                  <a:lnTo>
                    <a:pt x="116" y="46"/>
                  </a:lnTo>
                  <a:lnTo>
                    <a:pt x="119" y="48"/>
                  </a:lnTo>
                  <a:lnTo>
                    <a:pt x="119" y="51"/>
                  </a:lnTo>
                  <a:lnTo>
                    <a:pt x="119" y="54"/>
                  </a:lnTo>
                  <a:lnTo>
                    <a:pt x="119" y="57"/>
                  </a:lnTo>
                  <a:lnTo>
                    <a:pt x="116" y="57"/>
                  </a:lnTo>
                  <a:lnTo>
                    <a:pt x="116" y="60"/>
                  </a:lnTo>
                  <a:lnTo>
                    <a:pt x="114" y="60"/>
                  </a:lnTo>
                  <a:lnTo>
                    <a:pt x="111" y="63"/>
                  </a:lnTo>
                  <a:lnTo>
                    <a:pt x="108" y="63"/>
                  </a:lnTo>
                  <a:lnTo>
                    <a:pt x="111" y="63"/>
                  </a:lnTo>
                  <a:lnTo>
                    <a:pt x="111" y="60"/>
                  </a:lnTo>
                  <a:lnTo>
                    <a:pt x="114" y="60"/>
                  </a:lnTo>
                  <a:lnTo>
                    <a:pt x="114" y="57"/>
                  </a:lnTo>
                  <a:lnTo>
                    <a:pt x="111" y="57"/>
                  </a:lnTo>
                  <a:lnTo>
                    <a:pt x="114" y="57"/>
                  </a:lnTo>
                  <a:lnTo>
                    <a:pt x="111" y="54"/>
                  </a:lnTo>
                  <a:lnTo>
                    <a:pt x="108" y="54"/>
                  </a:lnTo>
                  <a:lnTo>
                    <a:pt x="108" y="57"/>
                  </a:lnTo>
                  <a:lnTo>
                    <a:pt x="108" y="54"/>
                  </a:lnTo>
                  <a:lnTo>
                    <a:pt x="108" y="57"/>
                  </a:lnTo>
                  <a:lnTo>
                    <a:pt x="111" y="57"/>
                  </a:lnTo>
                  <a:lnTo>
                    <a:pt x="108" y="60"/>
                  </a:lnTo>
                  <a:lnTo>
                    <a:pt x="108" y="63"/>
                  </a:lnTo>
                  <a:lnTo>
                    <a:pt x="108" y="65"/>
                  </a:lnTo>
                  <a:lnTo>
                    <a:pt x="108" y="63"/>
                  </a:lnTo>
                  <a:lnTo>
                    <a:pt x="105" y="65"/>
                  </a:lnTo>
                  <a:lnTo>
                    <a:pt x="108" y="68"/>
                  </a:lnTo>
                  <a:lnTo>
                    <a:pt x="105" y="71"/>
                  </a:lnTo>
                  <a:lnTo>
                    <a:pt x="108" y="74"/>
                  </a:lnTo>
                  <a:lnTo>
                    <a:pt x="102" y="71"/>
                  </a:lnTo>
                  <a:lnTo>
                    <a:pt x="99" y="71"/>
                  </a:lnTo>
                  <a:lnTo>
                    <a:pt x="96" y="68"/>
                  </a:lnTo>
                  <a:lnTo>
                    <a:pt x="91" y="68"/>
                  </a:lnTo>
                  <a:lnTo>
                    <a:pt x="85" y="65"/>
                  </a:lnTo>
                  <a:lnTo>
                    <a:pt x="74" y="71"/>
                  </a:lnTo>
                  <a:lnTo>
                    <a:pt x="65" y="74"/>
                  </a:lnTo>
                  <a:lnTo>
                    <a:pt x="60" y="74"/>
                  </a:lnTo>
                  <a:lnTo>
                    <a:pt x="51" y="74"/>
                  </a:lnTo>
                  <a:lnTo>
                    <a:pt x="48" y="74"/>
                  </a:lnTo>
                  <a:lnTo>
                    <a:pt x="40" y="71"/>
                  </a:lnTo>
                  <a:lnTo>
                    <a:pt x="34" y="74"/>
                  </a:lnTo>
                  <a:lnTo>
                    <a:pt x="31" y="71"/>
                  </a:lnTo>
                  <a:lnTo>
                    <a:pt x="34" y="68"/>
                  </a:lnTo>
                  <a:lnTo>
                    <a:pt x="34" y="65"/>
                  </a:lnTo>
                  <a:lnTo>
                    <a:pt x="31" y="65"/>
                  </a:lnTo>
                  <a:lnTo>
                    <a:pt x="28" y="63"/>
                  </a:lnTo>
                  <a:lnTo>
                    <a:pt x="28" y="60"/>
                  </a:lnTo>
                  <a:lnTo>
                    <a:pt x="25" y="60"/>
                  </a:lnTo>
                  <a:lnTo>
                    <a:pt x="23" y="60"/>
                  </a:lnTo>
                  <a:lnTo>
                    <a:pt x="17" y="57"/>
                  </a:lnTo>
                  <a:lnTo>
                    <a:pt x="14" y="57"/>
                  </a:lnTo>
                  <a:lnTo>
                    <a:pt x="14" y="54"/>
                  </a:lnTo>
                  <a:lnTo>
                    <a:pt x="14" y="51"/>
                  </a:lnTo>
                  <a:lnTo>
                    <a:pt x="8" y="48"/>
                  </a:lnTo>
                  <a:lnTo>
                    <a:pt x="6" y="46"/>
                  </a:lnTo>
                  <a:lnTo>
                    <a:pt x="0" y="37"/>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2" name="Freeform 2765"/>
            <p:cNvSpPr/>
            <p:nvPr/>
          </p:nvSpPr>
          <p:spPr>
            <a:xfrm>
              <a:off x="6121080" y="4368960"/>
              <a:ext cx="261360" cy="250920"/>
            </a:xfrm>
            <a:custGeom>
              <a:avLst/>
              <a:gdLst>
                <a:gd name="textAreaLeft" fmla="*/ 0 w 261360"/>
                <a:gd name="textAreaRight" fmla="*/ 262080 w 261360"/>
                <a:gd name="textAreaTop" fmla="*/ 0 h 250920"/>
                <a:gd name="textAreaBottom" fmla="*/ 251640 h 250920"/>
              </a:gdLst>
              <a:ahLst/>
              <a:cxnLst/>
              <a:rect l="textAreaLeft" t="textAreaTop" r="textAreaRight" b="textAreaBottom"/>
              <a:pathLst>
                <a:path w="43" h="43">
                  <a:moveTo>
                    <a:pt x="17" y="43"/>
                  </a:moveTo>
                  <a:lnTo>
                    <a:pt x="23" y="43"/>
                  </a:lnTo>
                  <a:lnTo>
                    <a:pt x="26" y="40"/>
                  </a:lnTo>
                  <a:lnTo>
                    <a:pt x="29" y="34"/>
                  </a:lnTo>
                  <a:lnTo>
                    <a:pt x="29" y="31"/>
                  </a:lnTo>
                  <a:lnTo>
                    <a:pt x="32" y="34"/>
                  </a:lnTo>
                  <a:lnTo>
                    <a:pt x="37" y="34"/>
                  </a:lnTo>
                  <a:lnTo>
                    <a:pt x="40" y="31"/>
                  </a:lnTo>
                  <a:lnTo>
                    <a:pt x="40" y="34"/>
                  </a:lnTo>
                  <a:lnTo>
                    <a:pt x="43" y="34"/>
                  </a:lnTo>
                  <a:lnTo>
                    <a:pt x="40" y="31"/>
                  </a:lnTo>
                  <a:lnTo>
                    <a:pt x="40" y="29"/>
                  </a:lnTo>
                  <a:lnTo>
                    <a:pt x="37" y="20"/>
                  </a:lnTo>
                  <a:lnTo>
                    <a:pt x="34" y="20"/>
                  </a:lnTo>
                  <a:lnTo>
                    <a:pt x="32" y="17"/>
                  </a:lnTo>
                  <a:lnTo>
                    <a:pt x="34" y="12"/>
                  </a:lnTo>
                  <a:lnTo>
                    <a:pt x="29" y="6"/>
                  </a:lnTo>
                  <a:lnTo>
                    <a:pt x="23" y="3"/>
                  </a:lnTo>
                  <a:lnTo>
                    <a:pt x="14" y="0"/>
                  </a:lnTo>
                  <a:lnTo>
                    <a:pt x="9" y="0"/>
                  </a:lnTo>
                  <a:lnTo>
                    <a:pt x="0" y="0"/>
                  </a:lnTo>
                  <a:lnTo>
                    <a:pt x="0" y="3"/>
                  </a:lnTo>
                  <a:lnTo>
                    <a:pt x="6" y="6"/>
                  </a:lnTo>
                  <a:lnTo>
                    <a:pt x="9" y="14"/>
                  </a:lnTo>
                  <a:lnTo>
                    <a:pt x="12" y="17"/>
                  </a:lnTo>
                  <a:lnTo>
                    <a:pt x="17" y="23"/>
                  </a:lnTo>
                  <a:lnTo>
                    <a:pt x="17" y="29"/>
                  </a:lnTo>
                  <a:lnTo>
                    <a:pt x="17" y="37"/>
                  </a:lnTo>
                  <a:lnTo>
                    <a:pt x="17" y="43"/>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3" name="Freeform 2766"/>
            <p:cNvSpPr/>
            <p:nvPr/>
          </p:nvSpPr>
          <p:spPr>
            <a:xfrm>
              <a:off x="6779520" y="45680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3" y="3"/>
                  </a:ln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4" name="Freeform 2767"/>
            <p:cNvSpPr/>
            <p:nvPr/>
          </p:nvSpPr>
          <p:spPr>
            <a:xfrm>
              <a:off x="5761080" y="3988440"/>
              <a:ext cx="1420200" cy="777960"/>
            </a:xfrm>
            <a:custGeom>
              <a:avLst/>
              <a:gdLst>
                <a:gd name="textAreaLeft" fmla="*/ 0 w 1420200"/>
                <a:gd name="textAreaRight" fmla="*/ 1420920 w 1420200"/>
                <a:gd name="textAreaTop" fmla="*/ 0 h 777960"/>
                <a:gd name="textAreaBottom" fmla="*/ 778680 h 777960"/>
              </a:gdLst>
              <a:ahLst/>
              <a:cxnLst/>
              <a:rect l="textAreaLeft" t="textAreaTop" r="textAreaRight" b="textAreaBottom"/>
              <a:pathLst>
                <a:path w="233" h="133">
                  <a:moveTo>
                    <a:pt x="207" y="88"/>
                  </a:moveTo>
                  <a:lnTo>
                    <a:pt x="204" y="88"/>
                  </a:lnTo>
                  <a:lnTo>
                    <a:pt x="201" y="88"/>
                  </a:lnTo>
                  <a:lnTo>
                    <a:pt x="199" y="88"/>
                  </a:lnTo>
                  <a:lnTo>
                    <a:pt x="196" y="91"/>
                  </a:lnTo>
                  <a:lnTo>
                    <a:pt x="190" y="91"/>
                  </a:lnTo>
                  <a:lnTo>
                    <a:pt x="190" y="94"/>
                  </a:lnTo>
                  <a:lnTo>
                    <a:pt x="187" y="96"/>
                  </a:lnTo>
                  <a:lnTo>
                    <a:pt x="187" y="94"/>
                  </a:lnTo>
                  <a:lnTo>
                    <a:pt x="184" y="94"/>
                  </a:lnTo>
                  <a:lnTo>
                    <a:pt x="181" y="94"/>
                  </a:lnTo>
                  <a:lnTo>
                    <a:pt x="181" y="96"/>
                  </a:lnTo>
                  <a:lnTo>
                    <a:pt x="179" y="96"/>
                  </a:lnTo>
                  <a:lnTo>
                    <a:pt x="176" y="96"/>
                  </a:lnTo>
                  <a:lnTo>
                    <a:pt x="173" y="99"/>
                  </a:lnTo>
                  <a:lnTo>
                    <a:pt x="170" y="99"/>
                  </a:lnTo>
                  <a:lnTo>
                    <a:pt x="170" y="96"/>
                  </a:lnTo>
                  <a:lnTo>
                    <a:pt x="167" y="96"/>
                  </a:lnTo>
                  <a:lnTo>
                    <a:pt x="170" y="99"/>
                  </a:lnTo>
                  <a:lnTo>
                    <a:pt x="167" y="102"/>
                  </a:lnTo>
                  <a:lnTo>
                    <a:pt x="167" y="99"/>
                  </a:lnTo>
                  <a:lnTo>
                    <a:pt x="164" y="102"/>
                  </a:lnTo>
                  <a:lnTo>
                    <a:pt x="162" y="102"/>
                  </a:lnTo>
                  <a:lnTo>
                    <a:pt x="162" y="105"/>
                  </a:lnTo>
                  <a:lnTo>
                    <a:pt x="159" y="108"/>
                  </a:lnTo>
                  <a:lnTo>
                    <a:pt x="159" y="105"/>
                  </a:lnTo>
                  <a:lnTo>
                    <a:pt x="156" y="102"/>
                  </a:lnTo>
                  <a:lnTo>
                    <a:pt x="156" y="105"/>
                  </a:lnTo>
                  <a:lnTo>
                    <a:pt x="153" y="102"/>
                  </a:lnTo>
                  <a:lnTo>
                    <a:pt x="153" y="105"/>
                  </a:lnTo>
                  <a:lnTo>
                    <a:pt x="153" y="102"/>
                  </a:lnTo>
                  <a:lnTo>
                    <a:pt x="150" y="102"/>
                  </a:lnTo>
                  <a:lnTo>
                    <a:pt x="147" y="102"/>
                  </a:lnTo>
                  <a:lnTo>
                    <a:pt x="150" y="105"/>
                  </a:lnTo>
                  <a:lnTo>
                    <a:pt x="153" y="105"/>
                  </a:lnTo>
                  <a:lnTo>
                    <a:pt x="153" y="108"/>
                  </a:lnTo>
                  <a:lnTo>
                    <a:pt x="156" y="108"/>
                  </a:lnTo>
                  <a:lnTo>
                    <a:pt x="153" y="105"/>
                  </a:lnTo>
                  <a:lnTo>
                    <a:pt x="156" y="105"/>
                  </a:lnTo>
                  <a:lnTo>
                    <a:pt x="159" y="108"/>
                  </a:lnTo>
                  <a:lnTo>
                    <a:pt x="159" y="111"/>
                  </a:lnTo>
                  <a:lnTo>
                    <a:pt x="162" y="111"/>
                  </a:lnTo>
                  <a:lnTo>
                    <a:pt x="164" y="111"/>
                  </a:lnTo>
                  <a:lnTo>
                    <a:pt x="164" y="114"/>
                  </a:lnTo>
                  <a:lnTo>
                    <a:pt x="164" y="116"/>
                  </a:lnTo>
                  <a:lnTo>
                    <a:pt x="167" y="116"/>
                  </a:lnTo>
                  <a:lnTo>
                    <a:pt x="173" y="116"/>
                  </a:lnTo>
                  <a:lnTo>
                    <a:pt x="170" y="114"/>
                  </a:lnTo>
                  <a:lnTo>
                    <a:pt x="167" y="111"/>
                  </a:lnTo>
                  <a:lnTo>
                    <a:pt x="164" y="108"/>
                  </a:lnTo>
                  <a:lnTo>
                    <a:pt x="162" y="108"/>
                  </a:lnTo>
                  <a:lnTo>
                    <a:pt x="162" y="105"/>
                  </a:lnTo>
                  <a:lnTo>
                    <a:pt x="164" y="105"/>
                  </a:lnTo>
                  <a:lnTo>
                    <a:pt x="162" y="105"/>
                  </a:lnTo>
                  <a:lnTo>
                    <a:pt x="164" y="105"/>
                  </a:lnTo>
                  <a:lnTo>
                    <a:pt x="167" y="111"/>
                  </a:lnTo>
                  <a:lnTo>
                    <a:pt x="170" y="114"/>
                  </a:lnTo>
                  <a:lnTo>
                    <a:pt x="173" y="116"/>
                  </a:lnTo>
                  <a:lnTo>
                    <a:pt x="176" y="116"/>
                  </a:lnTo>
                  <a:lnTo>
                    <a:pt x="176" y="114"/>
                  </a:lnTo>
                  <a:lnTo>
                    <a:pt x="179" y="116"/>
                  </a:lnTo>
                  <a:lnTo>
                    <a:pt x="181" y="114"/>
                  </a:lnTo>
                  <a:lnTo>
                    <a:pt x="184" y="114"/>
                  </a:lnTo>
                  <a:lnTo>
                    <a:pt x="187" y="116"/>
                  </a:lnTo>
                  <a:lnTo>
                    <a:pt x="184" y="116"/>
                  </a:lnTo>
                  <a:lnTo>
                    <a:pt x="184" y="119"/>
                  </a:lnTo>
                  <a:lnTo>
                    <a:pt x="181" y="119"/>
                  </a:lnTo>
                  <a:lnTo>
                    <a:pt x="181" y="122"/>
                  </a:lnTo>
                  <a:lnTo>
                    <a:pt x="179" y="122"/>
                  </a:lnTo>
                  <a:lnTo>
                    <a:pt x="176" y="119"/>
                  </a:lnTo>
                  <a:lnTo>
                    <a:pt x="173" y="119"/>
                  </a:lnTo>
                  <a:lnTo>
                    <a:pt x="170" y="122"/>
                  </a:lnTo>
                  <a:lnTo>
                    <a:pt x="167" y="125"/>
                  </a:lnTo>
                  <a:lnTo>
                    <a:pt x="164" y="125"/>
                  </a:lnTo>
                  <a:lnTo>
                    <a:pt x="162" y="125"/>
                  </a:lnTo>
                  <a:lnTo>
                    <a:pt x="159" y="128"/>
                  </a:lnTo>
                  <a:lnTo>
                    <a:pt x="156" y="131"/>
                  </a:lnTo>
                  <a:lnTo>
                    <a:pt x="150" y="133"/>
                  </a:lnTo>
                  <a:lnTo>
                    <a:pt x="147" y="131"/>
                  </a:lnTo>
                  <a:lnTo>
                    <a:pt x="145" y="131"/>
                  </a:lnTo>
                  <a:lnTo>
                    <a:pt x="147" y="128"/>
                  </a:lnTo>
                  <a:lnTo>
                    <a:pt x="145" y="125"/>
                  </a:lnTo>
                  <a:lnTo>
                    <a:pt x="147" y="125"/>
                  </a:lnTo>
                  <a:lnTo>
                    <a:pt x="147" y="122"/>
                  </a:lnTo>
                  <a:lnTo>
                    <a:pt x="145" y="119"/>
                  </a:lnTo>
                  <a:lnTo>
                    <a:pt x="142" y="119"/>
                  </a:lnTo>
                  <a:lnTo>
                    <a:pt x="139" y="116"/>
                  </a:lnTo>
                  <a:lnTo>
                    <a:pt x="136" y="119"/>
                  </a:lnTo>
                  <a:lnTo>
                    <a:pt x="136" y="116"/>
                  </a:lnTo>
                  <a:lnTo>
                    <a:pt x="133" y="116"/>
                  </a:lnTo>
                  <a:lnTo>
                    <a:pt x="136" y="114"/>
                  </a:lnTo>
                  <a:lnTo>
                    <a:pt x="142" y="111"/>
                  </a:lnTo>
                  <a:lnTo>
                    <a:pt x="145" y="111"/>
                  </a:lnTo>
                  <a:lnTo>
                    <a:pt x="147" y="108"/>
                  </a:lnTo>
                  <a:lnTo>
                    <a:pt x="150" y="108"/>
                  </a:lnTo>
                  <a:lnTo>
                    <a:pt x="147" y="108"/>
                  </a:lnTo>
                  <a:lnTo>
                    <a:pt x="147" y="105"/>
                  </a:lnTo>
                  <a:lnTo>
                    <a:pt x="147" y="102"/>
                  </a:lnTo>
                  <a:lnTo>
                    <a:pt x="147" y="105"/>
                  </a:lnTo>
                  <a:lnTo>
                    <a:pt x="145" y="105"/>
                  </a:lnTo>
                  <a:lnTo>
                    <a:pt x="147" y="105"/>
                  </a:lnTo>
                  <a:lnTo>
                    <a:pt x="145" y="105"/>
                  </a:lnTo>
                  <a:lnTo>
                    <a:pt x="142" y="105"/>
                  </a:lnTo>
                  <a:lnTo>
                    <a:pt x="142" y="102"/>
                  </a:lnTo>
                  <a:lnTo>
                    <a:pt x="142" y="105"/>
                  </a:lnTo>
                  <a:lnTo>
                    <a:pt x="139" y="102"/>
                  </a:lnTo>
                  <a:lnTo>
                    <a:pt x="139" y="105"/>
                  </a:lnTo>
                  <a:lnTo>
                    <a:pt x="136" y="105"/>
                  </a:lnTo>
                  <a:lnTo>
                    <a:pt x="139" y="105"/>
                  </a:lnTo>
                  <a:lnTo>
                    <a:pt x="136" y="108"/>
                  </a:lnTo>
                  <a:lnTo>
                    <a:pt x="133" y="105"/>
                  </a:lnTo>
                  <a:lnTo>
                    <a:pt x="122" y="105"/>
                  </a:lnTo>
                  <a:lnTo>
                    <a:pt x="122" y="102"/>
                  </a:lnTo>
                  <a:lnTo>
                    <a:pt x="122" y="105"/>
                  </a:lnTo>
                  <a:lnTo>
                    <a:pt x="130" y="105"/>
                  </a:lnTo>
                  <a:lnTo>
                    <a:pt x="133" y="105"/>
                  </a:lnTo>
                  <a:lnTo>
                    <a:pt x="127" y="102"/>
                  </a:lnTo>
                  <a:lnTo>
                    <a:pt x="125" y="105"/>
                  </a:lnTo>
                  <a:lnTo>
                    <a:pt x="125" y="102"/>
                  </a:lnTo>
                  <a:lnTo>
                    <a:pt x="127" y="102"/>
                  </a:lnTo>
                  <a:lnTo>
                    <a:pt x="127" y="99"/>
                  </a:lnTo>
                  <a:lnTo>
                    <a:pt x="125" y="99"/>
                  </a:lnTo>
                  <a:lnTo>
                    <a:pt x="122" y="99"/>
                  </a:lnTo>
                  <a:lnTo>
                    <a:pt x="122" y="96"/>
                  </a:lnTo>
                  <a:lnTo>
                    <a:pt x="122" y="99"/>
                  </a:lnTo>
                  <a:lnTo>
                    <a:pt x="125" y="96"/>
                  </a:lnTo>
                  <a:lnTo>
                    <a:pt x="127" y="99"/>
                  </a:lnTo>
                  <a:lnTo>
                    <a:pt x="130" y="99"/>
                  </a:lnTo>
                  <a:lnTo>
                    <a:pt x="136" y="94"/>
                  </a:lnTo>
                  <a:lnTo>
                    <a:pt x="130" y="96"/>
                  </a:lnTo>
                  <a:lnTo>
                    <a:pt x="127" y="99"/>
                  </a:lnTo>
                  <a:lnTo>
                    <a:pt x="127" y="96"/>
                  </a:lnTo>
                  <a:lnTo>
                    <a:pt x="125" y="94"/>
                  </a:lnTo>
                  <a:lnTo>
                    <a:pt x="127" y="94"/>
                  </a:lnTo>
                  <a:lnTo>
                    <a:pt x="125" y="91"/>
                  </a:lnTo>
                  <a:lnTo>
                    <a:pt x="125" y="94"/>
                  </a:lnTo>
                  <a:lnTo>
                    <a:pt x="125" y="96"/>
                  </a:lnTo>
                  <a:lnTo>
                    <a:pt x="122" y="96"/>
                  </a:lnTo>
                  <a:lnTo>
                    <a:pt x="119" y="96"/>
                  </a:lnTo>
                  <a:lnTo>
                    <a:pt x="122" y="94"/>
                  </a:lnTo>
                  <a:lnTo>
                    <a:pt x="119" y="94"/>
                  </a:lnTo>
                  <a:lnTo>
                    <a:pt x="119" y="96"/>
                  </a:lnTo>
                  <a:lnTo>
                    <a:pt x="116" y="96"/>
                  </a:lnTo>
                  <a:lnTo>
                    <a:pt x="110" y="96"/>
                  </a:lnTo>
                  <a:lnTo>
                    <a:pt x="110" y="99"/>
                  </a:lnTo>
                  <a:lnTo>
                    <a:pt x="110" y="102"/>
                  </a:lnTo>
                  <a:lnTo>
                    <a:pt x="108" y="105"/>
                  </a:lnTo>
                  <a:lnTo>
                    <a:pt x="108" y="102"/>
                  </a:lnTo>
                  <a:lnTo>
                    <a:pt x="105" y="102"/>
                  </a:lnTo>
                  <a:lnTo>
                    <a:pt x="102" y="102"/>
                  </a:lnTo>
                  <a:lnTo>
                    <a:pt x="105" y="105"/>
                  </a:lnTo>
                  <a:lnTo>
                    <a:pt x="108" y="105"/>
                  </a:lnTo>
                  <a:lnTo>
                    <a:pt x="108" y="108"/>
                  </a:lnTo>
                  <a:lnTo>
                    <a:pt x="105" y="108"/>
                  </a:lnTo>
                  <a:lnTo>
                    <a:pt x="102" y="111"/>
                  </a:lnTo>
                  <a:lnTo>
                    <a:pt x="99" y="111"/>
                  </a:lnTo>
                  <a:lnTo>
                    <a:pt x="96" y="114"/>
                  </a:lnTo>
                  <a:lnTo>
                    <a:pt x="96" y="111"/>
                  </a:lnTo>
                  <a:lnTo>
                    <a:pt x="96" y="108"/>
                  </a:lnTo>
                  <a:lnTo>
                    <a:pt x="96" y="111"/>
                  </a:lnTo>
                  <a:lnTo>
                    <a:pt x="93" y="114"/>
                  </a:lnTo>
                  <a:lnTo>
                    <a:pt x="96" y="114"/>
                  </a:lnTo>
                  <a:lnTo>
                    <a:pt x="96" y="116"/>
                  </a:lnTo>
                  <a:lnTo>
                    <a:pt x="93" y="114"/>
                  </a:lnTo>
                  <a:lnTo>
                    <a:pt x="88" y="114"/>
                  </a:lnTo>
                  <a:lnTo>
                    <a:pt x="85" y="116"/>
                  </a:lnTo>
                  <a:lnTo>
                    <a:pt x="82" y="116"/>
                  </a:lnTo>
                  <a:lnTo>
                    <a:pt x="76" y="114"/>
                  </a:lnTo>
                  <a:lnTo>
                    <a:pt x="76" y="108"/>
                  </a:lnTo>
                  <a:lnTo>
                    <a:pt x="82" y="108"/>
                  </a:lnTo>
                  <a:lnTo>
                    <a:pt x="85" y="105"/>
                  </a:lnTo>
                  <a:lnTo>
                    <a:pt x="88" y="99"/>
                  </a:lnTo>
                  <a:lnTo>
                    <a:pt x="88" y="96"/>
                  </a:lnTo>
                  <a:lnTo>
                    <a:pt x="91" y="99"/>
                  </a:lnTo>
                  <a:lnTo>
                    <a:pt x="96" y="99"/>
                  </a:lnTo>
                  <a:lnTo>
                    <a:pt x="99" y="96"/>
                  </a:lnTo>
                  <a:lnTo>
                    <a:pt x="99" y="99"/>
                  </a:lnTo>
                  <a:lnTo>
                    <a:pt x="102" y="99"/>
                  </a:lnTo>
                  <a:lnTo>
                    <a:pt x="99" y="96"/>
                  </a:lnTo>
                  <a:lnTo>
                    <a:pt x="99" y="94"/>
                  </a:lnTo>
                  <a:lnTo>
                    <a:pt x="96" y="85"/>
                  </a:lnTo>
                  <a:lnTo>
                    <a:pt x="93" y="85"/>
                  </a:lnTo>
                  <a:lnTo>
                    <a:pt x="91" y="82"/>
                  </a:lnTo>
                  <a:lnTo>
                    <a:pt x="93" y="77"/>
                  </a:lnTo>
                  <a:lnTo>
                    <a:pt x="88" y="71"/>
                  </a:lnTo>
                  <a:lnTo>
                    <a:pt x="82" y="68"/>
                  </a:lnTo>
                  <a:lnTo>
                    <a:pt x="68" y="65"/>
                  </a:lnTo>
                  <a:lnTo>
                    <a:pt x="59" y="65"/>
                  </a:lnTo>
                  <a:lnTo>
                    <a:pt x="59" y="68"/>
                  </a:lnTo>
                  <a:lnTo>
                    <a:pt x="51" y="68"/>
                  </a:lnTo>
                  <a:lnTo>
                    <a:pt x="45" y="74"/>
                  </a:lnTo>
                  <a:lnTo>
                    <a:pt x="39" y="74"/>
                  </a:lnTo>
                  <a:lnTo>
                    <a:pt x="34" y="77"/>
                  </a:lnTo>
                  <a:lnTo>
                    <a:pt x="31" y="74"/>
                  </a:lnTo>
                  <a:lnTo>
                    <a:pt x="28" y="77"/>
                  </a:lnTo>
                  <a:lnTo>
                    <a:pt x="25" y="74"/>
                  </a:lnTo>
                  <a:lnTo>
                    <a:pt x="22" y="74"/>
                  </a:lnTo>
                  <a:lnTo>
                    <a:pt x="11" y="74"/>
                  </a:lnTo>
                  <a:lnTo>
                    <a:pt x="8" y="77"/>
                  </a:lnTo>
                  <a:lnTo>
                    <a:pt x="5" y="74"/>
                  </a:lnTo>
                  <a:lnTo>
                    <a:pt x="5" y="71"/>
                  </a:lnTo>
                  <a:lnTo>
                    <a:pt x="2" y="71"/>
                  </a:lnTo>
                  <a:lnTo>
                    <a:pt x="2" y="68"/>
                  </a:lnTo>
                  <a:lnTo>
                    <a:pt x="0" y="65"/>
                  </a:lnTo>
                  <a:lnTo>
                    <a:pt x="0" y="62"/>
                  </a:lnTo>
                  <a:lnTo>
                    <a:pt x="2" y="54"/>
                  </a:lnTo>
                  <a:lnTo>
                    <a:pt x="5" y="51"/>
                  </a:lnTo>
                  <a:lnTo>
                    <a:pt x="19" y="37"/>
                  </a:lnTo>
                  <a:lnTo>
                    <a:pt x="22" y="37"/>
                  </a:lnTo>
                  <a:lnTo>
                    <a:pt x="25" y="34"/>
                  </a:lnTo>
                  <a:lnTo>
                    <a:pt x="25" y="25"/>
                  </a:lnTo>
                  <a:lnTo>
                    <a:pt x="19" y="20"/>
                  </a:lnTo>
                  <a:lnTo>
                    <a:pt x="19" y="17"/>
                  </a:lnTo>
                  <a:lnTo>
                    <a:pt x="22" y="17"/>
                  </a:lnTo>
                  <a:lnTo>
                    <a:pt x="22" y="14"/>
                  </a:lnTo>
                  <a:lnTo>
                    <a:pt x="25" y="14"/>
                  </a:lnTo>
                  <a:lnTo>
                    <a:pt x="28" y="11"/>
                  </a:lnTo>
                  <a:lnTo>
                    <a:pt x="28" y="8"/>
                  </a:lnTo>
                  <a:lnTo>
                    <a:pt x="45" y="11"/>
                  </a:lnTo>
                  <a:lnTo>
                    <a:pt x="51" y="11"/>
                  </a:lnTo>
                  <a:lnTo>
                    <a:pt x="59" y="14"/>
                  </a:lnTo>
                  <a:lnTo>
                    <a:pt x="62" y="11"/>
                  </a:lnTo>
                  <a:lnTo>
                    <a:pt x="65" y="11"/>
                  </a:lnTo>
                  <a:lnTo>
                    <a:pt x="68" y="14"/>
                  </a:lnTo>
                  <a:lnTo>
                    <a:pt x="76" y="14"/>
                  </a:lnTo>
                  <a:lnTo>
                    <a:pt x="79" y="14"/>
                  </a:lnTo>
                  <a:lnTo>
                    <a:pt x="85" y="14"/>
                  </a:lnTo>
                  <a:lnTo>
                    <a:pt x="85" y="17"/>
                  </a:lnTo>
                  <a:lnTo>
                    <a:pt x="88" y="14"/>
                  </a:lnTo>
                  <a:lnTo>
                    <a:pt x="91" y="14"/>
                  </a:lnTo>
                  <a:lnTo>
                    <a:pt x="91" y="17"/>
                  </a:lnTo>
                  <a:lnTo>
                    <a:pt x="93" y="14"/>
                  </a:lnTo>
                  <a:lnTo>
                    <a:pt x="93" y="17"/>
                  </a:lnTo>
                  <a:lnTo>
                    <a:pt x="99" y="14"/>
                  </a:lnTo>
                  <a:lnTo>
                    <a:pt x="102" y="20"/>
                  </a:lnTo>
                  <a:lnTo>
                    <a:pt x="105" y="20"/>
                  </a:lnTo>
                  <a:lnTo>
                    <a:pt x="108" y="17"/>
                  </a:lnTo>
                  <a:lnTo>
                    <a:pt x="105" y="17"/>
                  </a:lnTo>
                  <a:lnTo>
                    <a:pt x="108" y="11"/>
                  </a:lnTo>
                  <a:lnTo>
                    <a:pt x="113" y="6"/>
                  </a:lnTo>
                  <a:lnTo>
                    <a:pt x="125" y="3"/>
                  </a:lnTo>
                  <a:lnTo>
                    <a:pt x="127" y="6"/>
                  </a:lnTo>
                  <a:lnTo>
                    <a:pt x="130" y="3"/>
                  </a:lnTo>
                  <a:lnTo>
                    <a:pt x="133" y="3"/>
                  </a:lnTo>
                  <a:lnTo>
                    <a:pt x="133" y="0"/>
                  </a:lnTo>
                  <a:lnTo>
                    <a:pt x="136" y="3"/>
                  </a:lnTo>
                  <a:lnTo>
                    <a:pt x="145" y="0"/>
                  </a:lnTo>
                  <a:lnTo>
                    <a:pt x="150" y="0"/>
                  </a:lnTo>
                  <a:lnTo>
                    <a:pt x="156" y="8"/>
                  </a:lnTo>
                  <a:lnTo>
                    <a:pt x="153" y="8"/>
                  </a:lnTo>
                  <a:lnTo>
                    <a:pt x="156" y="11"/>
                  </a:lnTo>
                  <a:lnTo>
                    <a:pt x="156" y="17"/>
                  </a:lnTo>
                  <a:lnTo>
                    <a:pt x="167" y="17"/>
                  </a:lnTo>
                  <a:lnTo>
                    <a:pt x="167" y="23"/>
                  </a:lnTo>
                  <a:lnTo>
                    <a:pt x="170" y="28"/>
                  </a:lnTo>
                  <a:lnTo>
                    <a:pt x="173" y="28"/>
                  </a:lnTo>
                  <a:lnTo>
                    <a:pt x="173" y="31"/>
                  </a:lnTo>
                  <a:lnTo>
                    <a:pt x="170" y="34"/>
                  </a:lnTo>
                  <a:lnTo>
                    <a:pt x="176" y="34"/>
                  </a:lnTo>
                  <a:lnTo>
                    <a:pt x="179" y="31"/>
                  </a:lnTo>
                  <a:lnTo>
                    <a:pt x="187" y="34"/>
                  </a:lnTo>
                  <a:lnTo>
                    <a:pt x="193" y="34"/>
                  </a:lnTo>
                  <a:lnTo>
                    <a:pt x="196" y="31"/>
                  </a:lnTo>
                  <a:lnTo>
                    <a:pt x="199" y="37"/>
                  </a:lnTo>
                  <a:lnTo>
                    <a:pt x="201" y="37"/>
                  </a:lnTo>
                  <a:lnTo>
                    <a:pt x="204" y="40"/>
                  </a:lnTo>
                  <a:lnTo>
                    <a:pt x="207" y="40"/>
                  </a:lnTo>
                  <a:lnTo>
                    <a:pt x="213" y="40"/>
                  </a:lnTo>
                  <a:lnTo>
                    <a:pt x="213" y="42"/>
                  </a:lnTo>
                  <a:lnTo>
                    <a:pt x="218" y="42"/>
                  </a:lnTo>
                  <a:lnTo>
                    <a:pt x="221" y="45"/>
                  </a:lnTo>
                  <a:lnTo>
                    <a:pt x="224" y="48"/>
                  </a:lnTo>
                  <a:lnTo>
                    <a:pt x="230" y="48"/>
                  </a:lnTo>
                  <a:lnTo>
                    <a:pt x="233" y="48"/>
                  </a:lnTo>
                  <a:lnTo>
                    <a:pt x="230" y="51"/>
                  </a:lnTo>
                  <a:lnTo>
                    <a:pt x="233" y="54"/>
                  </a:lnTo>
                  <a:lnTo>
                    <a:pt x="227" y="57"/>
                  </a:lnTo>
                  <a:lnTo>
                    <a:pt x="224" y="57"/>
                  </a:lnTo>
                  <a:lnTo>
                    <a:pt x="227" y="60"/>
                  </a:lnTo>
                  <a:lnTo>
                    <a:pt x="230" y="57"/>
                  </a:lnTo>
                  <a:lnTo>
                    <a:pt x="230" y="60"/>
                  </a:lnTo>
                  <a:lnTo>
                    <a:pt x="227" y="62"/>
                  </a:lnTo>
                  <a:lnTo>
                    <a:pt x="230" y="65"/>
                  </a:lnTo>
                  <a:lnTo>
                    <a:pt x="230" y="68"/>
                  </a:lnTo>
                  <a:lnTo>
                    <a:pt x="227" y="71"/>
                  </a:lnTo>
                  <a:lnTo>
                    <a:pt x="224" y="74"/>
                  </a:lnTo>
                  <a:lnTo>
                    <a:pt x="216" y="77"/>
                  </a:lnTo>
                  <a:lnTo>
                    <a:pt x="207" y="82"/>
                  </a:lnTo>
                  <a:lnTo>
                    <a:pt x="207" y="88"/>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5" name="Freeform 2768"/>
            <p:cNvSpPr/>
            <p:nvPr/>
          </p:nvSpPr>
          <p:spPr>
            <a:xfrm>
              <a:off x="5846400" y="3602160"/>
              <a:ext cx="743400" cy="502920"/>
            </a:xfrm>
            <a:custGeom>
              <a:avLst/>
              <a:gdLst>
                <a:gd name="textAreaLeft" fmla="*/ 0 w 743400"/>
                <a:gd name="textAreaRight" fmla="*/ 744120 w 743400"/>
                <a:gd name="textAreaTop" fmla="*/ 0 h 502920"/>
                <a:gd name="textAreaBottom" fmla="*/ 503640 h 502920"/>
              </a:gdLst>
              <a:ahLst/>
              <a:cxnLst/>
              <a:rect l="textAreaLeft" t="textAreaTop" r="textAreaRight" b="textAreaBottom"/>
              <a:pathLst>
                <a:path w="122" h="86">
                  <a:moveTo>
                    <a:pt x="5" y="83"/>
                  </a:moveTo>
                  <a:lnTo>
                    <a:pt x="3" y="77"/>
                  </a:lnTo>
                  <a:lnTo>
                    <a:pt x="5" y="72"/>
                  </a:lnTo>
                  <a:lnTo>
                    <a:pt x="0" y="69"/>
                  </a:lnTo>
                  <a:lnTo>
                    <a:pt x="0" y="63"/>
                  </a:lnTo>
                  <a:lnTo>
                    <a:pt x="8" y="60"/>
                  </a:lnTo>
                  <a:lnTo>
                    <a:pt x="8" y="57"/>
                  </a:lnTo>
                  <a:lnTo>
                    <a:pt x="8" y="54"/>
                  </a:lnTo>
                  <a:lnTo>
                    <a:pt x="8" y="52"/>
                  </a:lnTo>
                  <a:lnTo>
                    <a:pt x="3" y="43"/>
                  </a:lnTo>
                  <a:lnTo>
                    <a:pt x="5" y="43"/>
                  </a:lnTo>
                  <a:lnTo>
                    <a:pt x="5" y="40"/>
                  </a:lnTo>
                  <a:lnTo>
                    <a:pt x="11" y="40"/>
                  </a:lnTo>
                  <a:lnTo>
                    <a:pt x="14" y="40"/>
                  </a:lnTo>
                  <a:lnTo>
                    <a:pt x="17" y="35"/>
                  </a:lnTo>
                  <a:lnTo>
                    <a:pt x="20" y="35"/>
                  </a:lnTo>
                  <a:lnTo>
                    <a:pt x="25" y="32"/>
                  </a:lnTo>
                  <a:lnTo>
                    <a:pt x="28" y="35"/>
                  </a:lnTo>
                  <a:lnTo>
                    <a:pt x="28" y="32"/>
                  </a:lnTo>
                  <a:lnTo>
                    <a:pt x="28" y="29"/>
                  </a:lnTo>
                  <a:lnTo>
                    <a:pt x="31" y="20"/>
                  </a:lnTo>
                  <a:lnTo>
                    <a:pt x="34" y="20"/>
                  </a:lnTo>
                  <a:lnTo>
                    <a:pt x="37" y="20"/>
                  </a:lnTo>
                  <a:lnTo>
                    <a:pt x="37" y="18"/>
                  </a:lnTo>
                  <a:lnTo>
                    <a:pt x="42" y="18"/>
                  </a:lnTo>
                  <a:lnTo>
                    <a:pt x="42" y="15"/>
                  </a:lnTo>
                  <a:lnTo>
                    <a:pt x="40" y="12"/>
                  </a:lnTo>
                  <a:lnTo>
                    <a:pt x="42" y="6"/>
                  </a:lnTo>
                  <a:lnTo>
                    <a:pt x="48" y="3"/>
                  </a:lnTo>
                  <a:lnTo>
                    <a:pt x="54" y="6"/>
                  </a:lnTo>
                  <a:lnTo>
                    <a:pt x="57" y="6"/>
                  </a:lnTo>
                  <a:lnTo>
                    <a:pt x="59" y="0"/>
                  </a:lnTo>
                  <a:lnTo>
                    <a:pt x="62" y="0"/>
                  </a:lnTo>
                  <a:lnTo>
                    <a:pt x="65" y="0"/>
                  </a:lnTo>
                  <a:lnTo>
                    <a:pt x="68" y="0"/>
                  </a:lnTo>
                  <a:lnTo>
                    <a:pt x="71" y="0"/>
                  </a:lnTo>
                  <a:lnTo>
                    <a:pt x="74" y="0"/>
                  </a:lnTo>
                  <a:lnTo>
                    <a:pt x="79" y="0"/>
                  </a:lnTo>
                  <a:lnTo>
                    <a:pt x="82" y="6"/>
                  </a:lnTo>
                  <a:lnTo>
                    <a:pt x="85" y="6"/>
                  </a:lnTo>
                  <a:lnTo>
                    <a:pt x="88" y="3"/>
                  </a:lnTo>
                  <a:lnTo>
                    <a:pt x="94" y="3"/>
                  </a:lnTo>
                  <a:lnTo>
                    <a:pt x="99" y="6"/>
                  </a:lnTo>
                  <a:lnTo>
                    <a:pt x="96" y="15"/>
                  </a:lnTo>
                  <a:lnTo>
                    <a:pt x="99" y="15"/>
                  </a:lnTo>
                  <a:lnTo>
                    <a:pt x="96" y="20"/>
                  </a:lnTo>
                  <a:lnTo>
                    <a:pt x="105" y="29"/>
                  </a:lnTo>
                  <a:lnTo>
                    <a:pt x="105" y="32"/>
                  </a:lnTo>
                  <a:lnTo>
                    <a:pt x="111" y="37"/>
                  </a:lnTo>
                  <a:lnTo>
                    <a:pt x="111" y="40"/>
                  </a:lnTo>
                  <a:lnTo>
                    <a:pt x="113" y="40"/>
                  </a:lnTo>
                  <a:lnTo>
                    <a:pt x="116" y="40"/>
                  </a:lnTo>
                  <a:lnTo>
                    <a:pt x="119" y="43"/>
                  </a:lnTo>
                  <a:lnTo>
                    <a:pt x="122" y="43"/>
                  </a:lnTo>
                  <a:lnTo>
                    <a:pt x="122" y="49"/>
                  </a:lnTo>
                  <a:lnTo>
                    <a:pt x="113" y="54"/>
                  </a:lnTo>
                  <a:lnTo>
                    <a:pt x="108" y="52"/>
                  </a:lnTo>
                  <a:lnTo>
                    <a:pt x="105" y="54"/>
                  </a:lnTo>
                  <a:lnTo>
                    <a:pt x="108" y="60"/>
                  </a:lnTo>
                  <a:lnTo>
                    <a:pt x="105" y="63"/>
                  </a:lnTo>
                  <a:lnTo>
                    <a:pt x="108" y="63"/>
                  </a:lnTo>
                  <a:lnTo>
                    <a:pt x="108" y="66"/>
                  </a:lnTo>
                  <a:lnTo>
                    <a:pt x="111" y="69"/>
                  </a:lnTo>
                  <a:lnTo>
                    <a:pt x="99" y="72"/>
                  </a:lnTo>
                  <a:lnTo>
                    <a:pt x="94" y="77"/>
                  </a:lnTo>
                  <a:lnTo>
                    <a:pt x="91" y="83"/>
                  </a:lnTo>
                  <a:lnTo>
                    <a:pt x="94" y="83"/>
                  </a:lnTo>
                  <a:lnTo>
                    <a:pt x="91" y="86"/>
                  </a:lnTo>
                  <a:lnTo>
                    <a:pt x="88" y="86"/>
                  </a:lnTo>
                  <a:lnTo>
                    <a:pt x="85" y="80"/>
                  </a:lnTo>
                  <a:lnTo>
                    <a:pt x="79" y="83"/>
                  </a:lnTo>
                  <a:lnTo>
                    <a:pt x="79" y="80"/>
                  </a:lnTo>
                  <a:lnTo>
                    <a:pt x="77" y="83"/>
                  </a:lnTo>
                  <a:lnTo>
                    <a:pt x="77" y="80"/>
                  </a:lnTo>
                  <a:lnTo>
                    <a:pt x="74" y="80"/>
                  </a:lnTo>
                  <a:lnTo>
                    <a:pt x="71" y="83"/>
                  </a:lnTo>
                  <a:lnTo>
                    <a:pt x="71" y="80"/>
                  </a:lnTo>
                  <a:lnTo>
                    <a:pt x="65" y="80"/>
                  </a:lnTo>
                  <a:lnTo>
                    <a:pt x="62" y="80"/>
                  </a:lnTo>
                  <a:lnTo>
                    <a:pt x="54" y="80"/>
                  </a:lnTo>
                  <a:lnTo>
                    <a:pt x="51" y="77"/>
                  </a:lnTo>
                  <a:lnTo>
                    <a:pt x="48" y="77"/>
                  </a:lnTo>
                  <a:lnTo>
                    <a:pt x="45" y="80"/>
                  </a:lnTo>
                  <a:lnTo>
                    <a:pt x="37" y="77"/>
                  </a:lnTo>
                  <a:lnTo>
                    <a:pt x="31" y="77"/>
                  </a:lnTo>
                  <a:lnTo>
                    <a:pt x="14" y="74"/>
                  </a:lnTo>
                  <a:lnTo>
                    <a:pt x="14" y="77"/>
                  </a:lnTo>
                  <a:lnTo>
                    <a:pt x="11" y="80"/>
                  </a:lnTo>
                  <a:lnTo>
                    <a:pt x="8" y="80"/>
                  </a:lnTo>
                  <a:lnTo>
                    <a:pt x="8" y="83"/>
                  </a:lnTo>
                  <a:lnTo>
                    <a:pt x="5" y="8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6" name="Freeform 2769"/>
            <p:cNvSpPr/>
            <p:nvPr/>
          </p:nvSpPr>
          <p:spPr>
            <a:xfrm>
              <a:off x="5565960" y="3637080"/>
              <a:ext cx="243360" cy="151560"/>
            </a:xfrm>
            <a:custGeom>
              <a:avLst/>
              <a:gdLst>
                <a:gd name="textAreaLeft" fmla="*/ 0 w 243360"/>
                <a:gd name="textAreaRight" fmla="*/ 244080 w 243360"/>
                <a:gd name="textAreaTop" fmla="*/ 0 h 151560"/>
                <a:gd name="textAreaBottom" fmla="*/ 152280 h 151560"/>
              </a:gdLst>
              <a:ahLst/>
              <a:cxnLst/>
              <a:rect l="textAreaLeft" t="textAreaTop" r="textAreaRight" b="textAreaBottom"/>
              <a:pathLst>
                <a:path w="40" h="26">
                  <a:moveTo>
                    <a:pt x="40" y="26"/>
                  </a:moveTo>
                  <a:lnTo>
                    <a:pt x="32" y="26"/>
                  </a:lnTo>
                  <a:lnTo>
                    <a:pt x="20" y="26"/>
                  </a:lnTo>
                  <a:lnTo>
                    <a:pt x="0" y="26"/>
                  </a:lnTo>
                  <a:lnTo>
                    <a:pt x="0" y="23"/>
                  </a:lnTo>
                  <a:lnTo>
                    <a:pt x="3" y="20"/>
                  </a:lnTo>
                  <a:lnTo>
                    <a:pt x="6" y="20"/>
                  </a:lnTo>
                  <a:lnTo>
                    <a:pt x="9" y="20"/>
                  </a:lnTo>
                  <a:lnTo>
                    <a:pt x="6" y="20"/>
                  </a:lnTo>
                  <a:lnTo>
                    <a:pt x="3" y="17"/>
                  </a:lnTo>
                  <a:lnTo>
                    <a:pt x="0" y="20"/>
                  </a:lnTo>
                  <a:lnTo>
                    <a:pt x="3" y="17"/>
                  </a:lnTo>
                  <a:lnTo>
                    <a:pt x="3" y="14"/>
                  </a:lnTo>
                  <a:lnTo>
                    <a:pt x="6" y="14"/>
                  </a:lnTo>
                  <a:lnTo>
                    <a:pt x="9" y="14"/>
                  </a:lnTo>
                  <a:lnTo>
                    <a:pt x="12" y="12"/>
                  </a:lnTo>
                  <a:lnTo>
                    <a:pt x="15" y="9"/>
                  </a:lnTo>
                  <a:lnTo>
                    <a:pt x="15" y="6"/>
                  </a:lnTo>
                  <a:lnTo>
                    <a:pt x="17" y="3"/>
                  </a:lnTo>
                  <a:lnTo>
                    <a:pt x="17" y="0"/>
                  </a:lnTo>
                  <a:lnTo>
                    <a:pt x="17" y="3"/>
                  </a:lnTo>
                  <a:lnTo>
                    <a:pt x="17" y="6"/>
                  </a:lnTo>
                  <a:lnTo>
                    <a:pt x="17" y="9"/>
                  </a:lnTo>
                  <a:lnTo>
                    <a:pt x="15" y="12"/>
                  </a:lnTo>
                  <a:lnTo>
                    <a:pt x="12" y="14"/>
                  </a:lnTo>
                  <a:lnTo>
                    <a:pt x="15" y="14"/>
                  </a:lnTo>
                  <a:lnTo>
                    <a:pt x="15" y="17"/>
                  </a:lnTo>
                  <a:lnTo>
                    <a:pt x="17" y="17"/>
                  </a:lnTo>
                  <a:lnTo>
                    <a:pt x="17" y="14"/>
                  </a:lnTo>
                  <a:lnTo>
                    <a:pt x="17" y="12"/>
                  </a:lnTo>
                  <a:lnTo>
                    <a:pt x="20" y="9"/>
                  </a:lnTo>
                  <a:lnTo>
                    <a:pt x="23" y="9"/>
                  </a:lnTo>
                  <a:lnTo>
                    <a:pt x="29" y="12"/>
                  </a:lnTo>
                  <a:lnTo>
                    <a:pt x="32" y="14"/>
                  </a:lnTo>
                  <a:lnTo>
                    <a:pt x="37" y="14"/>
                  </a:lnTo>
                  <a:lnTo>
                    <a:pt x="40" y="17"/>
                  </a:lnTo>
                  <a:lnTo>
                    <a:pt x="37" y="20"/>
                  </a:lnTo>
                  <a:lnTo>
                    <a:pt x="40" y="2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7" name="Freeform 2770"/>
            <p:cNvSpPr/>
            <p:nvPr/>
          </p:nvSpPr>
          <p:spPr>
            <a:xfrm>
              <a:off x="5669640" y="3573000"/>
              <a:ext cx="432360" cy="280440"/>
            </a:xfrm>
            <a:custGeom>
              <a:avLst/>
              <a:gdLst>
                <a:gd name="textAreaLeft" fmla="*/ 0 w 432360"/>
                <a:gd name="textAreaRight" fmla="*/ 433080 w 432360"/>
                <a:gd name="textAreaTop" fmla="*/ 0 h 280440"/>
                <a:gd name="textAreaBottom" fmla="*/ 281160 h 280440"/>
              </a:gdLst>
              <a:ahLst/>
              <a:cxnLst/>
              <a:rect l="textAreaLeft" t="textAreaTop" r="textAreaRight" b="textAreaBottom"/>
              <a:pathLst>
                <a:path w="71" h="48">
                  <a:moveTo>
                    <a:pt x="0" y="5"/>
                  </a:moveTo>
                  <a:lnTo>
                    <a:pt x="9" y="0"/>
                  </a:lnTo>
                  <a:lnTo>
                    <a:pt x="15" y="0"/>
                  </a:lnTo>
                  <a:lnTo>
                    <a:pt x="20" y="0"/>
                  </a:lnTo>
                  <a:lnTo>
                    <a:pt x="26" y="0"/>
                  </a:lnTo>
                  <a:lnTo>
                    <a:pt x="34" y="0"/>
                  </a:lnTo>
                  <a:lnTo>
                    <a:pt x="43" y="3"/>
                  </a:lnTo>
                  <a:lnTo>
                    <a:pt x="49" y="0"/>
                  </a:lnTo>
                  <a:lnTo>
                    <a:pt x="52" y="3"/>
                  </a:lnTo>
                  <a:lnTo>
                    <a:pt x="60" y="5"/>
                  </a:lnTo>
                  <a:lnTo>
                    <a:pt x="66" y="8"/>
                  </a:lnTo>
                  <a:lnTo>
                    <a:pt x="71" y="11"/>
                  </a:lnTo>
                  <a:lnTo>
                    <a:pt x="69" y="17"/>
                  </a:lnTo>
                  <a:lnTo>
                    <a:pt x="71" y="20"/>
                  </a:lnTo>
                  <a:lnTo>
                    <a:pt x="71" y="23"/>
                  </a:lnTo>
                  <a:lnTo>
                    <a:pt x="66" y="23"/>
                  </a:lnTo>
                  <a:lnTo>
                    <a:pt x="66" y="25"/>
                  </a:lnTo>
                  <a:lnTo>
                    <a:pt x="63" y="25"/>
                  </a:lnTo>
                  <a:lnTo>
                    <a:pt x="60" y="25"/>
                  </a:lnTo>
                  <a:lnTo>
                    <a:pt x="57" y="34"/>
                  </a:lnTo>
                  <a:lnTo>
                    <a:pt x="57" y="37"/>
                  </a:lnTo>
                  <a:lnTo>
                    <a:pt x="57" y="40"/>
                  </a:lnTo>
                  <a:lnTo>
                    <a:pt x="54" y="37"/>
                  </a:lnTo>
                  <a:lnTo>
                    <a:pt x="49" y="40"/>
                  </a:lnTo>
                  <a:lnTo>
                    <a:pt x="46" y="40"/>
                  </a:lnTo>
                  <a:lnTo>
                    <a:pt x="43" y="45"/>
                  </a:lnTo>
                  <a:lnTo>
                    <a:pt x="40" y="45"/>
                  </a:lnTo>
                  <a:lnTo>
                    <a:pt x="34" y="45"/>
                  </a:lnTo>
                  <a:lnTo>
                    <a:pt x="34" y="48"/>
                  </a:lnTo>
                  <a:lnTo>
                    <a:pt x="34" y="42"/>
                  </a:lnTo>
                  <a:lnTo>
                    <a:pt x="29" y="40"/>
                  </a:lnTo>
                  <a:lnTo>
                    <a:pt x="26" y="37"/>
                  </a:lnTo>
                  <a:lnTo>
                    <a:pt x="23" y="37"/>
                  </a:lnTo>
                  <a:lnTo>
                    <a:pt x="20" y="31"/>
                  </a:lnTo>
                  <a:lnTo>
                    <a:pt x="23" y="28"/>
                  </a:lnTo>
                  <a:lnTo>
                    <a:pt x="20" y="25"/>
                  </a:lnTo>
                  <a:lnTo>
                    <a:pt x="15" y="25"/>
                  </a:lnTo>
                  <a:lnTo>
                    <a:pt x="12" y="23"/>
                  </a:lnTo>
                  <a:lnTo>
                    <a:pt x="6" y="20"/>
                  </a:lnTo>
                  <a:lnTo>
                    <a:pt x="3" y="20"/>
                  </a:lnTo>
                  <a:lnTo>
                    <a:pt x="0" y="20"/>
                  </a:lnTo>
                  <a:lnTo>
                    <a:pt x="3" y="14"/>
                  </a:lnTo>
                  <a:lnTo>
                    <a:pt x="0" y="11"/>
                  </a:lnTo>
                  <a:lnTo>
                    <a:pt x="0" y="8"/>
                  </a:lnTo>
                  <a:lnTo>
                    <a:pt x="0" y="5"/>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8" name="Freeform 2771"/>
            <p:cNvSpPr/>
            <p:nvPr/>
          </p:nvSpPr>
          <p:spPr>
            <a:xfrm>
              <a:off x="5657400" y="3385440"/>
              <a:ext cx="584640" cy="250920"/>
            </a:xfrm>
            <a:custGeom>
              <a:avLst/>
              <a:gdLst>
                <a:gd name="textAreaLeft" fmla="*/ 0 w 584640"/>
                <a:gd name="textAreaRight" fmla="*/ 585360 w 584640"/>
                <a:gd name="textAreaTop" fmla="*/ 0 h 250920"/>
                <a:gd name="textAreaBottom" fmla="*/ 251640 h 250920"/>
              </a:gdLst>
              <a:ahLst/>
              <a:cxnLst/>
              <a:rect l="textAreaLeft" t="textAreaTop" r="textAreaRight" b="textAreaBottom"/>
              <a:pathLst>
                <a:path w="96" h="43">
                  <a:moveTo>
                    <a:pt x="42" y="3"/>
                  </a:moveTo>
                  <a:lnTo>
                    <a:pt x="42" y="15"/>
                  </a:lnTo>
                  <a:lnTo>
                    <a:pt x="42" y="18"/>
                  </a:lnTo>
                  <a:lnTo>
                    <a:pt x="39" y="20"/>
                  </a:lnTo>
                  <a:lnTo>
                    <a:pt x="36" y="20"/>
                  </a:lnTo>
                  <a:lnTo>
                    <a:pt x="31" y="20"/>
                  </a:lnTo>
                  <a:lnTo>
                    <a:pt x="31" y="18"/>
                  </a:lnTo>
                  <a:lnTo>
                    <a:pt x="28" y="18"/>
                  </a:lnTo>
                  <a:lnTo>
                    <a:pt x="28" y="15"/>
                  </a:lnTo>
                  <a:lnTo>
                    <a:pt x="28" y="18"/>
                  </a:lnTo>
                  <a:lnTo>
                    <a:pt x="25" y="18"/>
                  </a:lnTo>
                  <a:lnTo>
                    <a:pt x="28" y="15"/>
                  </a:lnTo>
                  <a:lnTo>
                    <a:pt x="22" y="12"/>
                  </a:lnTo>
                  <a:lnTo>
                    <a:pt x="22" y="9"/>
                  </a:lnTo>
                  <a:lnTo>
                    <a:pt x="19" y="9"/>
                  </a:lnTo>
                  <a:lnTo>
                    <a:pt x="19" y="6"/>
                  </a:lnTo>
                  <a:lnTo>
                    <a:pt x="19" y="9"/>
                  </a:lnTo>
                  <a:lnTo>
                    <a:pt x="14" y="9"/>
                  </a:lnTo>
                  <a:lnTo>
                    <a:pt x="11" y="9"/>
                  </a:lnTo>
                  <a:lnTo>
                    <a:pt x="5" y="12"/>
                  </a:lnTo>
                  <a:lnTo>
                    <a:pt x="5" y="15"/>
                  </a:lnTo>
                  <a:lnTo>
                    <a:pt x="5" y="20"/>
                  </a:lnTo>
                  <a:lnTo>
                    <a:pt x="2" y="23"/>
                  </a:lnTo>
                  <a:lnTo>
                    <a:pt x="0" y="29"/>
                  </a:lnTo>
                  <a:lnTo>
                    <a:pt x="0" y="32"/>
                  </a:lnTo>
                  <a:lnTo>
                    <a:pt x="2" y="37"/>
                  </a:lnTo>
                  <a:lnTo>
                    <a:pt x="11" y="32"/>
                  </a:lnTo>
                  <a:lnTo>
                    <a:pt x="17" y="32"/>
                  </a:lnTo>
                  <a:lnTo>
                    <a:pt x="22" y="32"/>
                  </a:lnTo>
                  <a:lnTo>
                    <a:pt x="28" y="32"/>
                  </a:lnTo>
                  <a:lnTo>
                    <a:pt x="36" y="32"/>
                  </a:lnTo>
                  <a:lnTo>
                    <a:pt x="45" y="35"/>
                  </a:lnTo>
                  <a:lnTo>
                    <a:pt x="51" y="32"/>
                  </a:lnTo>
                  <a:lnTo>
                    <a:pt x="54" y="35"/>
                  </a:lnTo>
                  <a:lnTo>
                    <a:pt x="62" y="37"/>
                  </a:lnTo>
                  <a:lnTo>
                    <a:pt x="68" y="40"/>
                  </a:lnTo>
                  <a:lnTo>
                    <a:pt x="73" y="43"/>
                  </a:lnTo>
                  <a:lnTo>
                    <a:pt x="79" y="40"/>
                  </a:lnTo>
                  <a:lnTo>
                    <a:pt x="85" y="43"/>
                  </a:lnTo>
                  <a:lnTo>
                    <a:pt x="88" y="43"/>
                  </a:lnTo>
                  <a:lnTo>
                    <a:pt x="90" y="37"/>
                  </a:lnTo>
                  <a:lnTo>
                    <a:pt x="93" y="37"/>
                  </a:lnTo>
                  <a:lnTo>
                    <a:pt x="93" y="32"/>
                  </a:lnTo>
                  <a:lnTo>
                    <a:pt x="90" y="29"/>
                  </a:lnTo>
                  <a:lnTo>
                    <a:pt x="90" y="23"/>
                  </a:lnTo>
                  <a:lnTo>
                    <a:pt x="93" y="23"/>
                  </a:lnTo>
                  <a:lnTo>
                    <a:pt x="96" y="20"/>
                  </a:lnTo>
                  <a:lnTo>
                    <a:pt x="96" y="15"/>
                  </a:lnTo>
                  <a:lnTo>
                    <a:pt x="93" y="15"/>
                  </a:lnTo>
                  <a:lnTo>
                    <a:pt x="93" y="6"/>
                  </a:lnTo>
                  <a:lnTo>
                    <a:pt x="90" y="6"/>
                  </a:lnTo>
                  <a:lnTo>
                    <a:pt x="88" y="6"/>
                  </a:lnTo>
                  <a:lnTo>
                    <a:pt x="85" y="9"/>
                  </a:lnTo>
                  <a:lnTo>
                    <a:pt x="82" y="9"/>
                  </a:lnTo>
                  <a:lnTo>
                    <a:pt x="76" y="6"/>
                  </a:lnTo>
                  <a:lnTo>
                    <a:pt x="73" y="9"/>
                  </a:lnTo>
                  <a:lnTo>
                    <a:pt x="59" y="3"/>
                  </a:lnTo>
                  <a:lnTo>
                    <a:pt x="59" y="0"/>
                  </a:lnTo>
                  <a:lnTo>
                    <a:pt x="54" y="0"/>
                  </a:lnTo>
                  <a:lnTo>
                    <a:pt x="45" y="3"/>
                  </a:lnTo>
                  <a:lnTo>
                    <a:pt x="42" y="3"/>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49" name="Freeform 2772"/>
            <p:cNvSpPr/>
            <p:nvPr/>
          </p:nvSpPr>
          <p:spPr>
            <a:xfrm>
              <a:off x="5846400" y="3221640"/>
              <a:ext cx="358920" cy="216000"/>
            </a:xfrm>
            <a:custGeom>
              <a:avLst/>
              <a:gdLst>
                <a:gd name="textAreaLeft" fmla="*/ 0 w 358920"/>
                <a:gd name="textAreaRight" fmla="*/ 359640 w 358920"/>
                <a:gd name="textAreaTop" fmla="*/ 0 h 216000"/>
                <a:gd name="textAreaBottom" fmla="*/ 216720 h 216000"/>
              </a:gdLst>
              <a:ahLst/>
              <a:cxnLst/>
              <a:rect l="textAreaLeft" t="textAreaTop" r="textAreaRight" b="textAreaBottom"/>
              <a:pathLst>
                <a:path w="59" h="37">
                  <a:moveTo>
                    <a:pt x="11" y="31"/>
                  </a:moveTo>
                  <a:lnTo>
                    <a:pt x="14" y="28"/>
                  </a:lnTo>
                  <a:lnTo>
                    <a:pt x="14" y="26"/>
                  </a:lnTo>
                  <a:lnTo>
                    <a:pt x="14" y="23"/>
                  </a:lnTo>
                  <a:lnTo>
                    <a:pt x="11" y="26"/>
                  </a:lnTo>
                  <a:lnTo>
                    <a:pt x="8" y="26"/>
                  </a:lnTo>
                  <a:lnTo>
                    <a:pt x="5" y="23"/>
                  </a:lnTo>
                  <a:lnTo>
                    <a:pt x="5" y="26"/>
                  </a:lnTo>
                  <a:lnTo>
                    <a:pt x="3" y="23"/>
                  </a:lnTo>
                  <a:lnTo>
                    <a:pt x="3" y="20"/>
                  </a:lnTo>
                  <a:lnTo>
                    <a:pt x="0" y="20"/>
                  </a:lnTo>
                  <a:lnTo>
                    <a:pt x="3" y="17"/>
                  </a:lnTo>
                  <a:lnTo>
                    <a:pt x="5" y="17"/>
                  </a:lnTo>
                  <a:lnTo>
                    <a:pt x="3" y="14"/>
                  </a:lnTo>
                  <a:lnTo>
                    <a:pt x="0" y="14"/>
                  </a:lnTo>
                  <a:lnTo>
                    <a:pt x="3" y="11"/>
                  </a:lnTo>
                  <a:lnTo>
                    <a:pt x="0" y="11"/>
                  </a:lnTo>
                  <a:lnTo>
                    <a:pt x="0" y="9"/>
                  </a:lnTo>
                  <a:lnTo>
                    <a:pt x="5" y="6"/>
                  </a:lnTo>
                  <a:lnTo>
                    <a:pt x="8" y="6"/>
                  </a:lnTo>
                  <a:lnTo>
                    <a:pt x="11" y="3"/>
                  </a:lnTo>
                  <a:lnTo>
                    <a:pt x="14" y="3"/>
                  </a:lnTo>
                  <a:lnTo>
                    <a:pt x="17" y="3"/>
                  </a:lnTo>
                  <a:lnTo>
                    <a:pt x="20" y="3"/>
                  </a:lnTo>
                  <a:lnTo>
                    <a:pt x="23" y="3"/>
                  </a:lnTo>
                  <a:lnTo>
                    <a:pt x="28" y="3"/>
                  </a:lnTo>
                  <a:lnTo>
                    <a:pt x="25" y="0"/>
                  </a:lnTo>
                  <a:lnTo>
                    <a:pt x="28" y="0"/>
                  </a:lnTo>
                  <a:lnTo>
                    <a:pt x="31" y="0"/>
                  </a:lnTo>
                  <a:lnTo>
                    <a:pt x="34" y="0"/>
                  </a:lnTo>
                  <a:lnTo>
                    <a:pt x="37" y="0"/>
                  </a:lnTo>
                  <a:lnTo>
                    <a:pt x="42" y="0"/>
                  </a:lnTo>
                  <a:lnTo>
                    <a:pt x="45" y="3"/>
                  </a:lnTo>
                  <a:lnTo>
                    <a:pt x="51" y="3"/>
                  </a:lnTo>
                  <a:lnTo>
                    <a:pt x="54" y="3"/>
                  </a:lnTo>
                  <a:lnTo>
                    <a:pt x="57" y="3"/>
                  </a:lnTo>
                  <a:lnTo>
                    <a:pt x="59" y="6"/>
                  </a:lnTo>
                  <a:lnTo>
                    <a:pt x="59" y="11"/>
                  </a:lnTo>
                  <a:lnTo>
                    <a:pt x="57" y="11"/>
                  </a:lnTo>
                  <a:lnTo>
                    <a:pt x="51" y="14"/>
                  </a:lnTo>
                  <a:lnTo>
                    <a:pt x="48" y="20"/>
                  </a:lnTo>
                  <a:lnTo>
                    <a:pt x="51" y="23"/>
                  </a:lnTo>
                  <a:lnTo>
                    <a:pt x="54" y="26"/>
                  </a:lnTo>
                  <a:lnTo>
                    <a:pt x="57" y="31"/>
                  </a:lnTo>
                  <a:lnTo>
                    <a:pt x="57" y="34"/>
                  </a:lnTo>
                  <a:lnTo>
                    <a:pt x="54" y="37"/>
                  </a:lnTo>
                  <a:lnTo>
                    <a:pt x="51" y="37"/>
                  </a:lnTo>
                  <a:lnTo>
                    <a:pt x="45" y="34"/>
                  </a:lnTo>
                  <a:lnTo>
                    <a:pt x="42" y="37"/>
                  </a:lnTo>
                  <a:lnTo>
                    <a:pt x="28" y="31"/>
                  </a:lnTo>
                  <a:lnTo>
                    <a:pt x="28" y="28"/>
                  </a:lnTo>
                  <a:lnTo>
                    <a:pt x="23" y="28"/>
                  </a:lnTo>
                  <a:lnTo>
                    <a:pt x="14" y="31"/>
                  </a:lnTo>
                  <a:lnTo>
                    <a:pt x="11" y="31"/>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0" name="Freeform 2773"/>
            <p:cNvSpPr/>
            <p:nvPr/>
          </p:nvSpPr>
          <p:spPr>
            <a:xfrm>
              <a:off x="5724720" y="3338640"/>
              <a:ext cx="102960" cy="63720"/>
            </a:xfrm>
            <a:custGeom>
              <a:avLst/>
              <a:gdLst>
                <a:gd name="textAreaLeft" fmla="*/ 0 w 102960"/>
                <a:gd name="textAreaRight" fmla="*/ 103680 w 102960"/>
                <a:gd name="textAreaTop" fmla="*/ 0 h 63720"/>
                <a:gd name="textAreaBottom" fmla="*/ 64440 h 63720"/>
              </a:gdLst>
              <a:ahLst/>
              <a:cxnLst/>
              <a:rect l="textAreaLeft" t="textAreaTop" r="textAreaRight" b="textAreaBottom"/>
              <a:pathLst>
                <a:path w="17" h="11">
                  <a:moveTo>
                    <a:pt x="6" y="8"/>
                  </a:moveTo>
                  <a:lnTo>
                    <a:pt x="3" y="8"/>
                  </a:lnTo>
                  <a:lnTo>
                    <a:pt x="0" y="11"/>
                  </a:lnTo>
                  <a:lnTo>
                    <a:pt x="3" y="11"/>
                  </a:lnTo>
                  <a:lnTo>
                    <a:pt x="3" y="8"/>
                  </a:lnTo>
                  <a:lnTo>
                    <a:pt x="6" y="6"/>
                  </a:lnTo>
                  <a:lnTo>
                    <a:pt x="8" y="6"/>
                  </a:lnTo>
                  <a:lnTo>
                    <a:pt x="11" y="6"/>
                  </a:lnTo>
                  <a:lnTo>
                    <a:pt x="14" y="6"/>
                  </a:lnTo>
                  <a:lnTo>
                    <a:pt x="14" y="3"/>
                  </a:lnTo>
                  <a:lnTo>
                    <a:pt x="17" y="3"/>
                  </a:lnTo>
                  <a:lnTo>
                    <a:pt x="17" y="0"/>
                  </a:lnTo>
                  <a:lnTo>
                    <a:pt x="14" y="0"/>
                  </a:lnTo>
                  <a:lnTo>
                    <a:pt x="11" y="0"/>
                  </a:lnTo>
                  <a:lnTo>
                    <a:pt x="8" y="0"/>
                  </a:lnTo>
                  <a:lnTo>
                    <a:pt x="6" y="0"/>
                  </a:lnTo>
                  <a:lnTo>
                    <a:pt x="6" y="3"/>
                  </a:lnTo>
                  <a:lnTo>
                    <a:pt x="6" y="0"/>
                  </a:lnTo>
                  <a:lnTo>
                    <a:pt x="3" y="3"/>
                  </a:lnTo>
                  <a:lnTo>
                    <a:pt x="0" y="0"/>
                  </a:lnTo>
                  <a:lnTo>
                    <a:pt x="3" y="3"/>
                  </a:lnTo>
                  <a:lnTo>
                    <a:pt x="0" y="3"/>
                  </a:lnTo>
                  <a:lnTo>
                    <a:pt x="3" y="6"/>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1" name="Freeform 2774"/>
            <p:cNvSpPr/>
            <p:nvPr/>
          </p:nvSpPr>
          <p:spPr>
            <a:xfrm>
              <a:off x="5828400" y="3321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2" name="Freeform 2775"/>
            <p:cNvSpPr/>
            <p:nvPr/>
          </p:nvSpPr>
          <p:spPr>
            <a:xfrm>
              <a:off x="5761080" y="32860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3"/>
                  </a:moveTo>
                  <a:lnTo>
                    <a:pt x="2" y="0"/>
                  </a:lnTo>
                  <a:lnTo>
                    <a:pt x="5" y="0"/>
                  </a:lnTo>
                  <a:lnTo>
                    <a:pt x="8" y="3"/>
                  </a:lnTo>
                  <a:lnTo>
                    <a:pt x="5" y="3"/>
                  </a:lnTo>
                  <a:lnTo>
                    <a:pt x="5" y="6"/>
                  </a:lnTo>
                  <a:lnTo>
                    <a:pt x="2"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3" name="Freeform 2776"/>
            <p:cNvSpPr/>
            <p:nvPr/>
          </p:nvSpPr>
          <p:spPr>
            <a:xfrm>
              <a:off x="5639040" y="1939320"/>
              <a:ext cx="828720" cy="1263960"/>
            </a:xfrm>
            <a:custGeom>
              <a:avLst/>
              <a:gdLst>
                <a:gd name="textAreaLeft" fmla="*/ 0 w 828720"/>
                <a:gd name="textAreaRight" fmla="*/ 829440 w 828720"/>
                <a:gd name="textAreaTop" fmla="*/ 0 h 1263960"/>
                <a:gd name="textAreaBottom" fmla="*/ 1264680 h 1263960"/>
              </a:gdLst>
              <a:ahLst/>
              <a:cxnLst/>
              <a:rect l="textAreaLeft" t="textAreaTop" r="textAreaRight" b="textAreaBottom"/>
              <a:pathLst>
                <a:path w="136" h="216">
                  <a:moveTo>
                    <a:pt x="0" y="26"/>
                  </a:moveTo>
                  <a:lnTo>
                    <a:pt x="3" y="26"/>
                  </a:lnTo>
                  <a:lnTo>
                    <a:pt x="3" y="23"/>
                  </a:lnTo>
                  <a:lnTo>
                    <a:pt x="3" y="20"/>
                  </a:lnTo>
                  <a:lnTo>
                    <a:pt x="5" y="20"/>
                  </a:lnTo>
                  <a:lnTo>
                    <a:pt x="11" y="23"/>
                  </a:lnTo>
                  <a:lnTo>
                    <a:pt x="11" y="26"/>
                  </a:lnTo>
                  <a:lnTo>
                    <a:pt x="17" y="29"/>
                  </a:lnTo>
                  <a:lnTo>
                    <a:pt x="17" y="31"/>
                  </a:lnTo>
                  <a:lnTo>
                    <a:pt x="28" y="34"/>
                  </a:lnTo>
                  <a:lnTo>
                    <a:pt x="37" y="34"/>
                  </a:lnTo>
                  <a:lnTo>
                    <a:pt x="37" y="31"/>
                  </a:lnTo>
                  <a:lnTo>
                    <a:pt x="39" y="31"/>
                  </a:lnTo>
                  <a:lnTo>
                    <a:pt x="42" y="34"/>
                  </a:lnTo>
                  <a:lnTo>
                    <a:pt x="45" y="34"/>
                  </a:lnTo>
                  <a:lnTo>
                    <a:pt x="51" y="37"/>
                  </a:lnTo>
                  <a:lnTo>
                    <a:pt x="54" y="34"/>
                  </a:lnTo>
                  <a:lnTo>
                    <a:pt x="57" y="31"/>
                  </a:lnTo>
                  <a:lnTo>
                    <a:pt x="59" y="29"/>
                  </a:lnTo>
                  <a:lnTo>
                    <a:pt x="62" y="23"/>
                  </a:lnTo>
                  <a:lnTo>
                    <a:pt x="62" y="20"/>
                  </a:lnTo>
                  <a:lnTo>
                    <a:pt x="65" y="17"/>
                  </a:lnTo>
                  <a:lnTo>
                    <a:pt x="65" y="14"/>
                  </a:lnTo>
                  <a:lnTo>
                    <a:pt x="65" y="9"/>
                  </a:lnTo>
                  <a:lnTo>
                    <a:pt x="71" y="6"/>
                  </a:lnTo>
                  <a:lnTo>
                    <a:pt x="71" y="3"/>
                  </a:lnTo>
                  <a:lnTo>
                    <a:pt x="74" y="3"/>
                  </a:lnTo>
                  <a:lnTo>
                    <a:pt x="76" y="6"/>
                  </a:lnTo>
                  <a:lnTo>
                    <a:pt x="76" y="3"/>
                  </a:lnTo>
                  <a:lnTo>
                    <a:pt x="79" y="3"/>
                  </a:lnTo>
                  <a:lnTo>
                    <a:pt x="82" y="3"/>
                  </a:lnTo>
                  <a:lnTo>
                    <a:pt x="85" y="0"/>
                  </a:lnTo>
                  <a:lnTo>
                    <a:pt x="91" y="3"/>
                  </a:lnTo>
                  <a:lnTo>
                    <a:pt x="96" y="6"/>
                  </a:lnTo>
                  <a:lnTo>
                    <a:pt x="105" y="9"/>
                  </a:lnTo>
                  <a:lnTo>
                    <a:pt x="105" y="12"/>
                  </a:lnTo>
                  <a:lnTo>
                    <a:pt x="99" y="17"/>
                  </a:lnTo>
                  <a:lnTo>
                    <a:pt x="99" y="23"/>
                  </a:lnTo>
                  <a:lnTo>
                    <a:pt x="96" y="26"/>
                  </a:lnTo>
                  <a:lnTo>
                    <a:pt x="93" y="29"/>
                  </a:lnTo>
                  <a:lnTo>
                    <a:pt x="96" y="29"/>
                  </a:lnTo>
                  <a:lnTo>
                    <a:pt x="93" y="34"/>
                  </a:lnTo>
                  <a:lnTo>
                    <a:pt x="99" y="43"/>
                  </a:lnTo>
                  <a:lnTo>
                    <a:pt x="105" y="43"/>
                  </a:lnTo>
                  <a:lnTo>
                    <a:pt x="108" y="46"/>
                  </a:lnTo>
                  <a:lnTo>
                    <a:pt x="111" y="49"/>
                  </a:lnTo>
                  <a:lnTo>
                    <a:pt x="113" y="51"/>
                  </a:lnTo>
                  <a:lnTo>
                    <a:pt x="119" y="54"/>
                  </a:lnTo>
                  <a:lnTo>
                    <a:pt x="113" y="60"/>
                  </a:lnTo>
                  <a:lnTo>
                    <a:pt x="108" y="66"/>
                  </a:lnTo>
                  <a:lnTo>
                    <a:pt x="105" y="71"/>
                  </a:lnTo>
                  <a:lnTo>
                    <a:pt x="105" y="74"/>
                  </a:lnTo>
                  <a:lnTo>
                    <a:pt x="108" y="80"/>
                  </a:lnTo>
                  <a:lnTo>
                    <a:pt x="111" y="83"/>
                  </a:lnTo>
                  <a:lnTo>
                    <a:pt x="116" y="88"/>
                  </a:lnTo>
                  <a:lnTo>
                    <a:pt x="116" y="94"/>
                  </a:lnTo>
                  <a:lnTo>
                    <a:pt x="119" y="97"/>
                  </a:lnTo>
                  <a:lnTo>
                    <a:pt x="113" y="97"/>
                  </a:lnTo>
                  <a:lnTo>
                    <a:pt x="113" y="100"/>
                  </a:lnTo>
                  <a:lnTo>
                    <a:pt x="113" y="103"/>
                  </a:lnTo>
                  <a:lnTo>
                    <a:pt x="113" y="105"/>
                  </a:lnTo>
                  <a:lnTo>
                    <a:pt x="113" y="111"/>
                  </a:lnTo>
                  <a:lnTo>
                    <a:pt x="111" y="114"/>
                  </a:lnTo>
                  <a:lnTo>
                    <a:pt x="113" y="117"/>
                  </a:lnTo>
                  <a:lnTo>
                    <a:pt x="119" y="117"/>
                  </a:lnTo>
                  <a:lnTo>
                    <a:pt x="119" y="120"/>
                  </a:lnTo>
                  <a:lnTo>
                    <a:pt x="116" y="120"/>
                  </a:lnTo>
                  <a:lnTo>
                    <a:pt x="116" y="125"/>
                  </a:lnTo>
                  <a:lnTo>
                    <a:pt x="122" y="128"/>
                  </a:lnTo>
                  <a:lnTo>
                    <a:pt x="122" y="134"/>
                  </a:lnTo>
                  <a:lnTo>
                    <a:pt x="116" y="139"/>
                  </a:lnTo>
                  <a:lnTo>
                    <a:pt x="125" y="145"/>
                  </a:lnTo>
                  <a:lnTo>
                    <a:pt x="130" y="148"/>
                  </a:lnTo>
                  <a:lnTo>
                    <a:pt x="133" y="151"/>
                  </a:lnTo>
                  <a:lnTo>
                    <a:pt x="136" y="151"/>
                  </a:lnTo>
                  <a:lnTo>
                    <a:pt x="136" y="157"/>
                  </a:lnTo>
                  <a:lnTo>
                    <a:pt x="130" y="162"/>
                  </a:lnTo>
                  <a:lnTo>
                    <a:pt x="122" y="171"/>
                  </a:lnTo>
                  <a:lnTo>
                    <a:pt x="111" y="179"/>
                  </a:lnTo>
                  <a:lnTo>
                    <a:pt x="108" y="185"/>
                  </a:lnTo>
                  <a:lnTo>
                    <a:pt x="99" y="191"/>
                  </a:lnTo>
                  <a:lnTo>
                    <a:pt x="93" y="193"/>
                  </a:lnTo>
                  <a:lnTo>
                    <a:pt x="88" y="199"/>
                  </a:lnTo>
                  <a:lnTo>
                    <a:pt x="88" y="202"/>
                  </a:lnTo>
                  <a:lnTo>
                    <a:pt x="82" y="202"/>
                  </a:lnTo>
                  <a:lnTo>
                    <a:pt x="76" y="202"/>
                  </a:lnTo>
                  <a:lnTo>
                    <a:pt x="74" y="202"/>
                  </a:lnTo>
                  <a:lnTo>
                    <a:pt x="71" y="202"/>
                  </a:lnTo>
                  <a:lnTo>
                    <a:pt x="71" y="205"/>
                  </a:lnTo>
                  <a:lnTo>
                    <a:pt x="68" y="205"/>
                  </a:lnTo>
                  <a:lnTo>
                    <a:pt x="68" y="202"/>
                  </a:lnTo>
                  <a:lnTo>
                    <a:pt x="65" y="202"/>
                  </a:lnTo>
                  <a:lnTo>
                    <a:pt x="68" y="205"/>
                  </a:lnTo>
                  <a:lnTo>
                    <a:pt x="65" y="205"/>
                  </a:lnTo>
                  <a:lnTo>
                    <a:pt x="62" y="205"/>
                  </a:lnTo>
                  <a:lnTo>
                    <a:pt x="59" y="205"/>
                  </a:lnTo>
                  <a:lnTo>
                    <a:pt x="59" y="208"/>
                  </a:lnTo>
                  <a:lnTo>
                    <a:pt x="57" y="208"/>
                  </a:lnTo>
                  <a:lnTo>
                    <a:pt x="54" y="208"/>
                  </a:lnTo>
                  <a:lnTo>
                    <a:pt x="48" y="208"/>
                  </a:lnTo>
                  <a:lnTo>
                    <a:pt x="48" y="211"/>
                  </a:lnTo>
                  <a:lnTo>
                    <a:pt x="45" y="211"/>
                  </a:lnTo>
                  <a:lnTo>
                    <a:pt x="39" y="213"/>
                  </a:lnTo>
                  <a:lnTo>
                    <a:pt x="37" y="211"/>
                  </a:lnTo>
                  <a:lnTo>
                    <a:pt x="37" y="213"/>
                  </a:lnTo>
                  <a:lnTo>
                    <a:pt x="34" y="213"/>
                  </a:lnTo>
                  <a:lnTo>
                    <a:pt x="37" y="213"/>
                  </a:lnTo>
                  <a:lnTo>
                    <a:pt x="37" y="211"/>
                  </a:lnTo>
                  <a:lnTo>
                    <a:pt x="34" y="211"/>
                  </a:lnTo>
                  <a:lnTo>
                    <a:pt x="31" y="213"/>
                  </a:lnTo>
                  <a:lnTo>
                    <a:pt x="31" y="216"/>
                  </a:lnTo>
                  <a:lnTo>
                    <a:pt x="28" y="216"/>
                  </a:lnTo>
                  <a:lnTo>
                    <a:pt x="28" y="213"/>
                  </a:lnTo>
                  <a:lnTo>
                    <a:pt x="31" y="213"/>
                  </a:lnTo>
                  <a:lnTo>
                    <a:pt x="28" y="211"/>
                  </a:lnTo>
                  <a:lnTo>
                    <a:pt x="28" y="213"/>
                  </a:lnTo>
                  <a:lnTo>
                    <a:pt x="25" y="213"/>
                  </a:lnTo>
                  <a:lnTo>
                    <a:pt x="25" y="211"/>
                  </a:lnTo>
                  <a:lnTo>
                    <a:pt x="22" y="211"/>
                  </a:lnTo>
                  <a:lnTo>
                    <a:pt x="25" y="208"/>
                  </a:lnTo>
                  <a:lnTo>
                    <a:pt x="28" y="208"/>
                  </a:lnTo>
                  <a:lnTo>
                    <a:pt x="28" y="205"/>
                  </a:lnTo>
                  <a:lnTo>
                    <a:pt x="31" y="205"/>
                  </a:lnTo>
                  <a:lnTo>
                    <a:pt x="28" y="205"/>
                  </a:lnTo>
                  <a:lnTo>
                    <a:pt x="25" y="208"/>
                  </a:lnTo>
                  <a:lnTo>
                    <a:pt x="22" y="205"/>
                  </a:lnTo>
                  <a:lnTo>
                    <a:pt x="17" y="202"/>
                  </a:lnTo>
                  <a:lnTo>
                    <a:pt x="11" y="199"/>
                  </a:lnTo>
                  <a:lnTo>
                    <a:pt x="8" y="199"/>
                  </a:lnTo>
                  <a:lnTo>
                    <a:pt x="5" y="199"/>
                  </a:lnTo>
                  <a:lnTo>
                    <a:pt x="8" y="196"/>
                  </a:lnTo>
                  <a:lnTo>
                    <a:pt x="8" y="193"/>
                  </a:lnTo>
                  <a:lnTo>
                    <a:pt x="5" y="191"/>
                  </a:lnTo>
                  <a:lnTo>
                    <a:pt x="8" y="191"/>
                  </a:lnTo>
                  <a:lnTo>
                    <a:pt x="8" y="185"/>
                  </a:lnTo>
                  <a:lnTo>
                    <a:pt x="8" y="182"/>
                  </a:lnTo>
                  <a:lnTo>
                    <a:pt x="11" y="182"/>
                  </a:lnTo>
                  <a:lnTo>
                    <a:pt x="8" y="179"/>
                  </a:lnTo>
                  <a:lnTo>
                    <a:pt x="8" y="176"/>
                  </a:lnTo>
                  <a:lnTo>
                    <a:pt x="5" y="174"/>
                  </a:lnTo>
                  <a:lnTo>
                    <a:pt x="5" y="171"/>
                  </a:lnTo>
                  <a:lnTo>
                    <a:pt x="5" y="168"/>
                  </a:lnTo>
                  <a:lnTo>
                    <a:pt x="5" y="165"/>
                  </a:lnTo>
                  <a:lnTo>
                    <a:pt x="3" y="165"/>
                  </a:lnTo>
                  <a:lnTo>
                    <a:pt x="5" y="162"/>
                  </a:lnTo>
                  <a:lnTo>
                    <a:pt x="3" y="159"/>
                  </a:lnTo>
                  <a:lnTo>
                    <a:pt x="5" y="157"/>
                  </a:lnTo>
                  <a:lnTo>
                    <a:pt x="8" y="154"/>
                  </a:lnTo>
                  <a:lnTo>
                    <a:pt x="11" y="154"/>
                  </a:lnTo>
                  <a:lnTo>
                    <a:pt x="8" y="151"/>
                  </a:lnTo>
                  <a:lnTo>
                    <a:pt x="11" y="148"/>
                  </a:lnTo>
                  <a:lnTo>
                    <a:pt x="14" y="151"/>
                  </a:lnTo>
                  <a:lnTo>
                    <a:pt x="14" y="148"/>
                  </a:lnTo>
                  <a:lnTo>
                    <a:pt x="14" y="151"/>
                  </a:lnTo>
                  <a:lnTo>
                    <a:pt x="17" y="148"/>
                  </a:lnTo>
                  <a:lnTo>
                    <a:pt x="20" y="148"/>
                  </a:lnTo>
                  <a:lnTo>
                    <a:pt x="20" y="145"/>
                  </a:lnTo>
                  <a:lnTo>
                    <a:pt x="20" y="142"/>
                  </a:lnTo>
                  <a:lnTo>
                    <a:pt x="22" y="145"/>
                  </a:lnTo>
                  <a:lnTo>
                    <a:pt x="22" y="142"/>
                  </a:lnTo>
                  <a:lnTo>
                    <a:pt x="25" y="139"/>
                  </a:lnTo>
                  <a:lnTo>
                    <a:pt x="28" y="137"/>
                  </a:lnTo>
                  <a:lnTo>
                    <a:pt x="31" y="137"/>
                  </a:lnTo>
                  <a:lnTo>
                    <a:pt x="34" y="134"/>
                  </a:lnTo>
                  <a:lnTo>
                    <a:pt x="34" y="131"/>
                  </a:lnTo>
                  <a:lnTo>
                    <a:pt x="37" y="131"/>
                  </a:lnTo>
                  <a:lnTo>
                    <a:pt x="39" y="128"/>
                  </a:lnTo>
                  <a:lnTo>
                    <a:pt x="42" y="125"/>
                  </a:lnTo>
                  <a:lnTo>
                    <a:pt x="42" y="122"/>
                  </a:lnTo>
                  <a:lnTo>
                    <a:pt x="48" y="120"/>
                  </a:lnTo>
                  <a:lnTo>
                    <a:pt x="48" y="117"/>
                  </a:lnTo>
                  <a:lnTo>
                    <a:pt x="51" y="117"/>
                  </a:lnTo>
                  <a:lnTo>
                    <a:pt x="54" y="114"/>
                  </a:lnTo>
                  <a:lnTo>
                    <a:pt x="57" y="114"/>
                  </a:lnTo>
                  <a:lnTo>
                    <a:pt x="57" y="117"/>
                  </a:lnTo>
                  <a:lnTo>
                    <a:pt x="59" y="117"/>
                  </a:lnTo>
                  <a:lnTo>
                    <a:pt x="59" y="114"/>
                  </a:lnTo>
                  <a:lnTo>
                    <a:pt x="57" y="111"/>
                  </a:lnTo>
                  <a:lnTo>
                    <a:pt x="59" y="111"/>
                  </a:lnTo>
                  <a:lnTo>
                    <a:pt x="59" y="108"/>
                  </a:lnTo>
                  <a:lnTo>
                    <a:pt x="59" y="105"/>
                  </a:lnTo>
                  <a:lnTo>
                    <a:pt x="59" y="103"/>
                  </a:lnTo>
                  <a:lnTo>
                    <a:pt x="54" y="103"/>
                  </a:lnTo>
                  <a:lnTo>
                    <a:pt x="54" y="100"/>
                  </a:lnTo>
                  <a:lnTo>
                    <a:pt x="51" y="97"/>
                  </a:lnTo>
                  <a:lnTo>
                    <a:pt x="48" y="94"/>
                  </a:lnTo>
                  <a:lnTo>
                    <a:pt x="45" y="94"/>
                  </a:lnTo>
                  <a:lnTo>
                    <a:pt x="42" y="94"/>
                  </a:lnTo>
                  <a:lnTo>
                    <a:pt x="37" y="85"/>
                  </a:lnTo>
                  <a:lnTo>
                    <a:pt x="37" y="83"/>
                  </a:lnTo>
                  <a:lnTo>
                    <a:pt x="39" y="77"/>
                  </a:lnTo>
                  <a:lnTo>
                    <a:pt x="37" y="74"/>
                  </a:lnTo>
                  <a:lnTo>
                    <a:pt x="34" y="66"/>
                  </a:lnTo>
                  <a:lnTo>
                    <a:pt x="37" y="63"/>
                  </a:lnTo>
                  <a:lnTo>
                    <a:pt x="37" y="60"/>
                  </a:lnTo>
                  <a:lnTo>
                    <a:pt x="34" y="60"/>
                  </a:lnTo>
                  <a:lnTo>
                    <a:pt x="34" y="57"/>
                  </a:lnTo>
                  <a:lnTo>
                    <a:pt x="34" y="51"/>
                  </a:lnTo>
                  <a:lnTo>
                    <a:pt x="37" y="49"/>
                  </a:lnTo>
                  <a:lnTo>
                    <a:pt x="34" y="46"/>
                  </a:lnTo>
                  <a:lnTo>
                    <a:pt x="34" y="43"/>
                  </a:lnTo>
                  <a:lnTo>
                    <a:pt x="31" y="46"/>
                  </a:lnTo>
                  <a:lnTo>
                    <a:pt x="31" y="43"/>
                  </a:lnTo>
                  <a:lnTo>
                    <a:pt x="28" y="40"/>
                  </a:lnTo>
                  <a:lnTo>
                    <a:pt x="22" y="37"/>
                  </a:lnTo>
                  <a:lnTo>
                    <a:pt x="20" y="37"/>
                  </a:lnTo>
                  <a:lnTo>
                    <a:pt x="17" y="37"/>
                  </a:lnTo>
                  <a:lnTo>
                    <a:pt x="14" y="34"/>
                  </a:lnTo>
                  <a:lnTo>
                    <a:pt x="11" y="34"/>
                  </a:lnTo>
                  <a:lnTo>
                    <a:pt x="8" y="31"/>
                  </a:lnTo>
                  <a:lnTo>
                    <a:pt x="5" y="31"/>
                  </a:lnTo>
                  <a:lnTo>
                    <a:pt x="3" y="29"/>
                  </a:lnTo>
                  <a:lnTo>
                    <a:pt x="3" y="26"/>
                  </a:lnTo>
                  <a:lnTo>
                    <a:pt x="0" y="26"/>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4" name="Freeform 2777"/>
            <p:cNvSpPr/>
            <p:nvPr/>
          </p:nvSpPr>
          <p:spPr>
            <a:xfrm>
              <a:off x="4407480" y="1804680"/>
              <a:ext cx="2023920" cy="1597680"/>
            </a:xfrm>
            <a:custGeom>
              <a:avLst/>
              <a:gdLst>
                <a:gd name="textAreaLeft" fmla="*/ 0 w 2023920"/>
                <a:gd name="textAreaRight" fmla="*/ 2024640 w 2023920"/>
                <a:gd name="textAreaTop" fmla="*/ 0 h 1597680"/>
                <a:gd name="textAreaBottom" fmla="*/ 1598400 h 1597680"/>
              </a:gdLst>
              <a:ahLst/>
              <a:cxnLst/>
              <a:rect l="textAreaLeft" t="textAreaTop" r="textAreaRight" b="textAreaBottom"/>
              <a:pathLst>
                <a:path w="332" h="273">
                  <a:moveTo>
                    <a:pt x="79" y="253"/>
                  </a:moveTo>
                  <a:lnTo>
                    <a:pt x="82" y="256"/>
                  </a:lnTo>
                  <a:lnTo>
                    <a:pt x="85" y="256"/>
                  </a:lnTo>
                  <a:lnTo>
                    <a:pt x="85" y="253"/>
                  </a:lnTo>
                  <a:lnTo>
                    <a:pt x="85" y="251"/>
                  </a:lnTo>
                  <a:lnTo>
                    <a:pt x="85" y="245"/>
                  </a:lnTo>
                  <a:lnTo>
                    <a:pt x="88" y="242"/>
                  </a:lnTo>
                  <a:lnTo>
                    <a:pt x="88" y="239"/>
                  </a:lnTo>
                  <a:lnTo>
                    <a:pt x="91" y="239"/>
                  </a:lnTo>
                  <a:lnTo>
                    <a:pt x="94" y="236"/>
                  </a:lnTo>
                  <a:lnTo>
                    <a:pt x="97" y="234"/>
                  </a:lnTo>
                  <a:lnTo>
                    <a:pt x="97" y="228"/>
                  </a:lnTo>
                  <a:lnTo>
                    <a:pt x="94" y="214"/>
                  </a:lnTo>
                  <a:lnTo>
                    <a:pt x="99" y="214"/>
                  </a:lnTo>
                  <a:lnTo>
                    <a:pt x="99" y="211"/>
                  </a:lnTo>
                  <a:lnTo>
                    <a:pt x="99" y="205"/>
                  </a:lnTo>
                  <a:lnTo>
                    <a:pt x="97" y="205"/>
                  </a:lnTo>
                  <a:lnTo>
                    <a:pt x="91" y="199"/>
                  </a:lnTo>
                  <a:lnTo>
                    <a:pt x="91" y="197"/>
                  </a:lnTo>
                  <a:lnTo>
                    <a:pt x="94" y="191"/>
                  </a:lnTo>
                  <a:lnTo>
                    <a:pt x="91" y="180"/>
                  </a:lnTo>
                  <a:lnTo>
                    <a:pt x="91" y="177"/>
                  </a:lnTo>
                  <a:lnTo>
                    <a:pt x="88" y="174"/>
                  </a:lnTo>
                  <a:lnTo>
                    <a:pt x="88" y="171"/>
                  </a:lnTo>
                  <a:lnTo>
                    <a:pt x="91" y="162"/>
                  </a:lnTo>
                  <a:lnTo>
                    <a:pt x="97" y="157"/>
                  </a:lnTo>
                  <a:lnTo>
                    <a:pt x="99" y="154"/>
                  </a:lnTo>
                  <a:lnTo>
                    <a:pt x="111" y="157"/>
                  </a:lnTo>
                  <a:lnTo>
                    <a:pt x="114" y="154"/>
                  </a:lnTo>
                  <a:lnTo>
                    <a:pt x="116" y="151"/>
                  </a:lnTo>
                  <a:lnTo>
                    <a:pt x="114" y="148"/>
                  </a:lnTo>
                  <a:lnTo>
                    <a:pt x="111" y="145"/>
                  </a:lnTo>
                  <a:lnTo>
                    <a:pt x="114" y="137"/>
                  </a:lnTo>
                  <a:lnTo>
                    <a:pt x="119" y="128"/>
                  </a:lnTo>
                  <a:lnTo>
                    <a:pt x="119" y="120"/>
                  </a:lnTo>
                  <a:lnTo>
                    <a:pt x="122" y="117"/>
                  </a:lnTo>
                  <a:lnTo>
                    <a:pt x="119" y="114"/>
                  </a:lnTo>
                  <a:lnTo>
                    <a:pt x="119" y="111"/>
                  </a:lnTo>
                  <a:lnTo>
                    <a:pt x="128" y="111"/>
                  </a:lnTo>
                  <a:lnTo>
                    <a:pt x="131" y="111"/>
                  </a:lnTo>
                  <a:lnTo>
                    <a:pt x="131" y="106"/>
                  </a:lnTo>
                  <a:lnTo>
                    <a:pt x="142" y="91"/>
                  </a:lnTo>
                  <a:lnTo>
                    <a:pt x="142" y="89"/>
                  </a:lnTo>
                  <a:lnTo>
                    <a:pt x="139" y="86"/>
                  </a:lnTo>
                  <a:lnTo>
                    <a:pt x="139" y="83"/>
                  </a:lnTo>
                  <a:lnTo>
                    <a:pt x="145" y="83"/>
                  </a:lnTo>
                  <a:lnTo>
                    <a:pt x="148" y="74"/>
                  </a:lnTo>
                  <a:lnTo>
                    <a:pt x="153" y="72"/>
                  </a:lnTo>
                  <a:lnTo>
                    <a:pt x="156" y="69"/>
                  </a:lnTo>
                  <a:lnTo>
                    <a:pt x="162" y="69"/>
                  </a:lnTo>
                  <a:lnTo>
                    <a:pt x="162" y="72"/>
                  </a:lnTo>
                  <a:lnTo>
                    <a:pt x="165" y="69"/>
                  </a:lnTo>
                  <a:lnTo>
                    <a:pt x="168" y="57"/>
                  </a:lnTo>
                  <a:lnTo>
                    <a:pt x="173" y="57"/>
                  </a:lnTo>
                  <a:lnTo>
                    <a:pt x="176" y="60"/>
                  </a:lnTo>
                  <a:lnTo>
                    <a:pt x="182" y="60"/>
                  </a:lnTo>
                  <a:lnTo>
                    <a:pt x="187" y="63"/>
                  </a:lnTo>
                  <a:lnTo>
                    <a:pt x="190" y="60"/>
                  </a:lnTo>
                  <a:lnTo>
                    <a:pt x="187" y="60"/>
                  </a:lnTo>
                  <a:lnTo>
                    <a:pt x="193" y="54"/>
                  </a:lnTo>
                  <a:lnTo>
                    <a:pt x="190" y="49"/>
                  </a:lnTo>
                  <a:lnTo>
                    <a:pt x="196" y="49"/>
                  </a:lnTo>
                  <a:lnTo>
                    <a:pt x="199" y="46"/>
                  </a:lnTo>
                  <a:lnTo>
                    <a:pt x="202" y="49"/>
                  </a:lnTo>
                  <a:lnTo>
                    <a:pt x="205" y="49"/>
                  </a:lnTo>
                  <a:lnTo>
                    <a:pt x="205" y="46"/>
                  </a:lnTo>
                  <a:lnTo>
                    <a:pt x="205" y="43"/>
                  </a:lnTo>
                  <a:lnTo>
                    <a:pt x="207" y="43"/>
                  </a:lnTo>
                  <a:lnTo>
                    <a:pt x="213" y="46"/>
                  </a:lnTo>
                  <a:lnTo>
                    <a:pt x="213" y="49"/>
                  </a:lnTo>
                  <a:lnTo>
                    <a:pt x="219" y="52"/>
                  </a:lnTo>
                  <a:lnTo>
                    <a:pt x="219" y="54"/>
                  </a:lnTo>
                  <a:lnTo>
                    <a:pt x="230" y="57"/>
                  </a:lnTo>
                  <a:lnTo>
                    <a:pt x="239" y="57"/>
                  </a:lnTo>
                  <a:lnTo>
                    <a:pt x="239" y="54"/>
                  </a:lnTo>
                  <a:lnTo>
                    <a:pt x="241" y="54"/>
                  </a:lnTo>
                  <a:lnTo>
                    <a:pt x="244" y="57"/>
                  </a:lnTo>
                  <a:lnTo>
                    <a:pt x="247" y="57"/>
                  </a:lnTo>
                  <a:lnTo>
                    <a:pt x="253" y="60"/>
                  </a:lnTo>
                  <a:lnTo>
                    <a:pt x="256" y="57"/>
                  </a:lnTo>
                  <a:lnTo>
                    <a:pt x="259" y="54"/>
                  </a:lnTo>
                  <a:lnTo>
                    <a:pt x="261" y="52"/>
                  </a:lnTo>
                  <a:lnTo>
                    <a:pt x="264" y="46"/>
                  </a:lnTo>
                  <a:lnTo>
                    <a:pt x="264" y="43"/>
                  </a:lnTo>
                  <a:lnTo>
                    <a:pt x="267" y="40"/>
                  </a:lnTo>
                  <a:lnTo>
                    <a:pt x="267" y="37"/>
                  </a:lnTo>
                  <a:lnTo>
                    <a:pt x="267" y="32"/>
                  </a:lnTo>
                  <a:lnTo>
                    <a:pt x="273" y="29"/>
                  </a:lnTo>
                  <a:lnTo>
                    <a:pt x="273" y="26"/>
                  </a:lnTo>
                  <a:lnTo>
                    <a:pt x="276" y="26"/>
                  </a:lnTo>
                  <a:lnTo>
                    <a:pt x="278" y="29"/>
                  </a:lnTo>
                  <a:lnTo>
                    <a:pt x="278" y="26"/>
                  </a:lnTo>
                  <a:lnTo>
                    <a:pt x="281" y="26"/>
                  </a:lnTo>
                  <a:lnTo>
                    <a:pt x="284" y="26"/>
                  </a:lnTo>
                  <a:lnTo>
                    <a:pt x="287" y="23"/>
                  </a:lnTo>
                  <a:lnTo>
                    <a:pt x="293" y="26"/>
                  </a:lnTo>
                  <a:lnTo>
                    <a:pt x="298" y="29"/>
                  </a:lnTo>
                  <a:lnTo>
                    <a:pt x="307" y="32"/>
                  </a:lnTo>
                  <a:lnTo>
                    <a:pt x="307" y="35"/>
                  </a:lnTo>
                  <a:lnTo>
                    <a:pt x="301" y="40"/>
                  </a:lnTo>
                  <a:lnTo>
                    <a:pt x="301" y="46"/>
                  </a:lnTo>
                  <a:lnTo>
                    <a:pt x="298" y="49"/>
                  </a:lnTo>
                  <a:lnTo>
                    <a:pt x="301" y="49"/>
                  </a:lnTo>
                  <a:lnTo>
                    <a:pt x="307" y="46"/>
                  </a:lnTo>
                  <a:lnTo>
                    <a:pt x="310" y="46"/>
                  </a:lnTo>
                  <a:lnTo>
                    <a:pt x="310" y="43"/>
                  </a:lnTo>
                  <a:lnTo>
                    <a:pt x="310" y="40"/>
                  </a:lnTo>
                  <a:lnTo>
                    <a:pt x="318" y="40"/>
                  </a:lnTo>
                  <a:lnTo>
                    <a:pt x="321" y="35"/>
                  </a:lnTo>
                  <a:lnTo>
                    <a:pt x="327" y="37"/>
                  </a:lnTo>
                  <a:lnTo>
                    <a:pt x="330" y="37"/>
                  </a:lnTo>
                  <a:lnTo>
                    <a:pt x="330" y="32"/>
                  </a:lnTo>
                  <a:lnTo>
                    <a:pt x="327" y="29"/>
                  </a:lnTo>
                  <a:lnTo>
                    <a:pt x="324" y="32"/>
                  </a:lnTo>
                  <a:lnTo>
                    <a:pt x="321" y="29"/>
                  </a:lnTo>
                  <a:lnTo>
                    <a:pt x="321" y="32"/>
                  </a:lnTo>
                  <a:lnTo>
                    <a:pt x="324" y="32"/>
                  </a:lnTo>
                  <a:lnTo>
                    <a:pt x="324" y="35"/>
                  </a:lnTo>
                  <a:lnTo>
                    <a:pt x="321" y="32"/>
                  </a:lnTo>
                  <a:lnTo>
                    <a:pt x="321" y="35"/>
                  </a:lnTo>
                  <a:lnTo>
                    <a:pt x="318" y="37"/>
                  </a:lnTo>
                  <a:lnTo>
                    <a:pt x="310" y="40"/>
                  </a:lnTo>
                  <a:lnTo>
                    <a:pt x="318" y="37"/>
                  </a:lnTo>
                  <a:lnTo>
                    <a:pt x="318" y="35"/>
                  </a:lnTo>
                  <a:lnTo>
                    <a:pt x="318" y="32"/>
                  </a:lnTo>
                  <a:lnTo>
                    <a:pt x="315" y="32"/>
                  </a:lnTo>
                  <a:lnTo>
                    <a:pt x="318" y="29"/>
                  </a:lnTo>
                  <a:lnTo>
                    <a:pt x="318" y="26"/>
                  </a:lnTo>
                  <a:lnTo>
                    <a:pt x="313" y="26"/>
                  </a:lnTo>
                  <a:lnTo>
                    <a:pt x="310" y="23"/>
                  </a:lnTo>
                  <a:lnTo>
                    <a:pt x="304" y="23"/>
                  </a:lnTo>
                  <a:lnTo>
                    <a:pt x="301" y="23"/>
                  </a:lnTo>
                  <a:lnTo>
                    <a:pt x="301" y="20"/>
                  </a:lnTo>
                  <a:lnTo>
                    <a:pt x="307" y="20"/>
                  </a:lnTo>
                  <a:lnTo>
                    <a:pt x="313" y="23"/>
                  </a:lnTo>
                  <a:lnTo>
                    <a:pt x="318" y="23"/>
                  </a:lnTo>
                  <a:lnTo>
                    <a:pt x="321" y="20"/>
                  </a:lnTo>
                  <a:lnTo>
                    <a:pt x="324" y="20"/>
                  </a:lnTo>
                  <a:lnTo>
                    <a:pt x="327" y="18"/>
                  </a:lnTo>
                  <a:lnTo>
                    <a:pt x="332" y="18"/>
                  </a:lnTo>
                  <a:lnTo>
                    <a:pt x="332" y="15"/>
                  </a:lnTo>
                  <a:lnTo>
                    <a:pt x="330" y="15"/>
                  </a:lnTo>
                  <a:lnTo>
                    <a:pt x="330" y="12"/>
                  </a:lnTo>
                  <a:lnTo>
                    <a:pt x="324" y="12"/>
                  </a:lnTo>
                  <a:lnTo>
                    <a:pt x="321" y="15"/>
                  </a:lnTo>
                  <a:lnTo>
                    <a:pt x="318" y="12"/>
                  </a:lnTo>
                  <a:lnTo>
                    <a:pt x="324" y="12"/>
                  </a:lnTo>
                  <a:lnTo>
                    <a:pt x="321" y="9"/>
                  </a:lnTo>
                  <a:lnTo>
                    <a:pt x="318" y="9"/>
                  </a:lnTo>
                  <a:lnTo>
                    <a:pt x="315" y="12"/>
                  </a:lnTo>
                  <a:lnTo>
                    <a:pt x="315" y="9"/>
                  </a:lnTo>
                  <a:lnTo>
                    <a:pt x="313" y="9"/>
                  </a:lnTo>
                  <a:lnTo>
                    <a:pt x="310" y="9"/>
                  </a:lnTo>
                  <a:lnTo>
                    <a:pt x="310" y="6"/>
                  </a:lnTo>
                  <a:lnTo>
                    <a:pt x="307" y="6"/>
                  </a:lnTo>
                  <a:lnTo>
                    <a:pt x="304" y="3"/>
                  </a:lnTo>
                  <a:lnTo>
                    <a:pt x="304" y="6"/>
                  </a:lnTo>
                  <a:lnTo>
                    <a:pt x="301" y="6"/>
                  </a:lnTo>
                  <a:lnTo>
                    <a:pt x="298" y="12"/>
                  </a:lnTo>
                  <a:lnTo>
                    <a:pt x="301" y="15"/>
                  </a:lnTo>
                  <a:lnTo>
                    <a:pt x="298" y="15"/>
                  </a:lnTo>
                  <a:lnTo>
                    <a:pt x="295" y="20"/>
                  </a:lnTo>
                  <a:lnTo>
                    <a:pt x="295" y="23"/>
                  </a:lnTo>
                  <a:lnTo>
                    <a:pt x="293" y="23"/>
                  </a:lnTo>
                  <a:lnTo>
                    <a:pt x="287" y="23"/>
                  </a:lnTo>
                  <a:lnTo>
                    <a:pt x="293" y="23"/>
                  </a:lnTo>
                  <a:lnTo>
                    <a:pt x="295" y="18"/>
                  </a:lnTo>
                  <a:lnTo>
                    <a:pt x="295" y="15"/>
                  </a:lnTo>
                  <a:lnTo>
                    <a:pt x="293" y="15"/>
                  </a:lnTo>
                  <a:lnTo>
                    <a:pt x="295" y="12"/>
                  </a:lnTo>
                  <a:lnTo>
                    <a:pt x="295" y="9"/>
                  </a:lnTo>
                  <a:lnTo>
                    <a:pt x="290" y="12"/>
                  </a:lnTo>
                  <a:lnTo>
                    <a:pt x="290" y="9"/>
                  </a:lnTo>
                  <a:lnTo>
                    <a:pt x="293" y="9"/>
                  </a:lnTo>
                  <a:lnTo>
                    <a:pt x="293" y="6"/>
                  </a:lnTo>
                  <a:lnTo>
                    <a:pt x="295" y="6"/>
                  </a:lnTo>
                  <a:lnTo>
                    <a:pt x="298" y="3"/>
                  </a:lnTo>
                  <a:lnTo>
                    <a:pt x="298" y="0"/>
                  </a:lnTo>
                  <a:lnTo>
                    <a:pt x="295" y="3"/>
                  </a:lnTo>
                  <a:lnTo>
                    <a:pt x="295" y="0"/>
                  </a:lnTo>
                  <a:lnTo>
                    <a:pt x="293" y="0"/>
                  </a:lnTo>
                  <a:lnTo>
                    <a:pt x="290" y="0"/>
                  </a:lnTo>
                  <a:lnTo>
                    <a:pt x="287" y="0"/>
                  </a:lnTo>
                  <a:lnTo>
                    <a:pt x="290" y="3"/>
                  </a:lnTo>
                  <a:lnTo>
                    <a:pt x="287" y="3"/>
                  </a:lnTo>
                  <a:lnTo>
                    <a:pt x="287" y="6"/>
                  </a:lnTo>
                  <a:lnTo>
                    <a:pt x="284" y="9"/>
                  </a:lnTo>
                  <a:lnTo>
                    <a:pt x="281" y="9"/>
                  </a:lnTo>
                  <a:lnTo>
                    <a:pt x="284" y="12"/>
                  </a:lnTo>
                  <a:lnTo>
                    <a:pt x="281" y="12"/>
                  </a:lnTo>
                  <a:lnTo>
                    <a:pt x="281" y="15"/>
                  </a:lnTo>
                  <a:lnTo>
                    <a:pt x="278" y="15"/>
                  </a:lnTo>
                  <a:lnTo>
                    <a:pt x="276" y="15"/>
                  </a:lnTo>
                  <a:lnTo>
                    <a:pt x="278" y="9"/>
                  </a:lnTo>
                  <a:lnTo>
                    <a:pt x="273" y="12"/>
                  </a:lnTo>
                  <a:lnTo>
                    <a:pt x="276" y="9"/>
                  </a:lnTo>
                  <a:lnTo>
                    <a:pt x="278" y="6"/>
                  </a:lnTo>
                  <a:lnTo>
                    <a:pt x="276" y="6"/>
                  </a:lnTo>
                  <a:lnTo>
                    <a:pt x="276" y="3"/>
                  </a:lnTo>
                  <a:lnTo>
                    <a:pt x="273" y="6"/>
                  </a:lnTo>
                  <a:lnTo>
                    <a:pt x="270" y="9"/>
                  </a:lnTo>
                  <a:lnTo>
                    <a:pt x="267" y="12"/>
                  </a:lnTo>
                  <a:lnTo>
                    <a:pt x="259" y="18"/>
                  </a:lnTo>
                  <a:lnTo>
                    <a:pt x="259" y="20"/>
                  </a:lnTo>
                  <a:lnTo>
                    <a:pt x="261" y="20"/>
                  </a:lnTo>
                  <a:lnTo>
                    <a:pt x="259" y="23"/>
                  </a:lnTo>
                  <a:lnTo>
                    <a:pt x="256" y="23"/>
                  </a:lnTo>
                  <a:lnTo>
                    <a:pt x="253" y="20"/>
                  </a:lnTo>
                  <a:lnTo>
                    <a:pt x="256" y="18"/>
                  </a:lnTo>
                  <a:lnTo>
                    <a:pt x="259" y="12"/>
                  </a:lnTo>
                  <a:lnTo>
                    <a:pt x="264" y="6"/>
                  </a:lnTo>
                  <a:lnTo>
                    <a:pt x="261" y="6"/>
                  </a:lnTo>
                  <a:lnTo>
                    <a:pt x="259" y="6"/>
                  </a:lnTo>
                  <a:lnTo>
                    <a:pt x="256" y="6"/>
                  </a:lnTo>
                  <a:lnTo>
                    <a:pt x="256" y="3"/>
                  </a:lnTo>
                  <a:lnTo>
                    <a:pt x="253" y="3"/>
                  </a:lnTo>
                  <a:lnTo>
                    <a:pt x="253" y="6"/>
                  </a:lnTo>
                  <a:lnTo>
                    <a:pt x="253" y="3"/>
                  </a:lnTo>
                  <a:lnTo>
                    <a:pt x="250" y="3"/>
                  </a:lnTo>
                  <a:lnTo>
                    <a:pt x="250" y="6"/>
                  </a:lnTo>
                  <a:lnTo>
                    <a:pt x="250" y="9"/>
                  </a:lnTo>
                  <a:lnTo>
                    <a:pt x="247" y="6"/>
                  </a:lnTo>
                  <a:lnTo>
                    <a:pt x="244" y="6"/>
                  </a:lnTo>
                  <a:lnTo>
                    <a:pt x="244" y="9"/>
                  </a:lnTo>
                  <a:lnTo>
                    <a:pt x="250" y="9"/>
                  </a:lnTo>
                  <a:lnTo>
                    <a:pt x="250" y="12"/>
                  </a:lnTo>
                  <a:lnTo>
                    <a:pt x="247" y="9"/>
                  </a:lnTo>
                  <a:lnTo>
                    <a:pt x="244" y="15"/>
                  </a:lnTo>
                  <a:lnTo>
                    <a:pt x="247" y="15"/>
                  </a:lnTo>
                  <a:lnTo>
                    <a:pt x="241" y="15"/>
                  </a:lnTo>
                  <a:lnTo>
                    <a:pt x="239" y="18"/>
                  </a:lnTo>
                  <a:lnTo>
                    <a:pt x="236" y="18"/>
                  </a:lnTo>
                  <a:lnTo>
                    <a:pt x="236" y="20"/>
                  </a:lnTo>
                  <a:lnTo>
                    <a:pt x="233" y="20"/>
                  </a:lnTo>
                  <a:lnTo>
                    <a:pt x="233" y="23"/>
                  </a:lnTo>
                  <a:lnTo>
                    <a:pt x="233" y="26"/>
                  </a:lnTo>
                  <a:lnTo>
                    <a:pt x="230" y="26"/>
                  </a:lnTo>
                  <a:lnTo>
                    <a:pt x="230" y="23"/>
                  </a:lnTo>
                  <a:lnTo>
                    <a:pt x="227" y="23"/>
                  </a:lnTo>
                  <a:lnTo>
                    <a:pt x="230" y="20"/>
                  </a:lnTo>
                  <a:lnTo>
                    <a:pt x="224" y="20"/>
                  </a:lnTo>
                  <a:lnTo>
                    <a:pt x="222" y="20"/>
                  </a:lnTo>
                  <a:lnTo>
                    <a:pt x="222" y="23"/>
                  </a:lnTo>
                  <a:lnTo>
                    <a:pt x="219" y="23"/>
                  </a:lnTo>
                  <a:lnTo>
                    <a:pt x="219" y="20"/>
                  </a:lnTo>
                  <a:lnTo>
                    <a:pt x="216" y="18"/>
                  </a:lnTo>
                  <a:lnTo>
                    <a:pt x="213" y="20"/>
                  </a:lnTo>
                  <a:lnTo>
                    <a:pt x="216" y="20"/>
                  </a:lnTo>
                  <a:lnTo>
                    <a:pt x="213" y="20"/>
                  </a:lnTo>
                  <a:lnTo>
                    <a:pt x="210" y="18"/>
                  </a:lnTo>
                  <a:lnTo>
                    <a:pt x="210" y="20"/>
                  </a:lnTo>
                  <a:lnTo>
                    <a:pt x="207" y="20"/>
                  </a:lnTo>
                  <a:lnTo>
                    <a:pt x="210" y="20"/>
                  </a:lnTo>
                  <a:lnTo>
                    <a:pt x="210" y="23"/>
                  </a:lnTo>
                  <a:lnTo>
                    <a:pt x="213" y="23"/>
                  </a:lnTo>
                  <a:lnTo>
                    <a:pt x="216" y="23"/>
                  </a:lnTo>
                  <a:lnTo>
                    <a:pt x="219" y="23"/>
                  </a:lnTo>
                  <a:lnTo>
                    <a:pt x="216" y="26"/>
                  </a:lnTo>
                  <a:lnTo>
                    <a:pt x="219" y="26"/>
                  </a:lnTo>
                  <a:lnTo>
                    <a:pt x="216" y="29"/>
                  </a:lnTo>
                  <a:lnTo>
                    <a:pt x="216" y="32"/>
                  </a:lnTo>
                  <a:lnTo>
                    <a:pt x="213" y="29"/>
                  </a:lnTo>
                  <a:lnTo>
                    <a:pt x="210" y="29"/>
                  </a:lnTo>
                  <a:lnTo>
                    <a:pt x="210" y="26"/>
                  </a:lnTo>
                  <a:lnTo>
                    <a:pt x="207" y="26"/>
                  </a:lnTo>
                  <a:lnTo>
                    <a:pt x="210" y="29"/>
                  </a:lnTo>
                  <a:lnTo>
                    <a:pt x="207" y="29"/>
                  </a:lnTo>
                  <a:lnTo>
                    <a:pt x="205" y="32"/>
                  </a:lnTo>
                  <a:lnTo>
                    <a:pt x="202" y="29"/>
                  </a:lnTo>
                  <a:lnTo>
                    <a:pt x="205" y="26"/>
                  </a:lnTo>
                  <a:lnTo>
                    <a:pt x="202" y="26"/>
                  </a:lnTo>
                  <a:lnTo>
                    <a:pt x="202" y="29"/>
                  </a:lnTo>
                  <a:lnTo>
                    <a:pt x="202" y="32"/>
                  </a:lnTo>
                  <a:lnTo>
                    <a:pt x="199" y="32"/>
                  </a:lnTo>
                  <a:lnTo>
                    <a:pt x="199" y="35"/>
                  </a:lnTo>
                  <a:lnTo>
                    <a:pt x="202" y="35"/>
                  </a:lnTo>
                  <a:lnTo>
                    <a:pt x="199" y="37"/>
                  </a:lnTo>
                  <a:lnTo>
                    <a:pt x="199" y="35"/>
                  </a:lnTo>
                  <a:lnTo>
                    <a:pt x="196" y="35"/>
                  </a:lnTo>
                  <a:lnTo>
                    <a:pt x="196" y="37"/>
                  </a:lnTo>
                  <a:lnTo>
                    <a:pt x="193" y="40"/>
                  </a:lnTo>
                  <a:lnTo>
                    <a:pt x="196" y="37"/>
                  </a:lnTo>
                  <a:lnTo>
                    <a:pt x="196" y="35"/>
                  </a:lnTo>
                  <a:lnTo>
                    <a:pt x="193" y="32"/>
                  </a:lnTo>
                  <a:lnTo>
                    <a:pt x="196" y="26"/>
                  </a:lnTo>
                  <a:lnTo>
                    <a:pt x="193" y="29"/>
                  </a:lnTo>
                  <a:lnTo>
                    <a:pt x="190" y="29"/>
                  </a:lnTo>
                  <a:lnTo>
                    <a:pt x="190" y="32"/>
                  </a:lnTo>
                  <a:lnTo>
                    <a:pt x="187" y="35"/>
                  </a:lnTo>
                  <a:lnTo>
                    <a:pt x="187" y="37"/>
                  </a:lnTo>
                  <a:lnTo>
                    <a:pt x="187" y="35"/>
                  </a:lnTo>
                  <a:lnTo>
                    <a:pt x="185" y="32"/>
                  </a:lnTo>
                  <a:lnTo>
                    <a:pt x="182" y="32"/>
                  </a:lnTo>
                  <a:lnTo>
                    <a:pt x="176" y="35"/>
                  </a:lnTo>
                  <a:lnTo>
                    <a:pt x="179" y="35"/>
                  </a:lnTo>
                  <a:lnTo>
                    <a:pt x="179" y="37"/>
                  </a:lnTo>
                  <a:lnTo>
                    <a:pt x="179" y="40"/>
                  </a:lnTo>
                  <a:lnTo>
                    <a:pt x="182" y="40"/>
                  </a:lnTo>
                  <a:lnTo>
                    <a:pt x="185" y="43"/>
                  </a:lnTo>
                  <a:lnTo>
                    <a:pt x="182" y="43"/>
                  </a:lnTo>
                  <a:lnTo>
                    <a:pt x="182" y="40"/>
                  </a:lnTo>
                  <a:lnTo>
                    <a:pt x="179" y="40"/>
                  </a:lnTo>
                  <a:lnTo>
                    <a:pt x="176" y="37"/>
                  </a:lnTo>
                  <a:lnTo>
                    <a:pt x="173" y="37"/>
                  </a:lnTo>
                  <a:lnTo>
                    <a:pt x="173" y="40"/>
                  </a:lnTo>
                  <a:lnTo>
                    <a:pt x="176" y="40"/>
                  </a:lnTo>
                  <a:lnTo>
                    <a:pt x="173" y="40"/>
                  </a:lnTo>
                  <a:lnTo>
                    <a:pt x="173" y="43"/>
                  </a:lnTo>
                  <a:lnTo>
                    <a:pt x="170" y="40"/>
                  </a:lnTo>
                  <a:lnTo>
                    <a:pt x="168" y="40"/>
                  </a:lnTo>
                  <a:lnTo>
                    <a:pt x="170" y="37"/>
                  </a:lnTo>
                  <a:lnTo>
                    <a:pt x="168" y="37"/>
                  </a:lnTo>
                  <a:lnTo>
                    <a:pt x="165" y="40"/>
                  </a:lnTo>
                  <a:lnTo>
                    <a:pt x="165" y="43"/>
                  </a:lnTo>
                  <a:lnTo>
                    <a:pt x="168" y="46"/>
                  </a:lnTo>
                  <a:lnTo>
                    <a:pt x="159" y="46"/>
                  </a:lnTo>
                  <a:lnTo>
                    <a:pt x="159" y="49"/>
                  </a:lnTo>
                  <a:lnTo>
                    <a:pt x="153" y="52"/>
                  </a:lnTo>
                  <a:lnTo>
                    <a:pt x="151" y="52"/>
                  </a:lnTo>
                  <a:lnTo>
                    <a:pt x="151" y="54"/>
                  </a:lnTo>
                  <a:lnTo>
                    <a:pt x="145" y="57"/>
                  </a:lnTo>
                  <a:lnTo>
                    <a:pt x="145" y="60"/>
                  </a:lnTo>
                  <a:lnTo>
                    <a:pt x="148" y="60"/>
                  </a:lnTo>
                  <a:lnTo>
                    <a:pt x="151" y="57"/>
                  </a:lnTo>
                  <a:lnTo>
                    <a:pt x="153" y="60"/>
                  </a:lnTo>
                  <a:lnTo>
                    <a:pt x="159" y="57"/>
                  </a:lnTo>
                  <a:lnTo>
                    <a:pt x="159" y="60"/>
                  </a:lnTo>
                  <a:lnTo>
                    <a:pt x="156" y="63"/>
                  </a:lnTo>
                  <a:lnTo>
                    <a:pt x="153" y="60"/>
                  </a:lnTo>
                  <a:lnTo>
                    <a:pt x="151" y="63"/>
                  </a:lnTo>
                  <a:lnTo>
                    <a:pt x="148" y="63"/>
                  </a:lnTo>
                  <a:lnTo>
                    <a:pt x="145" y="63"/>
                  </a:lnTo>
                  <a:lnTo>
                    <a:pt x="142" y="63"/>
                  </a:lnTo>
                  <a:lnTo>
                    <a:pt x="145" y="66"/>
                  </a:lnTo>
                  <a:lnTo>
                    <a:pt x="145" y="69"/>
                  </a:lnTo>
                  <a:lnTo>
                    <a:pt x="142" y="69"/>
                  </a:lnTo>
                  <a:lnTo>
                    <a:pt x="142" y="72"/>
                  </a:lnTo>
                  <a:lnTo>
                    <a:pt x="145" y="69"/>
                  </a:lnTo>
                  <a:lnTo>
                    <a:pt x="148" y="72"/>
                  </a:lnTo>
                  <a:lnTo>
                    <a:pt x="145" y="72"/>
                  </a:lnTo>
                  <a:lnTo>
                    <a:pt x="142" y="72"/>
                  </a:lnTo>
                  <a:lnTo>
                    <a:pt x="139" y="69"/>
                  </a:lnTo>
                  <a:lnTo>
                    <a:pt x="139" y="66"/>
                  </a:lnTo>
                  <a:lnTo>
                    <a:pt x="136" y="69"/>
                  </a:lnTo>
                  <a:lnTo>
                    <a:pt x="136" y="72"/>
                  </a:lnTo>
                  <a:lnTo>
                    <a:pt x="133" y="72"/>
                  </a:lnTo>
                  <a:lnTo>
                    <a:pt x="131" y="74"/>
                  </a:lnTo>
                  <a:lnTo>
                    <a:pt x="133" y="74"/>
                  </a:lnTo>
                  <a:lnTo>
                    <a:pt x="133" y="77"/>
                  </a:lnTo>
                  <a:lnTo>
                    <a:pt x="131" y="80"/>
                  </a:lnTo>
                  <a:lnTo>
                    <a:pt x="133" y="80"/>
                  </a:lnTo>
                  <a:lnTo>
                    <a:pt x="136" y="80"/>
                  </a:lnTo>
                  <a:lnTo>
                    <a:pt x="133" y="80"/>
                  </a:lnTo>
                  <a:lnTo>
                    <a:pt x="136" y="83"/>
                  </a:lnTo>
                  <a:lnTo>
                    <a:pt x="133" y="83"/>
                  </a:lnTo>
                  <a:lnTo>
                    <a:pt x="131" y="83"/>
                  </a:lnTo>
                  <a:lnTo>
                    <a:pt x="128" y="80"/>
                  </a:lnTo>
                  <a:lnTo>
                    <a:pt x="125" y="80"/>
                  </a:lnTo>
                  <a:lnTo>
                    <a:pt x="122" y="80"/>
                  </a:lnTo>
                  <a:lnTo>
                    <a:pt x="122" y="83"/>
                  </a:lnTo>
                  <a:lnTo>
                    <a:pt x="122" y="86"/>
                  </a:lnTo>
                  <a:lnTo>
                    <a:pt x="125" y="86"/>
                  </a:lnTo>
                  <a:lnTo>
                    <a:pt x="128" y="86"/>
                  </a:lnTo>
                  <a:lnTo>
                    <a:pt x="131" y="86"/>
                  </a:lnTo>
                  <a:lnTo>
                    <a:pt x="133" y="89"/>
                  </a:lnTo>
                  <a:lnTo>
                    <a:pt x="131" y="89"/>
                  </a:lnTo>
                  <a:lnTo>
                    <a:pt x="128" y="89"/>
                  </a:lnTo>
                  <a:lnTo>
                    <a:pt x="125" y="89"/>
                  </a:lnTo>
                  <a:lnTo>
                    <a:pt x="122" y="89"/>
                  </a:lnTo>
                  <a:lnTo>
                    <a:pt x="119" y="89"/>
                  </a:lnTo>
                  <a:lnTo>
                    <a:pt x="116" y="91"/>
                  </a:lnTo>
                  <a:lnTo>
                    <a:pt x="114" y="94"/>
                  </a:lnTo>
                  <a:lnTo>
                    <a:pt x="114" y="91"/>
                  </a:lnTo>
                  <a:lnTo>
                    <a:pt x="111" y="94"/>
                  </a:lnTo>
                  <a:lnTo>
                    <a:pt x="108" y="94"/>
                  </a:lnTo>
                  <a:lnTo>
                    <a:pt x="111" y="94"/>
                  </a:lnTo>
                  <a:lnTo>
                    <a:pt x="111" y="97"/>
                  </a:lnTo>
                  <a:lnTo>
                    <a:pt x="108" y="97"/>
                  </a:lnTo>
                  <a:lnTo>
                    <a:pt x="108" y="100"/>
                  </a:lnTo>
                  <a:lnTo>
                    <a:pt x="105" y="100"/>
                  </a:lnTo>
                  <a:lnTo>
                    <a:pt x="108" y="100"/>
                  </a:lnTo>
                  <a:lnTo>
                    <a:pt x="105" y="100"/>
                  </a:lnTo>
                  <a:lnTo>
                    <a:pt x="105" y="103"/>
                  </a:lnTo>
                  <a:lnTo>
                    <a:pt x="108" y="103"/>
                  </a:lnTo>
                  <a:lnTo>
                    <a:pt x="105" y="103"/>
                  </a:lnTo>
                  <a:lnTo>
                    <a:pt x="105" y="106"/>
                  </a:lnTo>
                  <a:lnTo>
                    <a:pt x="108" y="108"/>
                  </a:lnTo>
                  <a:lnTo>
                    <a:pt x="111" y="108"/>
                  </a:lnTo>
                  <a:lnTo>
                    <a:pt x="114" y="108"/>
                  </a:lnTo>
                  <a:lnTo>
                    <a:pt x="111" y="108"/>
                  </a:lnTo>
                  <a:lnTo>
                    <a:pt x="108" y="111"/>
                  </a:lnTo>
                  <a:lnTo>
                    <a:pt x="108" y="108"/>
                  </a:lnTo>
                  <a:lnTo>
                    <a:pt x="105" y="108"/>
                  </a:lnTo>
                  <a:lnTo>
                    <a:pt x="102" y="108"/>
                  </a:lnTo>
                  <a:lnTo>
                    <a:pt x="102" y="111"/>
                  </a:lnTo>
                  <a:lnTo>
                    <a:pt x="97" y="114"/>
                  </a:lnTo>
                  <a:lnTo>
                    <a:pt x="94" y="111"/>
                  </a:lnTo>
                  <a:lnTo>
                    <a:pt x="94" y="114"/>
                  </a:lnTo>
                  <a:lnTo>
                    <a:pt x="97" y="114"/>
                  </a:lnTo>
                  <a:lnTo>
                    <a:pt x="94" y="117"/>
                  </a:lnTo>
                  <a:lnTo>
                    <a:pt x="97" y="117"/>
                  </a:lnTo>
                  <a:lnTo>
                    <a:pt x="99" y="114"/>
                  </a:lnTo>
                  <a:lnTo>
                    <a:pt x="102" y="111"/>
                  </a:lnTo>
                  <a:lnTo>
                    <a:pt x="102" y="114"/>
                  </a:lnTo>
                  <a:lnTo>
                    <a:pt x="102" y="117"/>
                  </a:lnTo>
                  <a:lnTo>
                    <a:pt x="99" y="114"/>
                  </a:lnTo>
                  <a:lnTo>
                    <a:pt x="99" y="117"/>
                  </a:lnTo>
                  <a:lnTo>
                    <a:pt x="97" y="117"/>
                  </a:lnTo>
                  <a:lnTo>
                    <a:pt x="97" y="120"/>
                  </a:lnTo>
                  <a:lnTo>
                    <a:pt x="99" y="120"/>
                  </a:lnTo>
                  <a:lnTo>
                    <a:pt x="99" y="123"/>
                  </a:lnTo>
                  <a:lnTo>
                    <a:pt x="97" y="123"/>
                  </a:lnTo>
                  <a:lnTo>
                    <a:pt x="97" y="120"/>
                  </a:lnTo>
                  <a:lnTo>
                    <a:pt x="94" y="120"/>
                  </a:lnTo>
                  <a:lnTo>
                    <a:pt x="94" y="123"/>
                  </a:lnTo>
                  <a:lnTo>
                    <a:pt x="97" y="123"/>
                  </a:lnTo>
                  <a:lnTo>
                    <a:pt x="97" y="126"/>
                  </a:lnTo>
                  <a:lnTo>
                    <a:pt x="97" y="128"/>
                  </a:lnTo>
                  <a:lnTo>
                    <a:pt x="94" y="126"/>
                  </a:lnTo>
                  <a:lnTo>
                    <a:pt x="94" y="123"/>
                  </a:lnTo>
                  <a:lnTo>
                    <a:pt x="91" y="126"/>
                  </a:lnTo>
                  <a:lnTo>
                    <a:pt x="94" y="126"/>
                  </a:lnTo>
                  <a:lnTo>
                    <a:pt x="91" y="126"/>
                  </a:lnTo>
                  <a:lnTo>
                    <a:pt x="91" y="128"/>
                  </a:lnTo>
                  <a:lnTo>
                    <a:pt x="88" y="128"/>
                  </a:lnTo>
                  <a:lnTo>
                    <a:pt x="91" y="131"/>
                  </a:lnTo>
                  <a:lnTo>
                    <a:pt x="91" y="128"/>
                  </a:lnTo>
                  <a:lnTo>
                    <a:pt x="94" y="128"/>
                  </a:lnTo>
                  <a:lnTo>
                    <a:pt x="94" y="131"/>
                  </a:lnTo>
                  <a:lnTo>
                    <a:pt x="97" y="128"/>
                  </a:lnTo>
                  <a:lnTo>
                    <a:pt x="94" y="131"/>
                  </a:lnTo>
                  <a:lnTo>
                    <a:pt x="94" y="134"/>
                  </a:lnTo>
                  <a:lnTo>
                    <a:pt x="91" y="131"/>
                  </a:lnTo>
                  <a:lnTo>
                    <a:pt x="88" y="131"/>
                  </a:lnTo>
                  <a:lnTo>
                    <a:pt x="85" y="131"/>
                  </a:lnTo>
                  <a:lnTo>
                    <a:pt x="85" y="134"/>
                  </a:lnTo>
                  <a:lnTo>
                    <a:pt x="85" y="137"/>
                  </a:lnTo>
                  <a:lnTo>
                    <a:pt x="82" y="137"/>
                  </a:lnTo>
                  <a:lnTo>
                    <a:pt x="79" y="140"/>
                  </a:lnTo>
                  <a:lnTo>
                    <a:pt x="82" y="140"/>
                  </a:lnTo>
                  <a:lnTo>
                    <a:pt x="85" y="137"/>
                  </a:lnTo>
                  <a:lnTo>
                    <a:pt x="85" y="140"/>
                  </a:lnTo>
                  <a:lnTo>
                    <a:pt x="82" y="140"/>
                  </a:lnTo>
                  <a:lnTo>
                    <a:pt x="82" y="143"/>
                  </a:lnTo>
                  <a:lnTo>
                    <a:pt x="79" y="143"/>
                  </a:lnTo>
                  <a:lnTo>
                    <a:pt x="79" y="145"/>
                  </a:lnTo>
                  <a:lnTo>
                    <a:pt x="77" y="143"/>
                  </a:lnTo>
                  <a:lnTo>
                    <a:pt x="74" y="145"/>
                  </a:lnTo>
                  <a:lnTo>
                    <a:pt x="71" y="145"/>
                  </a:lnTo>
                  <a:lnTo>
                    <a:pt x="68" y="151"/>
                  </a:lnTo>
                  <a:lnTo>
                    <a:pt x="65" y="151"/>
                  </a:lnTo>
                  <a:lnTo>
                    <a:pt x="65" y="154"/>
                  </a:lnTo>
                  <a:lnTo>
                    <a:pt x="62" y="154"/>
                  </a:lnTo>
                  <a:lnTo>
                    <a:pt x="65" y="157"/>
                  </a:lnTo>
                  <a:lnTo>
                    <a:pt x="62" y="157"/>
                  </a:lnTo>
                  <a:lnTo>
                    <a:pt x="60" y="157"/>
                  </a:lnTo>
                  <a:lnTo>
                    <a:pt x="60" y="162"/>
                  </a:lnTo>
                  <a:lnTo>
                    <a:pt x="62" y="160"/>
                  </a:lnTo>
                  <a:lnTo>
                    <a:pt x="62" y="162"/>
                  </a:lnTo>
                  <a:lnTo>
                    <a:pt x="65" y="165"/>
                  </a:lnTo>
                  <a:lnTo>
                    <a:pt x="68" y="165"/>
                  </a:lnTo>
                  <a:lnTo>
                    <a:pt x="71" y="160"/>
                  </a:lnTo>
                  <a:lnTo>
                    <a:pt x="79" y="160"/>
                  </a:lnTo>
                  <a:lnTo>
                    <a:pt x="79" y="157"/>
                  </a:lnTo>
                  <a:lnTo>
                    <a:pt x="68" y="160"/>
                  </a:lnTo>
                  <a:lnTo>
                    <a:pt x="71" y="160"/>
                  </a:lnTo>
                  <a:lnTo>
                    <a:pt x="79" y="157"/>
                  </a:lnTo>
                  <a:lnTo>
                    <a:pt x="82" y="157"/>
                  </a:lnTo>
                  <a:lnTo>
                    <a:pt x="79" y="157"/>
                  </a:lnTo>
                  <a:lnTo>
                    <a:pt x="82" y="157"/>
                  </a:lnTo>
                  <a:lnTo>
                    <a:pt x="79" y="160"/>
                  </a:lnTo>
                  <a:lnTo>
                    <a:pt x="82" y="160"/>
                  </a:lnTo>
                  <a:lnTo>
                    <a:pt x="79" y="162"/>
                  </a:lnTo>
                  <a:lnTo>
                    <a:pt x="82" y="160"/>
                  </a:lnTo>
                  <a:lnTo>
                    <a:pt x="74" y="162"/>
                  </a:lnTo>
                  <a:lnTo>
                    <a:pt x="71" y="162"/>
                  </a:lnTo>
                  <a:lnTo>
                    <a:pt x="74" y="165"/>
                  </a:lnTo>
                  <a:lnTo>
                    <a:pt x="71" y="165"/>
                  </a:lnTo>
                  <a:lnTo>
                    <a:pt x="65" y="165"/>
                  </a:lnTo>
                  <a:lnTo>
                    <a:pt x="65" y="168"/>
                  </a:lnTo>
                  <a:lnTo>
                    <a:pt x="62" y="168"/>
                  </a:lnTo>
                  <a:lnTo>
                    <a:pt x="62" y="165"/>
                  </a:lnTo>
                  <a:lnTo>
                    <a:pt x="60" y="162"/>
                  </a:lnTo>
                  <a:lnTo>
                    <a:pt x="54" y="165"/>
                  </a:lnTo>
                  <a:lnTo>
                    <a:pt x="54" y="168"/>
                  </a:lnTo>
                  <a:lnTo>
                    <a:pt x="57" y="168"/>
                  </a:lnTo>
                  <a:lnTo>
                    <a:pt x="54" y="168"/>
                  </a:lnTo>
                  <a:lnTo>
                    <a:pt x="51" y="168"/>
                  </a:lnTo>
                  <a:lnTo>
                    <a:pt x="48" y="168"/>
                  </a:lnTo>
                  <a:lnTo>
                    <a:pt x="45" y="168"/>
                  </a:lnTo>
                  <a:lnTo>
                    <a:pt x="43" y="171"/>
                  </a:lnTo>
                  <a:lnTo>
                    <a:pt x="43" y="174"/>
                  </a:lnTo>
                  <a:lnTo>
                    <a:pt x="40" y="171"/>
                  </a:lnTo>
                  <a:lnTo>
                    <a:pt x="40" y="174"/>
                  </a:lnTo>
                  <a:lnTo>
                    <a:pt x="37" y="174"/>
                  </a:lnTo>
                  <a:lnTo>
                    <a:pt x="34" y="174"/>
                  </a:lnTo>
                  <a:lnTo>
                    <a:pt x="31" y="174"/>
                  </a:lnTo>
                  <a:lnTo>
                    <a:pt x="31" y="177"/>
                  </a:lnTo>
                  <a:lnTo>
                    <a:pt x="34" y="177"/>
                  </a:lnTo>
                  <a:lnTo>
                    <a:pt x="37" y="177"/>
                  </a:lnTo>
                  <a:lnTo>
                    <a:pt x="40" y="177"/>
                  </a:lnTo>
                  <a:lnTo>
                    <a:pt x="34" y="180"/>
                  </a:lnTo>
                  <a:lnTo>
                    <a:pt x="34" y="177"/>
                  </a:lnTo>
                  <a:lnTo>
                    <a:pt x="34" y="180"/>
                  </a:lnTo>
                  <a:lnTo>
                    <a:pt x="31" y="180"/>
                  </a:lnTo>
                  <a:lnTo>
                    <a:pt x="28" y="177"/>
                  </a:lnTo>
                  <a:lnTo>
                    <a:pt x="25" y="180"/>
                  </a:lnTo>
                  <a:lnTo>
                    <a:pt x="28" y="182"/>
                  </a:lnTo>
                  <a:lnTo>
                    <a:pt x="25" y="182"/>
                  </a:lnTo>
                  <a:lnTo>
                    <a:pt x="28" y="182"/>
                  </a:lnTo>
                  <a:lnTo>
                    <a:pt x="31" y="182"/>
                  </a:lnTo>
                  <a:lnTo>
                    <a:pt x="34" y="182"/>
                  </a:lnTo>
                  <a:lnTo>
                    <a:pt x="31" y="185"/>
                  </a:lnTo>
                  <a:lnTo>
                    <a:pt x="34" y="185"/>
                  </a:lnTo>
                  <a:lnTo>
                    <a:pt x="34" y="188"/>
                  </a:lnTo>
                  <a:lnTo>
                    <a:pt x="31" y="188"/>
                  </a:lnTo>
                  <a:lnTo>
                    <a:pt x="28" y="185"/>
                  </a:lnTo>
                  <a:lnTo>
                    <a:pt x="25" y="185"/>
                  </a:lnTo>
                  <a:lnTo>
                    <a:pt x="23" y="185"/>
                  </a:lnTo>
                  <a:lnTo>
                    <a:pt x="20" y="188"/>
                  </a:lnTo>
                  <a:lnTo>
                    <a:pt x="23" y="188"/>
                  </a:lnTo>
                  <a:lnTo>
                    <a:pt x="25" y="188"/>
                  </a:lnTo>
                  <a:lnTo>
                    <a:pt x="25" y="191"/>
                  </a:lnTo>
                  <a:lnTo>
                    <a:pt x="31" y="191"/>
                  </a:lnTo>
                  <a:lnTo>
                    <a:pt x="25" y="191"/>
                  </a:lnTo>
                  <a:lnTo>
                    <a:pt x="25" y="194"/>
                  </a:lnTo>
                  <a:lnTo>
                    <a:pt x="23" y="197"/>
                  </a:lnTo>
                  <a:lnTo>
                    <a:pt x="25" y="191"/>
                  </a:lnTo>
                  <a:lnTo>
                    <a:pt x="23" y="188"/>
                  </a:lnTo>
                  <a:lnTo>
                    <a:pt x="20" y="191"/>
                  </a:lnTo>
                  <a:lnTo>
                    <a:pt x="20" y="194"/>
                  </a:lnTo>
                  <a:lnTo>
                    <a:pt x="17" y="191"/>
                  </a:lnTo>
                  <a:lnTo>
                    <a:pt x="14" y="191"/>
                  </a:lnTo>
                  <a:lnTo>
                    <a:pt x="14" y="194"/>
                  </a:lnTo>
                  <a:lnTo>
                    <a:pt x="14" y="197"/>
                  </a:lnTo>
                  <a:lnTo>
                    <a:pt x="17" y="197"/>
                  </a:lnTo>
                  <a:lnTo>
                    <a:pt x="14" y="199"/>
                  </a:lnTo>
                  <a:lnTo>
                    <a:pt x="8" y="199"/>
                  </a:lnTo>
                  <a:lnTo>
                    <a:pt x="11" y="199"/>
                  </a:lnTo>
                  <a:lnTo>
                    <a:pt x="17" y="199"/>
                  </a:lnTo>
                  <a:lnTo>
                    <a:pt x="17" y="202"/>
                  </a:lnTo>
                  <a:lnTo>
                    <a:pt x="11" y="199"/>
                  </a:lnTo>
                  <a:lnTo>
                    <a:pt x="8" y="202"/>
                  </a:lnTo>
                  <a:lnTo>
                    <a:pt x="6" y="199"/>
                  </a:lnTo>
                  <a:lnTo>
                    <a:pt x="3" y="202"/>
                  </a:lnTo>
                  <a:lnTo>
                    <a:pt x="0" y="202"/>
                  </a:lnTo>
                  <a:lnTo>
                    <a:pt x="6" y="205"/>
                  </a:lnTo>
                  <a:lnTo>
                    <a:pt x="3" y="205"/>
                  </a:lnTo>
                  <a:lnTo>
                    <a:pt x="8" y="208"/>
                  </a:lnTo>
                  <a:lnTo>
                    <a:pt x="6" y="208"/>
                  </a:lnTo>
                  <a:lnTo>
                    <a:pt x="6" y="211"/>
                  </a:lnTo>
                  <a:lnTo>
                    <a:pt x="0" y="211"/>
                  </a:lnTo>
                  <a:lnTo>
                    <a:pt x="3" y="214"/>
                  </a:lnTo>
                  <a:lnTo>
                    <a:pt x="6" y="216"/>
                  </a:lnTo>
                  <a:lnTo>
                    <a:pt x="11" y="214"/>
                  </a:lnTo>
                  <a:lnTo>
                    <a:pt x="14" y="214"/>
                  </a:lnTo>
                  <a:lnTo>
                    <a:pt x="17" y="214"/>
                  </a:lnTo>
                  <a:lnTo>
                    <a:pt x="17" y="211"/>
                  </a:lnTo>
                  <a:lnTo>
                    <a:pt x="20" y="211"/>
                  </a:lnTo>
                  <a:lnTo>
                    <a:pt x="20" y="214"/>
                  </a:lnTo>
                  <a:lnTo>
                    <a:pt x="23" y="214"/>
                  </a:lnTo>
                  <a:lnTo>
                    <a:pt x="25" y="211"/>
                  </a:lnTo>
                  <a:lnTo>
                    <a:pt x="25" y="214"/>
                  </a:lnTo>
                  <a:lnTo>
                    <a:pt x="28" y="214"/>
                  </a:lnTo>
                  <a:lnTo>
                    <a:pt x="28" y="208"/>
                  </a:lnTo>
                  <a:lnTo>
                    <a:pt x="34" y="205"/>
                  </a:lnTo>
                  <a:lnTo>
                    <a:pt x="31" y="208"/>
                  </a:lnTo>
                  <a:lnTo>
                    <a:pt x="31" y="211"/>
                  </a:lnTo>
                  <a:lnTo>
                    <a:pt x="28" y="214"/>
                  </a:lnTo>
                  <a:lnTo>
                    <a:pt x="34" y="211"/>
                  </a:lnTo>
                  <a:lnTo>
                    <a:pt x="34" y="214"/>
                  </a:lnTo>
                  <a:lnTo>
                    <a:pt x="25" y="216"/>
                  </a:lnTo>
                  <a:lnTo>
                    <a:pt x="28" y="219"/>
                  </a:lnTo>
                  <a:lnTo>
                    <a:pt x="25" y="219"/>
                  </a:lnTo>
                  <a:lnTo>
                    <a:pt x="23" y="219"/>
                  </a:lnTo>
                  <a:lnTo>
                    <a:pt x="25" y="216"/>
                  </a:lnTo>
                  <a:lnTo>
                    <a:pt x="20" y="214"/>
                  </a:lnTo>
                  <a:lnTo>
                    <a:pt x="17" y="216"/>
                  </a:lnTo>
                  <a:lnTo>
                    <a:pt x="11" y="214"/>
                  </a:lnTo>
                  <a:lnTo>
                    <a:pt x="6" y="216"/>
                  </a:lnTo>
                  <a:lnTo>
                    <a:pt x="3" y="216"/>
                  </a:lnTo>
                  <a:lnTo>
                    <a:pt x="0" y="216"/>
                  </a:lnTo>
                  <a:lnTo>
                    <a:pt x="3" y="216"/>
                  </a:lnTo>
                  <a:lnTo>
                    <a:pt x="0" y="219"/>
                  </a:lnTo>
                  <a:lnTo>
                    <a:pt x="3" y="219"/>
                  </a:lnTo>
                  <a:lnTo>
                    <a:pt x="6" y="219"/>
                  </a:lnTo>
                  <a:lnTo>
                    <a:pt x="6" y="222"/>
                  </a:lnTo>
                  <a:lnTo>
                    <a:pt x="8" y="222"/>
                  </a:lnTo>
                  <a:lnTo>
                    <a:pt x="6" y="225"/>
                  </a:lnTo>
                  <a:lnTo>
                    <a:pt x="8" y="228"/>
                  </a:lnTo>
                  <a:lnTo>
                    <a:pt x="11" y="225"/>
                  </a:lnTo>
                  <a:lnTo>
                    <a:pt x="6" y="228"/>
                  </a:lnTo>
                  <a:lnTo>
                    <a:pt x="3" y="228"/>
                  </a:lnTo>
                  <a:lnTo>
                    <a:pt x="3" y="231"/>
                  </a:lnTo>
                  <a:lnTo>
                    <a:pt x="6" y="234"/>
                  </a:lnTo>
                  <a:lnTo>
                    <a:pt x="6" y="231"/>
                  </a:lnTo>
                  <a:lnTo>
                    <a:pt x="8" y="234"/>
                  </a:lnTo>
                  <a:lnTo>
                    <a:pt x="11" y="231"/>
                  </a:lnTo>
                  <a:lnTo>
                    <a:pt x="14" y="231"/>
                  </a:lnTo>
                  <a:lnTo>
                    <a:pt x="14" y="228"/>
                  </a:lnTo>
                  <a:lnTo>
                    <a:pt x="20" y="225"/>
                  </a:lnTo>
                  <a:lnTo>
                    <a:pt x="23" y="225"/>
                  </a:lnTo>
                  <a:lnTo>
                    <a:pt x="20" y="225"/>
                  </a:lnTo>
                  <a:lnTo>
                    <a:pt x="25" y="225"/>
                  </a:lnTo>
                  <a:lnTo>
                    <a:pt x="23" y="228"/>
                  </a:lnTo>
                  <a:lnTo>
                    <a:pt x="23" y="234"/>
                  </a:lnTo>
                  <a:lnTo>
                    <a:pt x="20" y="231"/>
                  </a:lnTo>
                  <a:lnTo>
                    <a:pt x="20" y="228"/>
                  </a:lnTo>
                  <a:lnTo>
                    <a:pt x="17" y="231"/>
                  </a:lnTo>
                  <a:lnTo>
                    <a:pt x="14" y="234"/>
                  </a:lnTo>
                  <a:lnTo>
                    <a:pt x="17" y="234"/>
                  </a:lnTo>
                  <a:lnTo>
                    <a:pt x="14" y="234"/>
                  </a:lnTo>
                  <a:lnTo>
                    <a:pt x="11" y="236"/>
                  </a:lnTo>
                  <a:lnTo>
                    <a:pt x="11" y="239"/>
                  </a:lnTo>
                  <a:lnTo>
                    <a:pt x="14" y="239"/>
                  </a:lnTo>
                  <a:lnTo>
                    <a:pt x="17" y="239"/>
                  </a:lnTo>
                  <a:lnTo>
                    <a:pt x="14" y="239"/>
                  </a:lnTo>
                  <a:lnTo>
                    <a:pt x="11" y="242"/>
                  </a:lnTo>
                  <a:lnTo>
                    <a:pt x="11" y="245"/>
                  </a:lnTo>
                  <a:lnTo>
                    <a:pt x="8" y="242"/>
                  </a:lnTo>
                  <a:lnTo>
                    <a:pt x="8" y="245"/>
                  </a:lnTo>
                  <a:lnTo>
                    <a:pt x="8" y="248"/>
                  </a:lnTo>
                  <a:lnTo>
                    <a:pt x="11" y="248"/>
                  </a:lnTo>
                  <a:lnTo>
                    <a:pt x="14" y="248"/>
                  </a:lnTo>
                  <a:lnTo>
                    <a:pt x="14" y="245"/>
                  </a:lnTo>
                  <a:lnTo>
                    <a:pt x="17" y="245"/>
                  </a:lnTo>
                  <a:lnTo>
                    <a:pt x="17" y="248"/>
                  </a:lnTo>
                  <a:lnTo>
                    <a:pt x="14" y="248"/>
                  </a:lnTo>
                  <a:lnTo>
                    <a:pt x="17" y="251"/>
                  </a:lnTo>
                  <a:lnTo>
                    <a:pt x="14" y="251"/>
                  </a:lnTo>
                  <a:lnTo>
                    <a:pt x="11" y="253"/>
                  </a:lnTo>
                  <a:lnTo>
                    <a:pt x="14" y="256"/>
                  </a:lnTo>
                  <a:lnTo>
                    <a:pt x="20" y="253"/>
                  </a:lnTo>
                  <a:lnTo>
                    <a:pt x="14" y="256"/>
                  </a:lnTo>
                  <a:lnTo>
                    <a:pt x="17" y="259"/>
                  </a:lnTo>
                  <a:lnTo>
                    <a:pt x="11" y="256"/>
                  </a:lnTo>
                  <a:lnTo>
                    <a:pt x="11" y="259"/>
                  </a:lnTo>
                  <a:lnTo>
                    <a:pt x="8" y="256"/>
                  </a:lnTo>
                  <a:lnTo>
                    <a:pt x="8" y="259"/>
                  </a:lnTo>
                  <a:lnTo>
                    <a:pt x="6" y="262"/>
                  </a:lnTo>
                  <a:lnTo>
                    <a:pt x="8" y="262"/>
                  </a:lnTo>
                  <a:lnTo>
                    <a:pt x="8" y="265"/>
                  </a:lnTo>
                  <a:lnTo>
                    <a:pt x="11" y="265"/>
                  </a:lnTo>
                  <a:lnTo>
                    <a:pt x="17" y="270"/>
                  </a:lnTo>
                  <a:lnTo>
                    <a:pt x="23" y="268"/>
                  </a:lnTo>
                  <a:lnTo>
                    <a:pt x="20" y="270"/>
                  </a:lnTo>
                  <a:lnTo>
                    <a:pt x="25" y="273"/>
                  </a:lnTo>
                  <a:lnTo>
                    <a:pt x="31" y="273"/>
                  </a:lnTo>
                  <a:lnTo>
                    <a:pt x="37" y="273"/>
                  </a:lnTo>
                  <a:lnTo>
                    <a:pt x="37" y="270"/>
                  </a:lnTo>
                  <a:lnTo>
                    <a:pt x="40" y="270"/>
                  </a:lnTo>
                  <a:lnTo>
                    <a:pt x="43" y="268"/>
                  </a:lnTo>
                  <a:lnTo>
                    <a:pt x="45" y="268"/>
                  </a:lnTo>
                  <a:lnTo>
                    <a:pt x="48" y="265"/>
                  </a:lnTo>
                  <a:lnTo>
                    <a:pt x="51" y="262"/>
                  </a:lnTo>
                  <a:lnTo>
                    <a:pt x="54" y="262"/>
                  </a:lnTo>
                  <a:lnTo>
                    <a:pt x="51" y="259"/>
                  </a:lnTo>
                  <a:lnTo>
                    <a:pt x="54" y="259"/>
                  </a:lnTo>
                  <a:lnTo>
                    <a:pt x="57" y="256"/>
                  </a:lnTo>
                  <a:lnTo>
                    <a:pt x="60" y="256"/>
                  </a:lnTo>
                  <a:lnTo>
                    <a:pt x="60" y="253"/>
                  </a:lnTo>
                  <a:lnTo>
                    <a:pt x="62" y="253"/>
                  </a:lnTo>
                  <a:lnTo>
                    <a:pt x="65" y="253"/>
                  </a:lnTo>
                  <a:lnTo>
                    <a:pt x="68" y="253"/>
                  </a:lnTo>
                  <a:lnTo>
                    <a:pt x="68" y="251"/>
                  </a:lnTo>
                  <a:lnTo>
                    <a:pt x="68" y="248"/>
                  </a:lnTo>
                  <a:lnTo>
                    <a:pt x="68" y="245"/>
                  </a:lnTo>
                  <a:lnTo>
                    <a:pt x="68" y="242"/>
                  </a:lnTo>
                  <a:lnTo>
                    <a:pt x="68" y="245"/>
                  </a:lnTo>
                  <a:lnTo>
                    <a:pt x="71" y="245"/>
                  </a:lnTo>
                  <a:lnTo>
                    <a:pt x="71" y="242"/>
                  </a:lnTo>
                  <a:lnTo>
                    <a:pt x="68" y="239"/>
                  </a:lnTo>
                  <a:lnTo>
                    <a:pt x="71" y="236"/>
                  </a:lnTo>
                  <a:lnTo>
                    <a:pt x="74" y="236"/>
                  </a:lnTo>
                  <a:lnTo>
                    <a:pt x="74" y="239"/>
                  </a:lnTo>
                  <a:lnTo>
                    <a:pt x="74" y="242"/>
                  </a:lnTo>
                  <a:lnTo>
                    <a:pt x="71" y="239"/>
                  </a:lnTo>
                  <a:lnTo>
                    <a:pt x="71" y="242"/>
                  </a:lnTo>
                  <a:lnTo>
                    <a:pt x="74" y="245"/>
                  </a:lnTo>
                  <a:lnTo>
                    <a:pt x="71" y="251"/>
                  </a:lnTo>
                  <a:lnTo>
                    <a:pt x="74" y="251"/>
                  </a:lnTo>
                  <a:lnTo>
                    <a:pt x="77" y="251"/>
                  </a:lnTo>
                  <a:lnTo>
                    <a:pt x="77" y="253"/>
                  </a:lnTo>
                  <a:lnTo>
                    <a:pt x="79" y="253"/>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5" name="Freeform 2778"/>
            <p:cNvSpPr/>
            <p:nvPr/>
          </p:nvSpPr>
          <p:spPr>
            <a:xfrm>
              <a:off x="5986800" y="180468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11" y="3"/>
                  </a:moveTo>
                  <a:lnTo>
                    <a:pt x="11" y="0"/>
                  </a:lnTo>
                  <a:lnTo>
                    <a:pt x="8" y="0"/>
                  </a:lnTo>
                  <a:lnTo>
                    <a:pt x="5" y="0"/>
                  </a:lnTo>
                  <a:lnTo>
                    <a:pt x="2" y="0"/>
                  </a:lnTo>
                  <a:lnTo>
                    <a:pt x="0" y="0"/>
                  </a:lnTo>
                  <a:lnTo>
                    <a:pt x="2" y="0"/>
                  </a:lnTo>
                  <a:lnTo>
                    <a:pt x="2" y="3"/>
                  </a:lnTo>
                  <a:lnTo>
                    <a:pt x="0" y="3"/>
                  </a:lnTo>
                  <a:lnTo>
                    <a:pt x="5" y="3"/>
                  </a:lnTo>
                  <a:lnTo>
                    <a:pt x="8" y="3"/>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6" name="Freeform 2779"/>
            <p:cNvSpPr/>
            <p:nvPr/>
          </p:nvSpPr>
          <p:spPr>
            <a:xfrm>
              <a:off x="5864760" y="1857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3"/>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7" name="Freeform 2780"/>
            <p:cNvSpPr/>
            <p:nvPr/>
          </p:nvSpPr>
          <p:spPr>
            <a:xfrm>
              <a:off x="5791680" y="187488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9" y="3"/>
                  </a:moveTo>
                  <a:lnTo>
                    <a:pt x="9" y="0"/>
                  </a:lnTo>
                  <a:lnTo>
                    <a:pt x="6" y="3"/>
                  </a:lnTo>
                  <a:lnTo>
                    <a:pt x="3" y="3"/>
                  </a:lnTo>
                  <a:lnTo>
                    <a:pt x="0" y="3"/>
                  </a:lnTo>
                  <a:lnTo>
                    <a:pt x="3" y="6"/>
                  </a:lnTo>
                  <a:lnTo>
                    <a:pt x="9" y="6"/>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8" name="Freeform 2781"/>
            <p:cNvSpPr/>
            <p:nvPr/>
          </p:nvSpPr>
          <p:spPr>
            <a:xfrm>
              <a:off x="5761080" y="1910160"/>
              <a:ext cx="48240" cy="11160"/>
            </a:xfrm>
            <a:custGeom>
              <a:avLst/>
              <a:gdLst>
                <a:gd name="textAreaLeft" fmla="*/ 0 w 48240"/>
                <a:gd name="textAreaRight" fmla="*/ 48960 w 48240"/>
                <a:gd name="textAreaTop" fmla="*/ 0 h 11160"/>
                <a:gd name="textAreaBottom" fmla="*/ 11880 h 11160"/>
              </a:gdLst>
              <a:ahLst/>
              <a:cxnLst/>
              <a:rect l="textAreaLeft" t="textAreaTop" r="textAreaRight" b="textAreaBottom"/>
              <a:pathLst>
                <a:path w="8" h="2">
                  <a:moveTo>
                    <a:pt x="8" y="2"/>
                  </a:moveTo>
                  <a:lnTo>
                    <a:pt x="5" y="2"/>
                  </a:lnTo>
                  <a:lnTo>
                    <a:pt x="0" y="0"/>
                  </a:lnTo>
                  <a:lnTo>
                    <a:pt x="2" y="0"/>
                  </a:lnTo>
                  <a:lnTo>
                    <a:pt x="5" y="0"/>
                  </a:lnTo>
                  <a:lnTo>
                    <a:pt x="5" y="2"/>
                  </a:lnTo>
                  <a:lnTo>
                    <a:pt x="8"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59" name="Freeform 2782"/>
            <p:cNvSpPr/>
            <p:nvPr/>
          </p:nvSpPr>
          <p:spPr>
            <a:xfrm>
              <a:off x="5742720" y="1839960"/>
              <a:ext cx="102960" cy="51840"/>
            </a:xfrm>
            <a:custGeom>
              <a:avLst/>
              <a:gdLst>
                <a:gd name="textAreaLeft" fmla="*/ 0 w 102960"/>
                <a:gd name="textAreaRight" fmla="*/ 103680 w 102960"/>
                <a:gd name="textAreaTop" fmla="*/ 0 h 51840"/>
                <a:gd name="textAreaBottom" fmla="*/ 52560 h 51840"/>
              </a:gdLst>
              <a:ahLst/>
              <a:cxnLst/>
              <a:rect l="textAreaLeft" t="textAreaTop" r="textAreaRight" b="textAreaBottom"/>
              <a:pathLst>
                <a:path w="17" h="9">
                  <a:moveTo>
                    <a:pt x="17" y="3"/>
                  </a:moveTo>
                  <a:lnTo>
                    <a:pt x="17" y="0"/>
                  </a:lnTo>
                  <a:lnTo>
                    <a:pt x="14" y="0"/>
                  </a:lnTo>
                  <a:lnTo>
                    <a:pt x="14" y="3"/>
                  </a:lnTo>
                  <a:lnTo>
                    <a:pt x="11" y="0"/>
                  </a:lnTo>
                  <a:lnTo>
                    <a:pt x="8" y="3"/>
                  </a:lnTo>
                  <a:lnTo>
                    <a:pt x="5" y="6"/>
                  </a:lnTo>
                  <a:lnTo>
                    <a:pt x="5" y="3"/>
                  </a:lnTo>
                  <a:lnTo>
                    <a:pt x="3" y="3"/>
                  </a:lnTo>
                  <a:lnTo>
                    <a:pt x="3" y="6"/>
                  </a:lnTo>
                  <a:lnTo>
                    <a:pt x="0" y="6"/>
                  </a:lnTo>
                  <a:lnTo>
                    <a:pt x="0" y="9"/>
                  </a:lnTo>
                  <a:lnTo>
                    <a:pt x="3" y="9"/>
                  </a:lnTo>
                  <a:lnTo>
                    <a:pt x="3" y="6"/>
                  </a:lnTo>
                  <a:lnTo>
                    <a:pt x="5" y="9"/>
                  </a:lnTo>
                  <a:lnTo>
                    <a:pt x="5" y="6"/>
                  </a:lnTo>
                  <a:lnTo>
                    <a:pt x="11" y="6"/>
                  </a:lnTo>
                  <a:lnTo>
                    <a:pt x="11" y="3"/>
                  </a:lnTo>
                  <a:lnTo>
                    <a:pt x="14" y="3"/>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0" name="Freeform 2783"/>
            <p:cNvSpPr/>
            <p:nvPr/>
          </p:nvSpPr>
          <p:spPr>
            <a:xfrm>
              <a:off x="5602680" y="19216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6"/>
                  </a:lnTo>
                  <a:lnTo>
                    <a:pt x="0" y="3"/>
                  </a:lnTo>
                  <a:lnTo>
                    <a:pt x="0" y="0"/>
                  </a:lnTo>
                  <a:lnTo>
                    <a:pt x="3" y="0"/>
                  </a:lnTo>
                  <a:lnTo>
                    <a:pt x="6"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1" name="Freeform 2784"/>
            <p:cNvSpPr/>
            <p:nvPr/>
          </p:nvSpPr>
          <p:spPr>
            <a:xfrm>
              <a:off x="5535360" y="19569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2" y="3"/>
                  </a:ln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2" name="Freeform 2785"/>
            <p:cNvSpPr/>
            <p:nvPr/>
          </p:nvSpPr>
          <p:spPr>
            <a:xfrm>
              <a:off x="5535360" y="192168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5" y="3"/>
                  </a:moveTo>
                  <a:lnTo>
                    <a:pt x="5" y="0"/>
                  </a:lnTo>
                  <a:lnTo>
                    <a:pt x="2" y="0"/>
                  </a:lnTo>
                  <a:lnTo>
                    <a:pt x="0" y="0"/>
                  </a:lnTo>
                  <a:lnTo>
                    <a:pt x="0" y="3"/>
                  </a:lnTo>
                  <a:lnTo>
                    <a:pt x="2" y="3"/>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3" name="Freeform 2786"/>
            <p:cNvSpPr/>
            <p:nvPr/>
          </p:nvSpPr>
          <p:spPr>
            <a:xfrm>
              <a:off x="5462280" y="1939320"/>
              <a:ext cx="72360" cy="34560"/>
            </a:xfrm>
            <a:custGeom>
              <a:avLst/>
              <a:gdLst>
                <a:gd name="textAreaLeft" fmla="*/ 0 w 72360"/>
                <a:gd name="textAreaRight" fmla="*/ 73080 w 72360"/>
                <a:gd name="textAreaTop" fmla="*/ 0 h 34560"/>
                <a:gd name="textAreaBottom" fmla="*/ 35280 h 34560"/>
              </a:gdLst>
              <a:ahLst/>
              <a:cxnLst/>
              <a:rect l="textAreaLeft" t="textAreaTop" r="textAreaRight" b="textAreaBottom"/>
              <a:pathLst>
                <a:path w="12" h="6">
                  <a:moveTo>
                    <a:pt x="12" y="3"/>
                  </a:moveTo>
                  <a:lnTo>
                    <a:pt x="9" y="3"/>
                  </a:lnTo>
                  <a:lnTo>
                    <a:pt x="9" y="0"/>
                  </a:lnTo>
                  <a:lnTo>
                    <a:pt x="12" y="0"/>
                  </a:lnTo>
                  <a:lnTo>
                    <a:pt x="9" y="0"/>
                  </a:lnTo>
                  <a:lnTo>
                    <a:pt x="9" y="3"/>
                  </a:lnTo>
                  <a:lnTo>
                    <a:pt x="6" y="3"/>
                  </a:lnTo>
                  <a:lnTo>
                    <a:pt x="9" y="0"/>
                  </a:lnTo>
                  <a:lnTo>
                    <a:pt x="3" y="0"/>
                  </a:lnTo>
                  <a:lnTo>
                    <a:pt x="0" y="0"/>
                  </a:lnTo>
                  <a:lnTo>
                    <a:pt x="0" y="3"/>
                  </a:lnTo>
                  <a:lnTo>
                    <a:pt x="3" y="3"/>
                  </a:lnTo>
                  <a:lnTo>
                    <a:pt x="6" y="6"/>
                  </a:lnTo>
                  <a:lnTo>
                    <a:pt x="9" y="6"/>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4" name="Freeform 2787"/>
            <p:cNvSpPr/>
            <p:nvPr/>
          </p:nvSpPr>
          <p:spPr>
            <a:xfrm>
              <a:off x="5480640" y="1921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5" name="Freeform 2788"/>
            <p:cNvSpPr/>
            <p:nvPr/>
          </p:nvSpPr>
          <p:spPr>
            <a:xfrm>
              <a:off x="5310000" y="2009520"/>
              <a:ext cx="102960" cy="81360"/>
            </a:xfrm>
            <a:custGeom>
              <a:avLst/>
              <a:gdLst>
                <a:gd name="textAreaLeft" fmla="*/ 0 w 102960"/>
                <a:gd name="textAreaRight" fmla="*/ 103680 w 102960"/>
                <a:gd name="textAreaTop" fmla="*/ 0 h 81360"/>
                <a:gd name="textAreaBottom" fmla="*/ 82080 h 81360"/>
              </a:gdLst>
              <a:ahLst/>
              <a:cxnLst/>
              <a:rect l="textAreaLeft" t="textAreaTop" r="textAreaRight" b="textAreaBottom"/>
              <a:pathLst>
                <a:path w="17" h="14">
                  <a:moveTo>
                    <a:pt x="17" y="11"/>
                  </a:moveTo>
                  <a:lnTo>
                    <a:pt x="11" y="11"/>
                  </a:lnTo>
                  <a:lnTo>
                    <a:pt x="11" y="8"/>
                  </a:lnTo>
                  <a:lnTo>
                    <a:pt x="8" y="11"/>
                  </a:lnTo>
                  <a:lnTo>
                    <a:pt x="5" y="11"/>
                  </a:lnTo>
                  <a:lnTo>
                    <a:pt x="3" y="14"/>
                  </a:lnTo>
                  <a:lnTo>
                    <a:pt x="0" y="11"/>
                  </a:lnTo>
                  <a:lnTo>
                    <a:pt x="3" y="11"/>
                  </a:lnTo>
                  <a:lnTo>
                    <a:pt x="5" y="11"/>
                  </a:lnTo>
                  <a:lnTo>
                    <a:pt x="5" y="8"/>
                  </a:lnTo>
                  <a:lnTo>
                    <a:pt x="3" y="8"/>
                  </a:lnTo>
                  <a:lnTo>
                    <a:pt x="5" y="8"/>
                  </a:lnTo>
                  <a:lnTo>
                    <a:pt x="3" y="5"/>
                  </a:lnTo>
                  <a:lnTo>
                    <a:pt x="8" y="5"/>
                  </a:lnTo>
                  <a:lnTo>
                    <a:pt x="11" y="5"/>
                  </a:lnTo>
                  <a:lnTo>
                    <a:pt x="5" y="2"/>
                  </a:lnTo>
                  <a:lnTo>
                    <a:pt x="8" y="2"/>
                  </a:lnTo>
                  <a:lnTo>
                    <a:pt x="11" y="2"/>
                  </a:lnTo>
                  <a:lnTo>
                    <a:pt x="8" y="0"/>
                  </a:lnTo>
                  <a:lnTo>
                    <a:pt x="11" y="0"/>
                  </a:lnTo>
                  <a:lnTo>
                    <a:pt x="11" y="2"/>
                  </a:lnTo>
                  <a:lnTo>
                    <a:pt x="14" y="0"/>
                  </a:lnTo>
                  <a:lnTo>
                    <a:pt x="14" y="2"/>
                  </a:lnTo>
                  <a:lnTo>
                    <a:pt x="17" y="2"/>
                  </a:lnTo>
                  <a:lnTo>
                    <a:pt x="17" y="5"/>
                  </a:lnTo>
                  <a:lnTo>
                    <a:pt x="14" y="5"/>
                  </a:lnTo>
                  <a:lnTo>
                    <a:pt x="14" y="8"/>
                  </a:lnTo>
                  <a:lnTo>
                    <a:pt x="17"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6" name="Freeform 2789"/>
            <p:cNvSpPr/>
            <p:nvPr/>
          </p:nvSpPr>
          <p:spPr>
            <a:xfrm>
              <a:off x="5413680" y="1974600"/>
              <a:ext cx="84600" cy="46080"/>
            </a:xfrm>
            <a:custGeom>
              <a:avLst/>
              <a:gdLst>
                <a:gd name="textAreaLeft" fmla="*/ 0 w 84600"/>
                <a:gd name="textAreaRight" fmla="*/ 85320 w 84600"/>
                <a:gd name="textAreaTop" fmla="*/ 0 h 46080"/>
                <a:gd name="textAreaBottom" fmla="*/ 46800 h 46080"/>
              </a:gdLst>
              <a:ahLst/>
              <a:cxnLst/>
              <a:rect l="textAreaLeft" t="textAreaTop" r="textAreaRight" b="textAreaBottom"/>
              <a:pathLst>
                <a:path w="14" h="8">
                  <a:moveTo>
                    <a:pt x="8" y="0"/>
                  </a:moveTo>
                  <a:lnTo>
                    <a:pt x="8" y="3"/>
                  </a:lnTo>
                  <a:lnTo>
                    <a:pt x="5" y="3"/>
                  </a:lnTo>
                  <a:lnTo>
                    <a:pt x="3" y="3"/>
                  </a:lnTo>
                  <a:lnTo>
                    <a:pt x="3" y="6"/>
                  </a:lnTo>
                  <a:lnTo>
                    <a:pt x="0" y="6"/>
                  </a:lnTo>
                  <a:lnTo>
                    <a:pt x="3" y="6"/>
                  </a:lnTo>
                  <a:lnTo>
                    <a:pt x="5" y="8"/>
                  </a:lnTo>
                  <a:lnTo>
                    <a:pt x="11" y="6"/>
                  </a:lnTo>
                  <a:lnTo>
                    <a:pt x="11" y="3"/>
                  </a:lnTo>
                  <a:lnTo>
                    <a:pt x="14"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7" name="Freeform 2790"/>
            <p:cNvSpPr/>
            <p:nvPr/>
          </p:nvSpPr>
          <p:spPr>
            <a:xfrm>
              <a:off x="5254920" y="2173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8" name="Freeform 2791"/>
            <p:cNvSpPr/>
            <p:nvPr/>
          </p:nvSpPr>
          <p:spPr>
            <a:xfrm>
              <a:off x="5206320" y="22086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2" y="3"/>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69" name="Freeform 2792"/>
            <p:cNvSpPr/>
            <p:nvPr/>
          </p:nvSpPr>
          <p:spPr>
            <a:xfrm>
              <a:off x="5273280" y="20916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3"/>
                  </a:moveTo>
                  <a:lnTo>
                    <a:pt x="0" y="0"/>
                  </a:lnTo>
                  <a:lnTo>
                    <a:pt x="3" y="0"/>
                  </a:lnTo>
                  <a:lnTo>
                    <a:pt x="6"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0" name="Freeform 2793"/>
            <p:cNvSpPr/>
            <p:nvPr/>
          </p:nvSpPr>
          <p:spPr>
            <a:xfrm>
              <a:off x="5187960" y="2091600"/>
              <a:ext cx="121320" cy="81360"/>
            </a:xfrm>
            <a:custGeom>
              <a:avLst/>
              <a:gdLst>
                <a:gd name="textAreaLeft" fmla="*/ 0 w 121320"/>
                <a:gd name="textAreaRight" fmla="*/ 122040 w 121320"/>
                <a:gd name="textAreaTop" fmla="*/ 0 h 81360"/>
                <a:gd name="textAreaBottom" fmla="*/ 82080 h 81360"/>
              </a:gdLst>
              <a:ahLst/>
              <a:cxnLst/>
              <a:rect l="textAreaLeft" t="textAreaTop" r="textAreaRight" b="textAreaBottom"/>
              <a:pathLst>
                <a:path w="20" h="14">
                  <a:moveTo>
                    <a:pt x="17" y="3"/>
                  </a:moveTo>
                  <a:lnTo>
                    <a:pt x="14" y="3"/>
                  </a:lnTo>
                  <a:lnTo>
                    <a:pt x="14" y="5"/>
                  </a:lnTo>
                  <a:lnTo>
                    <a:pt x="11" y="5"/>
                  </a:lnTo>
                  <a:lnTo>
                    <a:pt x="11" y="8"/>
                  </a:lnTo>
                  <a:lnTo>
                    <a:pt x="8" y="8"/>
                  </a:lnTo>
                  <a:lnTo>
                    <a:pt x="11" y="5"/>
                  </a:lnTo>
                  <a:lnTo>
                    <a:pt x="8" y="5"/>
                  </a:lnTo>
                  <a:lnTo>
                    <a:pt x="11" y="3"/>
                  </a:lnTo>
                  <a:lnTo>
                    <a:pt x="8" y="0"/>
                  </a:lnTo>
                  <a:lnTo>
                    <a:pt x="5" y="5"/>
                  </a:lnTo>
                  <a:lnTo>
                    <a:pt x="5" y="8"/>
                  </a:lnTo>
                  <a:lnTo>
                    <a:pt x="3" y="11"/>
                  </a:lnTo>
                  <a:lnTo>
                    <a:pt x="0" y="11"/>
                  </a:lnTo>
                  <a:lnTo>
                    <a:pt x="3" y="11"/>
                  </a:lnTo>
                  <a:lnTo>
                    <a:pt x="3" y="14"/>
                  </a:lnTo>
                  <a:lnTo>
                    <a:pt x="3" y="11"/>
                  </a:lnTo>
                  <a:lnTo>
                    <a:pt x="5" y="11"/>
                  </a:lnTo>
                  <a:lnTo>
                    <a:pt x="5" y="14"/>
                  </a:lnTo>
                  <a:lnTo>
                    <a:pt x="8" y="11"/>
                  </a:lnTo>
                  <a:lnTo>
                    <a:pt x="11" y="11"/>
                  </a:lnTo>
                  <a:lnTo>
                    <a:pt x="14" y="11"/>
                  </a:lnTo>
                  <a:lnTo>
                    <a:pt x="11" y="11"/>
                  </a:lnTo>
                  <a:lnTo>
                    <a:pt x="14" y="8"/>
                  </a:lnTo>
                  <a:lnTo>
                    <a:pt x="17" y="8"/>
                  </a:lnTo>
                  <a:lnTo>
                    <a:pt x="17" y="5"/>
                  </a:lnTo>
                  <a:lnTo>
                    <a:pt x="20" y="5"/>
                  </a:lnTo>
                  <a:lnTo>
                    <a:pt x="20" y="3"/>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1" name="Freeform 2794"/>
            <p:cNvSpPr/>
            <p:nvPr/>
          </p:nvSpPr>
          <p:spPr>
            <a:xfrm>
              <a:off x="5206320" y="2039040"/>
              <a:ext cx="66240" cy="69480"/>
            </a:xfrm>
            <a:custGeom>
              <a:avLst/>
              <a:gdLst>
                <a:gd name="textAreaLeft" fmla="*/ 0 w 66240"/>
                <a:gd name="textAreaRight" fmla="*/ 66960 w 66240"/>
                <a:gd name="textAreaTop" fmla="*/ 0 h 69480"/>
                <a:gd name="textAreaBottom" fmla="*/ 70200 h 69480"/>
              </a:gdLst>
              <a:ahLst/>
              <a:cxnLst/>
              <a:rect l="textAreaLeft" t="textAreaTop" r="textAreaRight" b="textAreaBottom"/>
              <a:pathLst>
                <a:path w="11" h="12">
                  <a:moveTo>
                    <a:pt x="11" y="6"/>
                  </a:moveTo>
                  <a:lnTo>
                    <a:pt x="8" y="6"/>
                  </a:lnTo>
                  <a:lnTo>
                    <a:pt x="8" y="9"/>
                  </a:lnTo>
                  <a:lnTo>
                    <a:pt x="2" y="9"/>
                  </a:lnTo>
                  <a:lnTo>
                    <a:pt x="2" y="12"/>
                  </a:lnTo>
                  <a:lnTo>
                    <a:pt x="2" y="9"/>
                  </a:lnTo>
                  <a:lnTo>
                    <a:pt x="0" y="9"/>
                  </a:lnTo>
                  <a:lnTo>
                    <a:pt x="2" y="6"/>
                  </a:lnTo>
                  <a:lnTo>
                    <a:pt x="5" y="6"/>
                  </a:lnTo>
                  <a:lnTo>
                    <a:pt x="5" y="3"/>
                  </a:lnTo>
                  <a:lnTo>
                    <a:pt x="8" y="0"/>
                  </a:lnTo>
                  <a:lnTo>
                    <a:pt x="11" y="0"/>
                  </a:lnTo>
                  <a:lnTo>
                    <a:pt x="11" y="3"/>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2" name="Freeform 2795"/>
            <p:cNvSpPr/>
            <p:nvPr/>
          </p:nvSpPr>
          <p:spPr>
            <a:xfrm>
              <a:off x="5132880" y="2091600"/>
              <a:ext cx="84600" cy="46080"/>
            </a:xfrm>
            <a:custGeom>
              <a:avLst/>
              <a:gdLst>
                <a:gd name="textAreaLeft" fmla="*/ 0 w 84600"/>
                <a:gd name="textAreaRight" fmla="*/ 85320 w 84600"/>
                <a:gd name="textAreaTop" fmla="*/ 0 h 46080"/>
                <a:gd name="textAreaBottom" fmla="*/ 46800 h 46080"/>
              </a:gdLst>
              <a:ahLst/>
              <a:cxnLst/>
              <a:rect l="textAreaLeft" t="textAreaTop" r="textAreaRight" b="textAreaBottom"/>
              <a:pathLst>
                <a:path w="14" h="8">
                  <a:moveTo>
                    <a:pt x="9" y="5"/>
                  </a:moveTo>
                  <a:lnTo>
                    <a:pt x="3" y="8"/>
                  </a:lnTo>
                  <a:lnTo>
                    <a:pt x="3" y="5"/>
                  </a:lnTo>
                  <a:lnTo>
                    <a:pt x="0" y="8"/>
                  </a:lnTo>
                  <a:lnTo>
                    <a:pt x="3" y="5"/>
                  </a:lnTo>
                  <a:lnTo>
                    <a:pt x="0" y="5"/>
                  </a:lnTo>
                  <a:lnTo>
                    <a:pt x="3" y="5"/>
                  </a:lnTo>
                  <a:lnTo>
                    <a:pt x="6" y="5"/>
                  </a:lnTo>
                  <a:lnTo>
                    <a:pt x="6" y="3"/>
                  </a:lnTo>
                  <a:lnTo>
                    <a:pt x="9" y="3"/>
                  </a:lnTo>
                  <a:lnTo>
                    <a:pt x="9" y="0"/>
                  </a:lnTo>
                  <a:lnTo>
                    <a:pt x="12" y="3"/>
                  </a:lnTo>
                  <a:lnTo>
                    <a:pt x="9" y="3"/>
                  </a:lnTo>
                  <a:lnTo>
                    <a:pt x="12" y="5"/>
                  </a:lnTo>
                  <a:lnTo>
                    <a:pt x="12" y="5"/>
                  </a:lnTo>
                  <a:lnTo>
                    <a:pt x="14" y="5"/>
                  </a:lnTo>
                  <a:lnTo>
                    <a:pt x="12" y="8"/>
                  </a:lnTo>
                  <a:lnTo>
                    <a:pt x="9" y="8"/>
                  </a:lnTo>
                  <a:lnTo>
                    <a:pt x="6" y="8"/>
                  </a:lnTo>
                  <a:lnTo>
                    <a:pt x="3" y="8"/>
                  </a:lnTo>
                  <a:lnTo>
                    <a:pt x="9"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3" name="Rectangle 2796"/>
            <p:cNvSpPr/>
            <p:nvPr/>
          </p:nvSpPr>
          <p:spPr>
            <a:xfrm>
              <a:off x="5151240" y="21384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4" name="Freeform 2797"/>
            <p:cNvSpPr/>
            <p:nvPr/>
          </p:nvSpPr>
          <p:spPr>
            <a:xfrm>
              <a:off x="5132880" y="215604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9" y="0"/>
                  </a:moveTo>
                  <a:lnTo>
                    <a:pt x="9" y="3"/>
                  </a:lnTo>
                  <a:lnTo>
                    <a:pt x="9" y="6"/>
                  </a:lnTo>
                  <a:lnTo>
                    <a:pt x="6" y="6"/>
                  </a:lnTo>
                  <a:lnTo>
                    <a:pt x="3" y="6"/>
                  </a:lnTo>
                  <a:lnTo>
                    <a:pt x="6" y="3"/>
                  </a:lnTo>
                  <a:lnTo>
                    <a:pt x="3" y="3"/>
                  </a:lnTo>
                  <a:lnTo>
                    <a:pt x="0" y="6"/>
                  </a:lnTo>
                  <a:lnTo>
                    <a:pt x="0" y="3"/>
                  </a:lnTo>
                  <a:lnTo>
                    <a:pt x="3" y="3"/>
                  </a:lnTo>
                  <a:lnTo>
                    <a:pt x="6"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5" name="Rectangle 2798"/>
            <p:cNvSpPr/>
            <p:nvPr/>
          </p:nvSpPr>
          <p:spPr>
            <a:xfrm>
              <a:off x="5102640" y="217368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6" name="Freeform 2799"/>
            <p:cNvSpPr/>
            <p:nvPr/>
          </p:nvSpPr>
          <p:spPr>
            <a:xfrm>
              <a:off x="5065920" y="21909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7" name="Rectangle 2800"/>
            <p:cNvSpPr/>
            <p:nvPr/>
          </p:nvSpPr>
          <p:spPr>
            <a:xfrm>
              <a:off x="5029200" y="22086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8" name="Freeform 2801"/>
            <p:cNvSpPr/>
            <p:nvPr/>
          </p:nvSpPr>
          <p:spPr>
            <a:xfrm>
              <a:off x="5011200" y="220860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6" y="3"/>
                  </a:moveTo>
                  <a:lnTo>
                    <a:pt x="3" y="3"/>
                  </a:lnTo>
                  <a:lnTo>
                    <a:pt x="3" y="0"/>
                  </a:lnTo>
                  <a:lnTo>
                    <a:pt x="3" y="3"/>
                  </a:lnTo>
                  <a:lnTo>
                    <a:pt x="0" y="3"/>
                  </a:lnTo>
                  <a:lnTo>
                    <a:pt x="0" y="5"/>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79" name="Freeform 2802"/>
            <p:cNvSpPr/>
            <p:nvPr/>
          </p:nvSpPr>
          <p:spPr>
            <a:xfrm>
              <a:off x="5206320" y="223812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2" y="3"/>
                  </a:moveTo>
                  <a:lnTo>
                    <a:pt x="0" y="6"/>
                  </a:lnTo>
                  <a:lnTo>
                    <a:pt x="0" y="3"/>
                  </a:lnTo>
                  <a:lnTo>
                    <a:pt x="0"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0" name="Freeform 2803"/>
            <p:cNvSpPr/>
            <p:nvPr/>
          </p:nvSpPr>
          <p:spPr>
            <a:xfrm>
              <a:off x="5169600" y="2238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3" y="3"/>
                  </a:ln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1" name="Freeform 2804"/>
            <p:cNvSpPr/>
            <p:nvPr/>
          </p:nvSpPr>
          <p:spPr>
            <a:xfrm>
              <a:off x="5029200" y="240768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5"/>
                  </a:moveTo>
                  <a:lnTo>
                    <a:pt x="0" y="5"/>
                  </a:lnTo>
                  <a:lnTo>
                    <a:pt x="0" y="3"/>
                  </a:lnTo>
                  <a:lnTo>
                    <a:pt x="0"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2" name="Freeform 2805"/>
            <p:cNvSpPr/>
            <p:nvPr/>
          </p:nvSpPr>
          <p:spPr>
            <a:xfrm>
              <a:off x="4925520" y="25074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3" name="Freeform 2806"/>
            <p:cNvSpPr/>
            <p:nvPr/>
          </p:nvSpPr>
          <p:spPr>
            <a:xfrm>
              <a:off x="4669560" y="2741400"/>
              <a:ext cx="66240" cy="46080"/>
            </a:xfrm>
            <a:custGeom>
              <a:avLst/>
              <a:gdLst>
                <a:gd name="textAreaLeft" fmla="*/ 0 w 66240"/>
                <a:gd name="textAreaRight" fmla="*/ 66960 w 66240"/>
                <a:gd name="textAreaTop" fmla="*/ 0 h 46080"/>
                <a:gd name="textAreaBottom" fmla="*/ 46800 h 46080"/>
              </a:gdLst>
              <a:ahLst/>
              <a:cxnLst/>
              <a:rect l="textAreaLeft" t="textAreaTop" r="textAreaRight" b="textAreaBottom"/>
              <a:pathLst>
                <a:path w="11" h="8">
                  <a:moveTo>
                    <a:pt x="11" y="2"/>
                  </a:moveTo>
                  <a:lnTo>
                    <a:pt x="11" y="5"/>
                  </a:lnTo>
                  <a:lnTo>
                    <a:pt x="8" y="5"/>
                  </a:lnTo>
                  <a:lnTo>
                    <a:pt x="5" y="5"/>
                  </a:lnTo>
                  <a:lnTo>
                    <a:pt x="2" y="5"/>
                  </a:lnTo>
                  <a:lnTo>
                    <a:pt x="2" y="8"/>
                  </a:lnTo>
                  <a:lnTo>
                    <a:pt x="0" y="5"/>
                  </a:lnTo>
                  <a:lnTo>
                    <a:pt x="2" y="5"/>
                  </a:lnTo>
                  <a:lnTo>
                    <a:pt x="5" y="5"/>
                  </a:lnTo>
                  <a:lnTo>
                    <a:pt x="2" y="2"/>
                  </a:lnTo>
                  <a:lnTo>
                    <a:pt x="5" y="2"/>
                  </a:lnTo>
                  <a:lnTo>
                    <a:pt x="0" y="2"/>
                  </a:lnTo>
                  <a:lnTo>
                    <a:pt x="2" y="2"/>
                  </a:lnTo>
                  <a:lnTo>
                    <a:pt x="5" y="0"/>
                  </a:lnTo>
                  <a:lnTo>
                    <a:pt x="5" y="2"/>
                  </a:lnTo>
                  <a:lnTo>
                    <a:pt x="8" y="2"/>
                  </a:lnTo>
                  <a:lnTo>
                    <a:pt x="11"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4" name="Freeform 2807"/>
            <p:cNvSpPr/>
            <p:nvPr/>
          </p:nvSpPr>
          <p:spPr>
            <a:xfrm>
              <a:off x="4632840" y="27705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3" y="3"/>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5" name="Rectangle 2808"/>
            <p:cNvSpPr/>
            <p:nvPr/>
          </p:nvSpPr>
          <p:spPr>
            <a:xfrm>
              <a:off x="4529160" y="28702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6" name="Freeform 2809"/>
            <p:cNvSpPr/>
            <p:nvPr/>
          </p:nvSpPr>
          <p:spPr>
            <a:xfrm>
              <a:off x="4511160" y="28879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7" name="Freeform 2810"/>
            <p:cNvSpPr/>
            <p:nvPr/>
          </p:nvSpPr>
          <p:spPr>
            <a:xfrm>
              <a:off x="4425480" y="2940480"/>
              <a:ext cx="66240" cy="28440"/>
            </a:xfrm>
            <a:custGeom>
              <a:avLst/>
              <a:gdLst>
                <a:gd name="textAreaLeft" fmla="*/ 0 w 66240"/>
                <a:gd name="textAreaRight" fmla="*/ 66960 w 66240"/>
                <a:gd name="textAreaTop" fmla="*/ 0 h 28440"/>
                <a:gd name="textAreaBottom" fmla="*/ 29160 h 28440"/>
              </a:gdLst>
              <a:ahLst/>
              <a:cxnLst/>
              <a:rect l="textAreaLeft" t="textAreaTop" r="textAreaRight" b="textAreaBottom"/>
              <a:pathLst>
                <a:path w="11" h="5">
                  <a:moveTo>
                    <a:pt x="11" y="3"/>
                  </a:moveTo>
                  <a:lnTo>
                    <a:pt x="8" y="0"/>
                  </a:lnTo>
                  <a:lnTo>
                    <a:pt x="5" y="3"/>
                  </a:lnTo>
                  <a:lnTo>
                    <a:pt x="3" y="0"/>
                  </a:lnTo>
                  <a:lnTo>
                    <a:pt x="5" y="3"/>
                  </a:lnTo>
                  <a:lnTo>
                    <a:pt x="3" y="3"/>
                  </a:lnTo>
                  <a:lnTo>
                    <a:pt x="0" y="3"/>
                  </a:lnTo>
                  <a:lnTo>
                    <a:pt x="0" y="5"/>
                  </a:lnTo>
                  <a:lnTo>
                    <a:pt x="3" y="5"/>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8" name="Freeform 2811"/>
            <p:cNvSpPr/>
            <p:nvPr/>
          </p:nvSpPr>
          <p:spPr>
            <a:xfrm>
              <a:off x="4425480" y="29404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89" name="Freeform 2812"/>
            <p:cNvSpPr/>
            <p:nvPr/>
          </p:nvSpPr>
          <p:spPr>
            <a:xfrm>
              <a:off x="4443840" y="29228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0" name="Freeform 2813"/>
            <p:cNvSpPr/>
            <p:nvPr/>
          </p:nvSpPr>
          <p:spPr>
            <a:xfrm>
              <a:off x="4474440" y="29055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0" y="0"/>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1" name="Freeform 2814"/>
            <p:cNvSpPr/>
            <p:nvPr/>
          </p:nvSpPr>
          <p:spPr>
            <a:xfrm>
              <a:off x="4389120" y="29696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0" y="3"/>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2" name="Freeform 2815"/>
            <p:cNvSpPr/>
            <p:nvPr/>
          </p:nvSpPr>
          <p:spPr>
            <a:xfrm>
              <a:off x="4370760" y="30574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2"/>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3" name="Freeform 2816"/>
            <p:cNvSpPr/>
            <p:nvPr/>
          </p:nvSpPr>
          <p:spPr>
            <a:xfrm>
              <a:off x="4389120" y="310428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0"/>
                  </a:moveTo>
                  <a:lnTo>
                    <a:pt x="6" y="0"/>
                  </a:lnTo>
                  <a:lnTo>
                    <a:pt x="3" y="0"/>
                  </a:lnTo>
                  <a:lnTo>
                    <a:pt x="0" y="0"/>
                  </a:lnTo>
                  <a:lnTo>
                    <a:pt x="3" y="0"/>
                  </a:lnTo>
                  <a:lnTo>
                    <a:pt x="6"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4" name="Freeform 2817"/>
            <p:cNvSpPr/>
            <p:nvPr/>
          </p:nvSpPr>
          <p:spPr>
            <a:xfrm>
              <a:off x="4389120" y="3104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5" name="Freeform 2818"/>
            <p:cNvSpPr/>
            <p:nvPr/>
          </p:nvSpPr>
          <p:spPr>
            <a:xfrm>
              <a:off x="4407480" y="3139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6" name="Freeform 2819"/>
            <p:cNvSpPr/>
            <p:nvPr/>
          </p:nvSpPr>
          <p:spPr>
            <a:xfrm>
              <a:off x="4443840" y="317484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0"/>
                  </a:moveTo>
                  <a:lnTo>
                    <a:pt x="0" y="2"/>
                  </a:lnTo>
                  <a:lnTo>
                    <a:pt x="0" y="5"/>
                  </a:lnTo>
                  <a:lnTo>
                    <a:pt x="5" y="2"/>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7" name="Freeform 2820"/>
            <p:cNvSpPr/>
            <p:nvPr/>
          </p:nvSpPr>
          <p:spPr>
            <a:xfrm>
              <a:off x="4425480" y="31863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3" y="0"/>
                  </a:lnTo>
                  <a:lnTo>
                    <a:pt x="0" y="0"/>
                  </a:lnTo>
                  <a:lnTo>
                    <a:pt x="0" y="3"/>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8" name="Freeform 2821"/>
            <p:cNvSpPr/>
            <p:nvPr/>
          </p:nvSpPr>
          <p:spPr>
            <a:xfrm>
              <a:off x="4425480" y="31748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1999" name="Freeform 2822"/>
            <p:cNvSpPr/>
            <p:nvPr/>
          </p:nvSpPr>
          <p:spPr>
            <a:xfrm>
              <a:off x="4425480" y="322164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5" y="9"/>
                  </a:moveTo>
                  <a:lnTo>
                    <a:pt x="3" y="6"/>
                  </a:lnTo>
                  <a:lnTo>
                    <a:pt x="5" y="6"/>
                  </a:lnTo>
                  <a:lnTo>
                    <a:pt x="3" y="3"/>
                  </a:lnTo>
                  <a:lnTo>
                    <a:pt x="3" y="0"/>
                  </a:lnTo>
                  <a:lnTo>
                    <a:pt x="3" y="3"/>
                  </a:lnTo>
                  <a:lnTo>
                    <a:pt x="0" y="3"/>
                  </a:lnTo>
                  <a:lnTo>
                    <a:pt x="3" y="6"/>
                  </a:lnTo>
                  <a:lnTo>
                    <a:pt x="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0" name="Freeform 2823"/>
            <p:cNvSpPr/>
            <p:nvPr/>
          </p:nvSpPr>
          <p:spPr>
            <a:xfrm>
              <a:off x="4425480" y="3256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1" name="Freeform 2824"/>
            <p:cNvSpPr/>
            <p:nvPr/>
          </p:nvSpPr>
          <p:spPr>
            <a:xfrm>
              <a:off x="4889160" y="2073960"/>
              <a:ext cx="1005480" cy="1615320"/>
            </a:xfrm>
            <a:custGeom>
              <a:avLst/>
              <a:gdLst>
                <a:gd name="textAreaLeft" fmla="*/ 0 w 1005480"/>
                <a:gd name="textAreaRight" fmla="*/ 1006200 w 1005480"/>
                <a:gd name="textAreaTop" fmla="*/ 0 h 1615320"/>
                <a:gd name="textAreaBottom" fmla="*/ 1616040 h 1615320"/>
              </a:gdLst>
              <a:ahLst/>
              <a:cxnLst/>
              <a:rect l="textAreaLeft" t="textAreaTop" r="textAreaRight" b="textAreaBottom"/>
              <a:pathLst>
                <a:path w="165" h="276">
                  <a:moveTo>
                    <a:pt x="103" y="14"/>
                  </a:moveTo>
                  <a:lnTo>
                    <a:pt x="108" y="17"/>
                  </a:lnTo>
                  <a:lnTo>
                    <a:pt x="111" y="14"/>
                  </a:lnTo>
                  <a:lnTo>
                    <a:pt x="108" y="14"/>
                  </a:lnTo>
                  <a:lnTo>
                    <a:pt x="114" y="8"/>
                  </a:lnTo>
                  <a:lnTo>
                    <a:pt x="111" y="3"/>
                  </a:lnTo>
                  <a:lnTo>
                    <a:pt x="117" y="3"/>
                  </a:lnTo>
                  <a:lnTo>
                    <a:pt x="120" y="0"/>
                  </a:lnTo>
                  <a:lnTo>
                    <a:pt x="123" y="3"/>
                  </a:lnTo>
                  <a:lnTo>
                    <a:pt x="126" y="6"/>
                  </a:lnTo>
                  <a:lnTo>
                    <a:pt x="128" y="8"/>
                  </a:lnTo>
                  <a:lnTo>
                    <a:pt x="131" y="8"/>
                  </a:lnTo>
                  <a:lnTo>
                    <a:pt x="134" y="11"/>
                  </a:lnTo>
                  <a:lnTo>
                    <a:pt x="137" y="11"/>
                  </a:lnTo>
                  <a:lnTo>
                    <a:pt x="140" y="14"/>
                  </a:lnTo>
                  <a:lnTo>
                    <a:pt x="143" y="14"/>
                  </a:lnTo>
                  <a:lnTo>
                    <a:pt x="145" y="14"/>
                  </a:lnTo>
                  <a:lnTo>
                    <a:pt x="151" y="17"/>
                  </a:lnTo>
                  <a:lnTo>
                    <a:pt x="154" y="20"/>
                  </a:lnTo>
                  <a:lnTo>
                    <a:pt x="154" y="23"/>
                  </a:lnTo>
                  <a:lnTo>
                    <a:pt x="157" y="20"/>
                  </a:lnTo>
                  <a:lnTo>
                    <a:pt x="157" y="23"/>
                  </a:lnTo>
                  <a:lnTo>
                    <a:pt x="160" y="26"/>
                  </a:lnTo>
                  <a:lnTo>
                    <a:pt x="157" y="28"/>
                  </a:lnTo>
                  <a:lnTo>
                    <a:pt x="157" y="34"/>
                  </a:lnTo>
                  <a:lnTo>
                    <a:pt x="157" y="37"/>
                  </a:lnTo>
                  <a:lnTo>
                    <a:pt x="160" y="37"/>
                  </a:lnTo>
                  <a:lnTo>
                    <a:pt x="160" y="40"/>
                  </a:lnTo>
                  <a:lnTo>
                    <a:pt x="157" y="43"/>
                  </a:lnTo>
                  <a:lnTo>
                    <a:pt x="160" y="51"/>
                  </a:lnTo>
                  <a:lnTo>
                    <a:pt x="162" y="54"/>
                  </a:lnTo>
                  <a:lnTo>
                    <a:pt x="160" y="60"/>
                  </a:lnTo>
                  <a:lnTo>
                    <a:pt x="160" y="62"/>
                  </a:lnTo>
                  <a:lnTo>
                    <a:pt x="165" y="71"/>
                  </a:lnTo>
                  <a:lnTo>
                    <a:pt x="162" y="71"/>
                  </a:lnTo>
                  <a:lnTo>
                    <a:pt x="160" y="71"/>
                  </a:lnTo>
                  <a:lnTo>
                    <a:pt x="157" y="71"/>
                  </a:lnTo>
                  <a:lnTo>
                    <a:pt x="154" y="71"/>
                  </a:lnTo>
                  <a:lnTo>
                    <a:pt x="151" y="74"/>
                  </a:lnTo>
                  <a:lnTo>
                    <a:pt x="148" y="71"/>
                  </a:lnTo>
                  <a:lnTo>
                    <a:pt x="145" y="71"/>
                  </a:lnTo>
                  <a:lnTo>
                    <a:pt x="143" y="71"/>
                  </a:lnTo>
                  <a:lnTo>
                    <a:pt x="143" y="74"/>
                  </a:lnTo>
                  <a:lnTo>
                    <a:pt x="140" y="74"/>
                  </a:lnTo>
                  <a:lnTo>
                    <a:pt x="134" y="74"/>
                  </a:lnTo>
                  <a:lnTo>
                    <a:pt x="140" y="77"/>
                  </a:lnTo>
                  <a:lnTo>
                    <a:pt x="137" y="77"/>
                  </a:lnTo>
                  <a:lnTo>
                    <a:pt x="137" y="80"/>
                  </a:lnTo>
                  <a:lnTo>
                    <a:pt x="134" y="80"/>
                  </a:lnTo>
                  <a:lnTo>
                    <a:pt x="131" y="80"/>
                  </a:lnTo>
                  <a:lnTo>
                    <a:pt x="128" y="82"/>
                  </a:lnTo>
                  <a:lnTo>
                    <a:pt x="131" y="85"/>
                  </a:lnTo>
                  <a:lnTo>
                    <a:pt x="131" y="88"/>
                  </a:lnTo>
                  <a:lnTo>
                    <a:pt x="128" y="91"/>
                  </a:lnTo>
                  <a:lnTo>
                    <a:pt x="126" y="94"/>
                  </a:lnTo>
                  <a:lnTo>
                    <a:pt x="128" y="94"/>
                  </a:lnTo>
                  <a:lnTo>
                    <a:pt x="128" y="97"/>
                  </a:lnTo>
                  <a:lnTo>
                    <a:pt x="126" y="94"/>
                  </a:lnTo>
                  <a:lnTo>
                    <a:pt x="128" y="97"/>
                  </a:lnTo>
                  <a:lnTo>
                    <a:pt x="131" y="99"/>
                  </a:lnTo>
                  <a:lnTo>
                    <a:pt x="131" y="102"/>
                  </a:lnTo>
                  <a:lnTo>
                    <a:pt x="131" y="99"/>
                  </a:lnTo>
                  <a:lnTo>
                    <a:pt x="134" y="102"/>
                  </a:lnTo>
                  <a:lnTo>
                    <a:pt x="131" y="102"/>
                  </a:lnTo>
                  <a:lnTo>
                    <a:pt x="128" y="102"/>
                  </a:lnTo>
                  <a:lnTo>
                    <a:pt x="128" y="105"/>
                  </a:lnTo>
                  <a:lnTo>
                    <a:pt x="126" y="108"/>
                  </a:lnTo>
                  <a:lnTo>
                    <a:pt x="114" y="116"/>
                  </a:lnTo>
                  <a:lnTo>
                    <a:pt x="111" y="116"/>
                  </a:lnTo>
                  <a:lnTo>
                    <a:pt x="111" y="119"/>
                  </a:lnTo>
                  <a:lnTo>
                    <a:pt x="108" y="122"/>
                  </a:lnTo>
                  <a:lnTo>
                    <a:pt x="106" y="119"/>
                  </a:lnTo>
                  <a:lnTo>
                    <a:pt x="103" y="119"/>
                  </a:lnTo>
                  <a:lnTo>
                    <a:pt x="103" y="122"/>
                  </a:lnTo>
                  <a:lnTo>
                    <a:pt x="100" y="125"/>
                  </a:lnTo>
                  <a:lnTo>
                    <a:pt x="97" y="125"/>
                  </a:lnTo>
                  <a:lnTo>
                    <a:pt x="94" y="128"/>
                  </a:lnTo>
                  <a:lnTo>
                    <a:pt x="91" y="131"/>
                  </a:lnTo>
                  <a:lnTo>
                    <a:pt x="91" y="134"/>
                  </a:lnTo>
                  <a:lnTo>
                    <a:pt x="89" y="134"/>
                  </a:lnTo>
                  <a:lnTo>
                    <a:pt x="86" y="134"/>
                  </a:lnTo>
                  <a:lnTo>
                    <a:pt x="83" y="134"/>
                  </a:lnTo>
                  <a:lnTo>
                    <a:pt x="86" y="134"/>
                  </a:lnTo>
                  <a:lnTo>
                    <a:pt x="86" y="136"/>
                  </a:lnTo>
                  <a:lnTo>
                    <a:pt x="86" y="139"/>
                  </a:lnTo>
                  <a:lnTo>
                    <a:pt x="83" y="139"/>
                  </a:lnTo>
                  <a:lnTo>
                    <a:pt x="80" y="142"/>
                  </a:lnTo>
                  <a:lnTo>
                    <a:pt x="80" y="139"/>
                  </a:lnTo>
                  <a:lnTo>
                    <a:pt x="77" y="142"/>
                  </a:lnTo>
                  <a:lnTo>
                    <a:pt x="80" y="145"/>
                  </a:lnTo>
                  <a:lnTo>
                    <a:pt x="80" y="148"/>
                  </a:lnTo>
                  <a:lnTo>
                    <a:pt x="77" y="151"/>
                  </a:lnTo>
                  <a:lnTo>
                    <a:pt x="77" y="153"/>
                  </a:lnTo>
                  <a:lnTo>
                    <a:pt x="77" y="156"/>
                  </a:lnTo>
                  <a:lnTo>
                    <a:pt x="80" y="156"/>
                  </a:lnTo>
                  <a:lnTo>
                    <a:pt x="77" y="156"/>
                  </a:lnTo>
                  <a:lnTo>
                    <a:pt x="74" y="156"/>
                  </a:lnTo>
                  <a:lnTo>
                    <a:pt x="74" y="162"/>
                  </a:lnTo>
                  <a:lnTo>
                    <a:pt x="77" y="165"/>
                  </a:lnTo>
                  <a:lnTo>
                    <a:pt x="74" y="165"/>
                  </a:lnTo>
                  <a:lnTo>
                    <a:pt x="77" y="168"/>
                  </a:lnTo>
                  <a:lnTo>
                    <a:pt x="74" y="170"/>
                  </a:lnTo>
                  <a:lnTo>
                    <a:pt x="77" y="173"/>
                  </a:lnTo>
                  <a:lnTo>
                    <a:pt x="77" y="176"/>
                  </a:lnTo>
                  <a:lnTo>
                    <a:pt x="74" y="176"/>
                  </a:lnTo>
                  <a:lnTo>
                    <a:pt x="77" y="176"/>
                  </a:lnTo>
                  <a:lnTo>
                    <a:pt x="77" y="179"/>
                  </a:lnTo>
                  <a:lnTo>
                    <a:pt x="80" y="179"/>
                  </a:lnTo>
                  <a:lnTo>
                    <a:pt x="80" y="176"/>
                  </a:lnTo>
                  <a:lnTo>
                    <a:pt x="83" y="179"/>
                  </a:lnTo>
                  <a:lnTo>
                    <a:pt x="86" y="179"/>
                  </a:lnTo>
                  <a:lnTo>
                    <a:pt x="89" y="182"/>
                  </a:lnTo>
                  <a:lnTo>
                    <a:pt x="91" y="182"/>
                  </a:lnTo>
                  <a:lnTo>
                    <a:pt x="94" y="185"/>
                  </a:lnTo>
                  <a:lnTo>
                    <a:pt x="91" y="185"/>
                  </a:lnTo>
                  <a:lnTo>
                    <a:pt x="94" y="188"/>
                  </a:lnTo>
                  <a:lnTo>
                    <a:pt x="97" y="188"/>
                  </a:lnTo>
                  <a:lnTo>
                    <a:pt x="97" y="193"/>
                  </a:lnTo>
                  <a:lnTo>
                    <a:pt x="94" y="196"/>
                  </a:lnTo>
                  <a:lnTo>
                    <a:pt x="91" y="199"/>
                  </a:lnTo>
                  <a:lnTo>
                    <a:pt x="89" y="199"/>
                  </a:lnTo>
                  <a:lnTo>
                    <a:pt x="86" y="202"/>
                  </a:lnTo>
                  <a:lnTo>
                    <a:pt x="86" y="199"/>
                  </a:lnTo>
                  <a:lnTo>
                    <a:pt x="86" y="196"/>
                  </a:lnTo>
                  <a:lnTo>
                    <a:pt x="83" y="196"/>
                  </a:lnTo>
                  <a:lnTo>
                    <a:pt x="80" y="193"/>
                  </a:lnTo>
                  <a:lnTo>
                    <a:pt x="83" y="196"/>
                  </a:lnTo>
                  <a:lnTo>
                    <a:pt x="83" y="199"/>
                  </a:lnTo>
                  <a:lnTo>
                    <a:pt x="83" y="202"/>
                  </a:lnTo>
                  <a:lnTo>
                    <a:pt x="83" y="199"/>
                  </a:lnTo>
                  <a:lnTo>
                    <a:pt x="77" y="196"/>
                  </a:lnTo>
                  <a:lnTo>
                    <a:pt x="80" y="199"/>
                  </a:lnTo>
                  <a:lnTo>
                    <a:pt x="77" y="199"/>
                  </a:lnTo>
                  <a:lnTo>
                    <a:pt x="74" y="196"/>
                  </a:lnTo>
                  <a:lnTo>
                    <a:pt x="72" y="199"/>
                  </a:lnTo>
                  <a:lnTo>
                    <a:pt x="69" y="196"/>
                  </a:lnTo>
                  <a:lnTo>
                    <a:pt x="69" y="199"/>
                  </a:lnTo>
                  <a:lnTo>
                    <a:pt x="63" y="199"/>
                  </a:lnTo>
                  <a:lnTo>
                    <a:pt x="60" y="199"/>
                  </a:lnTo>
                  <a:lnTo>
                    <a:pt x="63" y="199"/>
                  </a:lnTo>
                  <a:lnTo>
                    <a:pt x="69" y="199"/>
                  </a:lnTo>
                  <a:lnTo>
                    <a:pt x="72" y="199"/>
                  </a:lnTo>
                  <a:lnTo>
                    <a:pt x="72" y="202"/>
                  </a:lnTo>
                  <a:lnTo>
                    <a:pt x="74" y="202"/>
                  </a:lnTo>
                  <a:lnTo>
                    <a:pt x="74" y="199"/>
                  </a:lnTo>
                  <a:lnTo>
                    <a:pt x="77" y="202"/>
                  </a:lnTo>
                  <a:lnTo>
                    <a:pt x="77" y="205"/>
                  </a:lnTo>
                  <a:lnTo>
                    <a:pt x="80" y="202"/>
                  </a:lnTo>
                  <a:lnTo>
                    <a:pt x="83" y="205"/>
                  </a:lnTo>
                  <a:lnTo>
                    <a:pt x="86" y="202"/>
                  </a:lnTo>
                  <a:lnTo>
                    <a:pt x="89" y="202"/>
                  </a:lnTo>
                  <a:lnTo>
                    <a:pt x="91" y="202"/>
                  </a:lnTo>
                  <a:lnTo>
                    <a:pt x="89" y="205"/>
                  </a:lnTo>
                  <a:lnTo>
                    <a:pt x="91" y="205"/>
                  </a:lnTo>
                  <a:lnTo>
                    <a:pt x="91" y="207"/>
                  </a:lnTo>
                  <a:lnTo>
                    <a:pt x="89" y="207"/>
                  </a:lnTo>
                  <a:lnTo>
                    <a:pt x="89" y="205"/>
                  </a:lnTo>
                  <a:lnTo>
                    <a:pt x="89" y="207"/>
                  </a:lnTo>
                  <a:lnTo>
                    <a:pt x="86" y="207"/>
                  </a:lnTo>
                  <a:lnTo>
                    <a:pt x="86" y="210"/>
                  </a:lnTo>
                  <a:lnTo>
                    <a:pt x="83" y="210"/>
                  </a:lnTo>
                  <a:lnTo>
                    <a:pt x="83" y="207"/>
                  </a:lnTo>
                  <a:lnTo>
                    <a:pt x="80" y="210"/>
                  </a:lnTo>
                  <a:lnTo>
                    <a:pt x="80" y="213"/>
                  </a:lnTo>
                  <a:lnTo>
                    <a:pt x="74" y="213"/>
                  </a:lnTo>
                  <a:lnTo>
                    <a:pt x="72" y="216"/>
                  </a:lnTo>
                  <a:lnTo>
                    <a:pt x="66" y="213"/>
                  </a:lnTo>
                  <a:lnTo>
                    <a:pt x="63" y="216"/>
                  </a:lnTo>
                  <a:lnTo>
                    <a:pt x="66" y="216"/>
                  </a:lnTo>
                  <a:lnTo>
                    <a:pt x="72" y="216"/>
                  </a:lnTo>
                  <a:lnTo>
                    <a:pt x="72" y="219"/>
                  </a:lnTo>
                  <a:lnTo>
                    <a:pt x="66" y="219"/>
                  </a:lnTo>
                  <a:lnTo>
                    <a:pt x="72" y="222"/>
                  </a:lnTo>
                  <a:lnTo>
                    <a:pt x="72" y="224"/>
                  </a:lnTo>
                  <a:lnTo>
                    <a:pt x="69" y="224"/>
                  </a:lnTo>
                  <a:lnTo>
                    <a:pt x="72" y="224"/>
                  </a:lnTo>
                  <a:lnTo>
                    <a:pt x="69" y="227"/>
                  </a:lnTo>
                  <a:lnTo>
                    <a:pt x="72" y="227"/>
                  </a:lnTo>
                  <a:lnTo>
                    <a:pt x="69" y="230"/>
                  </a:lnTo>
                  <a:lnTo>
                    <a:pt x="69" y="227"/>
                  </a:lnTo>
                  <a:lnTo>
                    <a:pt x="66" y="230"/>
                  </a:lnTo>
                  <a:lnTo>
                    <a:pt x="69" y="230"/>
                  </a:lnTo>
                  <a:lnTo>
                    <a:pt x="72" y="233"/>
                  </a:lnTo>
                  <a:lnTo>
                    <a:pt x="69" y="236"/>
                  </a:lnTo>
                  <a:lnTo>
                    <a:pt x="69" y="239"/>
                  </a:lnTo>
                  <a:lnTo>
                    <a:pt x="66" y="242"/>
                  </a:lnTo>
                  <a:lnTo>
                    <a:pt x="69" y="244"/>
                  </a:lnTo>
                  <a:lnTo>
                    <a:pt x="66" y="247"/>
                  </a:lnTo>
                  <a:lnTo>
                    <a:pt x="66" y="250"/>
                  </a:lnTo>
                  <a:lnTo>
                    <a:pt x="66" y="256"/>
                  </a:lnTo>
                  <a:lnTo>
                    <a:pt x="60" y="261"/>
                  </a:lnTo>
                  <a:lnTo>
                    <a:pt x="57" y="261"/>
                  </a:lnTo>
                  <a:lnTo>
                    <a:pt x="52" y="261"/>
                  </a:lnTo>
                  <a:lnTo>
                    <a:pt x="52" y="259"/>
                  </a:lnTo>
                  <a:lnTo>
                    <a:pt x="46" y="261"/>
                  </a:lnTo>
                  <a:lnTo>
                    <a:pt x="46" y="264"/>
                  </a:lnTo>
                  <a:lnTo>
                    <a:pt x="43" y="261"/>
                  </a:lnTo>
                  <a:lnTo>
                    <a:pt x="40" y="264"/>
                  </a:lnTo>
                  <a:lnTo>
                    <a:pt x="37" y="267"/>
                  </a:lnTo>
                  <a:lnTo>
                    <a:pt x="40" y="273"/>
                  </a:lnTo>
                  <a:lnTo>
                    <a:pt x="40" y="276"/>
                  </a:lnTo>
                  <a:lnTo>
                    <a:pt x="37" y="276"/>
                  </a:lnTo>
                  <a:lnTo>
                    <a:pt x="35" y="273"/>
                  </a:lnTo>
                  <a:lnTo>
                    <a:pt x="29" y="276"/>
                  </a:lnTo>
                  <a:lnTo>
                    <a:pt x="26" y="276"/>
                  </a:lnTo>
                  <a:lnTo>
                    <a:pt x="20" y="276"/>
                  </a:lnTo>
                  <a:lnTo>
                    <a:pt x="20" y="273"/>
                  </a:lnTo>
                  <a:lnTo>
                    <a:pt x="23" y="273"/>
                  </a:lnTo>
                  <a:lnTo>
                    <a:pt x="23" y="270"/>
                  </a:lnTo>
                  <a:lnTo>
                    <a:pt x="18" y="261"/>
                  </a:lnTo>
                  <a:lnTo>
                    <a:pt x="20" y="261"/>
                  </a:lnTo>
                  <a:lnTo>
                    <a:pt x="20" y="259"/>
                  </a:lnTo>
                  <a:lnTo>
                    <a:pt x="20" y="256"/>
                  </a:lnTo>
                  <a:lnTo>
                    <a:pt x="23" y="256"/>
                  </a:lnTo>
                  <a:lnTo>
                    <a:pt x="23" y="253"/>
                  </a:lnTo>
                  <a:lnTo>
                    <a:pt x="15" y="247"/>
                  </a:lnTo>
                  <a:lnTo>
                    <a:pt x="12" y="239"/>
                  </a:lnTo>
                  <a:lnTo>
                    <a:pt x="9" y="239"/>
                  </a:lnTo>
                  <a:lnTo>
                    <a:pt x="9" y="236"/>
                  </a:lnTo>
                  <a:lnTo>
                    <a:pt x="6" y="233"/>
                  </a:lnTo>
                  <a:lnTo>
                    <a:pt x="9" y="233"/>
                  </a:lnTo>
                  <a:lnTo>
                    <a:pt x="9" y="230"/>
                  </a:lnTo>
                  <a:lnTo>
                    <a:pt x="6" y="227"/>
                  </a:lnTo>
                  <a:lnTo>
                    <a:pt x="9" y="227"/>
                  </a:lnTo>
                  <a:lnTo>
                    <a:pt x="6" y="224"/>
                  </a:lnTo>
                  <a:lnTo>
                    <a:pt x="3" y="227"/>
                  </a:lnTo>
                  <a:lnTo>
                    <a:pt x="3" y="224"/>
                  </a:lnTo>
                  <a:lnTo>
                    <a:pt x="9" y="222"/>
                  </a:lnTo>
                  <a:lnTo>
                    <a:pt x="6" y="222"/>
                  </a:lnTo>
                  <a:lnTo>
                    <a:pt x="3" y="222"/>
                  </a:lnTo>
                  <a:lnTo>
                    <a:pt x="3" y="219"/>
                  </a:lnTo>
                  <a:lnTo>
                    <a:pt x="0" y="219"/>
                  </a:lnTo>
                  <a:lnTo>
                    <a:pt x="0" y="216"/>
                  </a:lnTo>
                  <a:lnTo>
                    <a:pt x="0" y="213"/>
                  </a:lnTo>
                  <a:lnTo>
                    <a:pt x="0" y="207"/>
                  </a:lnTo>
                  <a:lnTo>
                    <a:pt x="3" y="210"/>
                  </a:lnTo>
                  <a:lnTo>
                    <a:pt x="6" y="210"/>
                  </a:lnTo>
                  <a:lnTo>
                    <a:pt x="6" y="207"/>
                  </a:lnTo>
                  <a:lnTo>
                    <a:pt x="6" y="205"/>
                  </a:lnTo>
                  <a:lnTo>
                    <a:pt x="6" y="199"/>
                  </a:lnTo>
                  <a:lnTo>
                    <a:pt x="9" y="196"/>
                  </a:lnTo>
                  <a:lnTo>
                    <a:pt x="9" y="193"/>
                  </a:lnTo>
                  <a:lnTo>
                    <a:pt x="12" y="193"/>
                  </a:lnTo>
                  <a:lnTo>
                    <a:pt x="15" y="190"/>
                  </a:lnTo>
                  <a:lnTo>
                    <a:pt x="18" y="188"/>
                  </a:lnTo>
                  <a:lnTo>
                    <a:pt x="18" y="182"/>
                  </a:lnTo>
                  <a:lnTo>
                    <a:pt x="15" y="168"/>
                  </a:lnTo>
                  <a:lnTo>
                    <a:pt x="20" y="168"/>
                  </a:lnTo>
                  <a:lnTo>
                    <a:pt x="20" y="165"/>
                  </a:lnTo>
                  <a:lnTo>
                    <a:pt x="20" y="159"/>
                  </a:lnTo>
                  <a:lnTo>
                    <a:pt x="18" y="159"/>
                  </a:lnTo>
                  <a:lnTo>
                    <a:pt x="12" y="153"/>
                  </a:lnTo>
                  <a:lnTo>
                    <a:pt x="12" y="151"/>
                  </a:lnTo>
                  <a:lnTo>
                    <a:pt x="15" y="145"/>
                  </a:lnTo>
                  <a:lnTo>
                    <a:pt x="12" y="134"/>
                  </a:lnTo>
                  <a:lnTo>
                    <a:pt x="12" y="131"/>
                  </a:lnTo>
                  <a:lnTo>
                    <a:pt x="9" y="128"/>
                  </a:lnTo>
                  <a:lnTo>
                    <a:pt x="9" y="125"/>
                  </a:lnTo>
                  <a:lnTo>
                    <a:pt x="18" y="111"/>
                  </a:lnTo>
                  <a:lnTo>
                    <a:pt x="20" y="108"/>
                  </a:lnTo>
                  <a:lnTo>
                    <a:pt x="32" y="111"/>
                  </a:lnTo>
                  <a:lnTo>
                    <a:pt x="35" y="108"/>
                  </a:lnTo>
                  <a:lnTo>
                    <a:pt x="37" y="105"/>
                  </a:lnTo>
                  <a:lnTo>
                    <a:pt x="35" y="102"/>
                  </a:lnTo>
                  <a:lnTo>
                    <a:pt x="32" y="99"/>
                  </a:lnTo>
                  <a:lnTo>
                    <a:pt x="40" y="82"/>
                  </a:lnTo>
                  <a:lnTo>
                    <a:pt x="40" y="74"/>
                  </a:lnTo>
                  <a:lnTo>
                    <a:pt x="43" y="71"/>
                  </a:lnTo>
                  <a:lnTo>
                    <a:pt x="40" y="68"/>
                  </a:lnTo>
                  <a:lnTo>
                    <a:pt x="40" y="65"/>
                  </a:lnTo>
                  <a:lnTo>
                    <a:pt x="49" y="65"/>
                  </a:lnTo>
                  <a:lnTo>
                    <a:pt x="52" y="65"/>
                  </a:lnTo>
                  <a:lnTo>
                    <a:pt x="52" y="60"/>
                  </a:lnTo>
                  <a:lnTo>
                    <a:pt x="63" y="45"/>
                  </a:lnTo>
                  <a:lnTo>
                    <a:pt x="63" y="43"/>
                  </a:lnTo>
                  <a:lnTo>
                    <a:pt x="60" y="40"/>
                  </a:lnTo>
                  <a:lnTo>
                    <a:pt x="60" y="37"/>
                  </a:lnTo>
                  <a:lnTo>
                    <a:pt x="66" y="37"/>
                  </a:lnTo>
                  <a:lnTo>
                    <a:pt x="69" y="28"/>
                  </a:lnTo>
                  <a:lnTo>
                    <a:pt x="74" y="26"/>
                  </a:lnTo>
                  <a:lnTo>
                    <a:pt x="77" y="23"/>
                  </a:lnTo>
                  <a:lnTo>
                    <a:pt x="83" y="23"/>
                  </a:lnTo>
                  <a:lnTo>
                    <a:pt x="83" y="26"/>
                  </a:lnTo>
                  <a:lnTo>
                    <a:pt x="86" y="23"/>
                  </a:lnTo>
                  <a:lnTo>
                    <a:pt x="89" y="11"/>
                  </a:lnTo>
                  <a:lnTo>
                    <a:pt x="94" y="11"/>
                  </a:lnTo>
                  <a:lnTo>
                    <a:pt x="97" y="14"/>
                  </a:lnTo>
                  <a:lnTo>
                    <a:pt x="100" y="14"/>
                  </a:lnTo>
                  <a:lnTo>
                    <a:pt x="103" y="14"/>
                  </a:lnTo>
                  <a:close/>
                </a:path>
              </a:pathLst>
            </a:custGeom>
            <a:solidFill>
              <a:srgbClr val="44AD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highlight>
                  <a:srgbClr val="0F3DC5"/>
                </a:highlight>
                <a:latin typeface="Century Gothic"/>
              </a:endParaRPr>
            </a:p>
          </p:txBody>
        </p:sp>
        <p:sp>
          <p:nvSpPr>
            <p:cNvPr id="2002" name="Freeform 2825"/>
            <p:cNvSpPr/>
            <p:nvPr/>
          </p:nvSpPr>
          <p:spPr>
            <a:xfrm>
              <a:off x="3401280" y="3707640"/>
              <a:ext cx="188280" cy="110520"/>
            </a:xfrm>
            <a:custGeom>
              <a:avLst/>
              <a:gdLst>
                <a:gd name="textAreaLeft" fmla="*/ 0 w 188280"/>
                <a:gd name="textAreaRight" fmla="*/ 189000 w 188280"/>
                <a:gd name="textAreaTop" fmla="*/ 0 h 110520"/>
                <a:gd name="textAreaBottom" fmla="*/ 111240 h 110520"/>
              </a:gdLst>
              <a:ahLst/>
              <a:cxnLst/>
              <a:rect l="textAreaLeft" t="textAreaTop" r="textAreaRight" b="textAreaBottom"/>
              <a:pathLst>
                <a:path w="31" h="19">
                  <a:moveTo>
                    <a:pt x="3" y="11"/>
                  </a:moveTo>
                  <a:lnTo>
                    <a:pt x="0" y="14"/>
                  </a:lnTo>
                  <a:lnTo>
                    <a:pt x="0" y="17"/>
                  </a:lnTo>
                  <a:lnTo>
                    <a:pt x="3" y="19"/>
                  </a:lnTo>
                  <a:lnTo>
                    <a:pt x="9" y="19"/>
                  </a:lnTo>
                  <a:lnTo>
                    <a:pt x="11" y="14"/>
                  </a:lnTo>
                  <a:lnTo>
                    <a:pt x="14" y="14"/>
                  </a:lnTo>
                  <a:lnTo>
                    <a:pt x="17" y="19"/>
                  </a:lnTo>
                  <a:lnTo>
                    <a:pt x="20" y="19"/>
                  </a:lnTo>
                  <a:lnTo>
                    <a:pt x="23" y="19"/>
                  </a:lnTo>
                  <a:lnTo>
                    <a:pt x="26" y="19"/>
                  </a:lnTo>
                  <a:lnTo>
                    <a:pt x="28" y="17"/>
                  </a:lnTo>
                  <a:lnTo>
                    <a:pt x="31" y="17"/>
                  </a:lnTo>
                  <a:lnTo>
                    <a:pt x="28" y="17"/>
                  </a:lnTo>
                  <a:lnTo>
                    <a:pt x="28" y="14"/>
                  </a:lnTo>
                  <a:lnTo>
                    <a:pt x="31" y="14"/>
                  </a:lnTo>
                  <a:lnTo>
                    <a:pt x="31" y="11"/>
                  </a:lnTo>
                  <a:lnTo>
                    <a:pt x="28" y="11"/>
                  </a:lnTo>
                  <a:lnTo>
                    <a:pt x="26" y="11"/>
                  </a:lnTo>
                  <a:lnTo>
                    <a:pt x="28" y="8"/>
                  </a:lnTo>
                  <a:lnTo>
                    <a:pt x="26" y="8"/>
                  </a:lnTo>
                  <a:lnTo>
                    <a:pt x="26" y="5"/>
                  </a:lnTo>
                  <a:lnTo>
                    <a:pt x="23" y="2"/>
                  </a:lnTo>
                  <a:lnTo>
                    <a:pt x="20" y="0"/>
                  </a:lnTo>
                  <a:lnTo>
                    <a:pt x="14" y="0"/>
                  </a:lnTo>
                  <a:lnTo>
                    <a:pt x="14" y="2"/>
                  </a:lnTo>
                  <a:lnTo>
                    <a:pt x="11" y="2"/>
                  </a:lnTo>
                  <a:lnTo>
                    <a:pt x="9" y="2"/>
                  </a:lnTo>
                  <a:lnTo>
                    <a:pt x="9" y="5"/>
                  </a:lnTo>
                  <a:lnTo>
                    <a:pt x="6" y="8"/>
                  </a:lnTo>
                  <a:lnTo>
                    <a:pt x="3" y="8"/>
                  </a:lnTo>
                  <a:lnTo>
                    <a:pt x="3" y="8"/>
                  </a:lnTo>
                  <a:lnTo>
                    <a:pt x="3" y="11"/>
                  </a:lnTo>
                  <a:close/>
                </a:path>
              </a:pathLst>
            </a:custGeom>
            <a:solidFill>
              <a:srgbClr val="44AD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3" name="Freeform 2826"/>
            <p:cNvSpPr/>
            <p:nvPr/>
          </p:nvSpPr>
          <p:spPr>
            <a:xfrm>
              <a:off x="3211920" y="3690000"/>
              <a:ext cx="347040" cy="397440"/>
            </a:xfrm>
            <a:custGeom>
              <a:avLst/>
              <a:gdLst>
                <a:gd name="textAreaLeft" fmla="*/ 0 w 347040"/>
                <a:gd name="textAreaRight" fmla="*/ 347760 w 347040"/>
                <a:gd name="textAreaTop" fmla="*/ 0 h 397440"/>
                <a:gd name="textAreaBottom" fmla="*/ 398160 h 397440"/>
              </a:gdLst>
              <a:ahLst/>
              <a:cxnLst/>
              <a:rect l="textAreaLeft" t="textAreaTop" r="textAreaRight" b="textAreaBottom"/>
              <a:pathLst>
                <a:path w="57" h="68">
                  <a:moveTo>
                    <a:pt x="57" y="22"/>
                  </a:moveTo>
                  <a:lnTo>
                    <a:pt x="57" y="25"/>
                  </a:lnTo>
                  <a:lnTo>
                    <a:pt x="54" y="25"/>
                  </a:lnTo>
                  <a:lnTo>
                    <a:pt x="51" y="25"/>
                  </a:lnTo>
                  <a:lnTo>
                    <a:pt x="51" y="31"/>
                  </a:lnTo>
                  <a:lnTo>
                    <a:pt x="54" y="31"/>
                  </a:lnTo>
                  <a:lnTo>
                    <a:pt x="54" y="34"/>
                  </a:lnTo>
                  <a:lnTo>
                    <a:pt x="54" y="37"/>
                  </a:lnTo>
                  <a:lnTo>
                    <a:pt x="57" y="45"/>
                  </a:lnTo>
                  <a:lnTo>
                    <a:pt x="54" y="45"/>
                  </a:lnTo>
                  <a:lnTo>
                    <a:pt x="51" y="51"/>
                  </a:lnTo>
                  <a:lnTo>
                    <a:pt x="51" y="54"/>
                  </a:lnTo>
                  <a:lnTo>
                    <a:pt x="51" y="57"/>
                  </a:lnTo>
                  <a:lnTo>
                    <a:pt x="48" y="57"/>
                  </a:lnTo>
                  <a:lnTo>
                    <a:pt x="45" y="57"/>
                  </a:lnTo>
                  <a:lnTo>
                    <a:pt x="42" y="57"/>
                  </a:lnTo>
                  <a:lnTo>
                    <a:pt x="37" y="59"/>
                  </a:lnTo>
                  <a:lnTo>
                    <a:pt x="34" y="59"/>
                  </a:lnTo>
                  <a:lnTo>
                    <a:pt x="34" y="62"/>
                  </a:lnTo>
                  <a:lnTo>
                    <a:pt x="31" y="62"/>
                  </a:lnTo>
                  <a:lnTo>
                    <a:pt x="28" y="62"/>
                  </a:lnTo>
                  <a:lnTo>
                    <a:pt x="28" y="65"/>
                  </a:lnTo>
                  <a:lnTo>
                    <a:pt x="25" y="62"/>
                  </a:lnTo>
                  <a:lnTo>
                    <a:pt x="28" y="62"/>
                  </a:lnTo>
                  <a:lnTo>
                    <a:pt x="25" y="62"/>
                  </a:lnTo>
                  <a:lnTo>
                    <a:pt x="25" y="65"/>
                  </a:lnTo>
                  <a:lnTo>
                    <a:pt x="22" y="65"/>
                  </a:lnTo>
                  <a:lnTo>
                    <a:pt x="20" y="68"/>
                  </a:lnTo>
                  <a:lnTo>
                    <a:pt x="17" y="68"/>
                  </a:lnTo>
                  <a:lnTo>
                    <a:pt x="14" y="68"/>
                  </a:lnTo>
                  <a:lnTo>
                    <a:pt x="11" y="68"/>
                  </a:lnTo>
                  <a:lnTo>
                    <a:pt x="8" y="68"/>
                  </a:lnTo>
                  <a:lnTo>
                    <a:pt x="8" y="65"/>
                  </a:lnTo>
                  <a:lnTo>
                    <a:pt x="11" y="65"/>
                  </a:lnTo>
                  <a:lnTo>
                    <a:pt x="8" y="65"/>
                  </a:lnTo>
                  <a:lnTo>
                    <a:pt x="5" y="65"/>
                  </a:lnTo>
                  <a:lnTo>
                    <a:pt x="5" y="68"/>
                  </a:lnTo>
                  <a:lnTo>
                    <a:pt x="3" y="68"/>
                  </a:lnTo>
                  <a:lnTo>
                    <a:pt x="5" y="65"/>
                  </a:lnTo>
                  <a:lnTo>
                    <a:pt x="8" y="62"/>
                  </a:lnTo>
                  <a:lnTo>
                    <a:pt x="5" y="62"/>
                  </a:lnTo>
                  <a:lnTo>
                    <a:pt x="3" y="65"/>
                  </a:lnTo>
                  <a:lnTo>
                    <a:pt x="3" y="62"/>
                  </a:lnTo>
                  <a:lnTo>
                    <a:pt x="0" y="62"/>
                  </a:lnTo>
                  <a:lnTo>
                    <a:pt x="3" y="62"/>
                  </a:lnTo>
                  <a:lnTo>
                    <a:pt x="3" y="59"/>
                  </a:lnTo>
                  <a:lnTo>
                    <a:pt x="5" y="59"/>
                  </a:lnTo>
                  <a:lnTo>
                    <a:pt x="8" y="59"/>
                  </a:lnTo>
                  <a:lnTo>
                    <a:pt x="5" y="59"/>
                  </a:lnTo>
                  <a:lnTo>
                    <a:pt x="3" y="57"/>
                  </a:lnTo>
                  <a:lnTo>
                    <a:pt x="0" y="57"/>
                  </a:lnTo>
                  <a:lnTo>
                    <a:pt x="3" y="54"/>
                  </a:lnTo>
                  <a:lnTo>
                    <a:pt x="3" y="57"/>
                  </a:lnTo>
                  <a:lnTo>
                    <a:pt x="5" y="57"/>
                  </a:lnTo>
                  <a:lnTo>
                    <a:pt x="8" y="57"/>
                  </a:lnTo>
                  <a:lnTo>
                    <a:pt x="5" y="54"/>
                  </a:lnTo>
                  <a:lnTo>
                    <a:pt x="8" y="54"/>
                  </a:lnTo>
                  <a:lnTo>
                    <a:pt x="8" y="51"/>
                  </a:lnTo>
                  <a:lnTo>
                    <a:pt x="11" y="51"/>
                  </a:lnTo>
                  <a:lnTo>
                    <a:pt x="14" y="51"/>
                  </a:lnTo>
                  <a:lnTo>
                    <a:pt x="17" y="51"/>
                  </a:lnTo>
                  <a:lnTo>
                    <a:pt x="20" y="48"/>
                  </a:lnTo>
                  <a:lnTo>
                    <a:pt x="22" y="51"/>
                  </a:lnTo>
                  <a:lnTo>
                    <a:pt x="22" y="48"/>
                  </a:lnTo>
                  <a:lnTo>
                    <a:pt x="20" y="48"/>
                  </a:lnTo>
                  <a:lnTo>
                    <a:pt x="17" y="48"/>
                  </a:lnTo>
                  <a:lnTo>
                    <a:pt x="20" y="45"/>
                  </a:lnTo>
                  <a:lnTo>
                    <a:pt x="17" y="45"/>
                  </a:lnTo>
                  <a:lnTo>
                    <a:pt x="17" y="48"/>
                  </a:lnTo>
                  <a:lnTo>
                    <a:pt x="14" y="48"/>
                  </a:lnTo>
                  <a:lnTo>
                    <a:pt x="11" y="48"/>
                  </a:lnTo>
                  <a:lnTo>
                    <a:pt x="11" y="51"/>
                  </a:lnTo>
                  <a:lnTo>
                    <a:pt x="8" y="51"/>
                  </a:lnTo>
                  <a:lnTo>
                    <a:pt x="5" y="51"/>
                  </a:lnTo>
                  <a:lnTo>
                    <a:pt x="11" y="48"/>
                  </a:lnTo>
                  <a:lnTo>
                    <a:pt x="11" y="45"/>
                  </a:lnTo>
                  <a:lnTo>
                    <a:pt x="14" y="45"/>
                  </a:lnTo>
                  <a:lnTo>
                    <a:pt x="11" y="45"/>
                  </a:lnTo>
                  <a:lnTo>
                    <a:pt x="14" y="42"/>
                  </a:lnTo>
                  <a:lnTo>
                    <a:pt x="17" y="39"/>
                  </a:lnTo>
                  <a:lnTo>
                    <a:pt x="20" y="39"/>
                  </a:lnTo>
                  <a:lnTo>
                    <a:pt x="17" y="39"/>
                  </a:lnTo>
                  <a:lnTo>
                    <a:pt x="20" y="37"/>
                  </a:lnTo>
                  <a:lnTo>
                    <a:pt x="17" y="39"/>
                  </a:lnTo>
                  <a:lnTo>
                    <a:pt x="11" y="39"/>
                  </a:lnTo>
                  <a:lnTo>
                    <a:pt x="11" y="37"/>
                  </a:lnTo>
                  <a:lnTo>
                    <a:pt x="8" y="37"/>
                  </a:lnTo>
                  <a:lnTo>
                    <a:pt x="5" y="37"/>
                  </a:lnTo>
                  <a:lnTo>
                    <a:pt x="3" y="37"/>
                  </a:lnTo>
                  <a:lnTo>
                    <a:pt x="3" y="34"/>
                  </a:lnTo>
                  <a:lnTo>
                    <a:pt x="5" y="31"/>
                  </a:lnTo>
                  <a:lnTo>
                    <a:pt x="11" y="28"/>
                  </a:lnTo>
                  <a:lnTo>
                    <a:pt x="8" y="28"/>
                  </a:lnTo>
                  <a:lnTo>
                    <a:pt x="5" y="28"/>
                  </a:lnTo>
                  <a:lnTo>
                    <a:pt x="5" y="25"/>
                  </a:lnTo>
                  <a:lnTo>
                    <a:pt x="8" y="25"/>
                  </a:lnTo>
                  <a:lnTo>
                    <a:pt x="5" y="25"/>
                  </a:lnTo>
                  <a:lnTo>
                    <a:pt x="5" y="22"/>
                  </a:lnTo>
                  <a:lnTo>
                    <a:pt x="8" y="22"/>
                  </a:lnTo>
                  <a:lnTo>
                    <a:pt x="8" y="20"/>
                  </a:lnTo>
                  <a:lnTo>
                    <a:pt x="11" y="20"/>
                  </a:lnTo>
                  <a:lnTo>
                    <a:pt x="14" y="20"/>
                  </a:lnTo>
                  <a:lnTo>
                    <a:pt x="14" y="22"/>
                  </a:lnTo>
                  <a:lnTo>
                    <a:pt x="17" y="22"/>
                  </a:lnTo>
                  <a:lnTo>
                    <a:pt x="17" y="20"/>
                  </a:lnTo>
                  <a:lnTo>
                    <a:pt x="20" y="20"/>
                  </a:lnTo>
                  <a:lnTo>
                    <a:pt x="22" y="22"/>
                  </a:lnTo>
                  <a:lnTo>
                    <a:pt x="22" y="20"/>
                  </a:lnTo>
                  <a:lnTo>
                    <a:pt x="22" y="17"/>
                  </a:lnTo>
                  <a:lnTo>
                    <a:pt x="25" y="17"/>
                  </a:lnTo>
                  <a:lnTo>
                    <a:pt x="28" y="14"/>
                  </a:lnTo>
                  <a:lnTo>
                    <a:pt x="25" y="14"/>
                  </a:lnTo>
                  <a:lnTo>
                    <a:pt x="22" y="14"/>
                  </a:lnTo>
                  <a:lnTo>
                    <a:pt x="20" y="14"/>
                  </a:lnTo>
                  <a:lnTo>
                    <a:pt x="20" y="11"/>
                  </a:lnTo>
                  <a:lnTo>
                    <a:pt x="22" y="11"/>
                  </a:lnTo>
                  <a:lnTo>
                    <a:pt x="25" y="11"/>
                  </a:lnTo>
                  <a:lnTo>
                    <a:pt x="25" y="8"/>
                  </a:lnTo>
                  <a:lnTo>
                    <a:pt x="25" y="5"/>
                  </a:lnTo>
                  <a:lnTo>
                    <a:pt x="28" y="5"/>
                  </a:lnTo>
                  <a:lnTo>
                    <a:pt x="28" y="3"/>
                  </a:lnTo>
                  <a:lnTo>
                    <a:pt x="31" y="3"/>
                  </a:lnTo>
                  <a:lnTo>
                    <a:pt x="34" y="3"/>
                  </a:lnTo>
                  <a:lnTo>
                    <a:pt x="37" y="5"/>
                  </a:lnTo>
                  <a:lnTo>
                    <a:pt x="34" y="8"/>
                  </a:lnTo>
                  <a:lnTo>
                    <a:pt x="37" y="8"/>
                  </a:lnTo>
                  <a:lnTo>
                    <a:pt x="37" y="5"/>
                  </a:lnTo>
                  <a:lnTo>
                    <a:pt x="37" y="3"/>
                  </a:lnTo>
                  <a:lnTo>
                    <a:pt x="40" y="3"/>
                  </a:lnTo>
                  <a:lnTo>
                    <a:pt x="40" y="0"/>
                  </a:lnTo>
                  <a:lnTo>
                    <a:pt x="42" y="3"/>
                  </a:lnTo>
                  <a:lnTo>
                    <a:pt x="40" y="5"/>
                  </a:lnTo>
                  <a:lnTo>
                    <a:pt x="40" y="8"/>
                  </a:lnTo>
                  <a:lnTo>
                    <a:pt x="37" y="11"/>
                  </a:lnTo>
                  <a:lnTo>
                    <a:pt x="34" y="11"/>
                  </a:lnTo>
                  <a:lnTo>
                    <a:pt x="34" y="14"/>
                  </a:lnTo>
                  <a:lnTo>
                    <a:pt x="31" y="17"/>
                  </a:lnTo>
                  <a:lnTo>
                    <a:pt x="31" y="20"/>
                  </a:lnTo>
                  <a:lnTo>
                    <a:pt x="34" y="22"/>
                  </a:lnTo>
                  <a:lnTo>
                    <a:pt x="40" y="22"/>
                  </a:lnTo>
                  <a:lnTo>
                    <a:pt x="42" y="17"/>
                  </a:lnTo>
                  <a:lnTo>
                    <a:pt x="45" y="17"/>
                  </a:lnTo>
                  <a:lnTo>
                    <a:pt x="48" y="22"/>
                  </a:lnTo>
                  <a:lnTo>
                    <a:pt x="51" y="22"/>
                  </a:lnTo>
                  <a:lnTo>
                    <a:pt x="54" y="22"/>
                  </a:lnTo>
                  <a:lnTo>
                    <a:pt x="57" y="22"/>
                  </a:lnTo>
                  <a:close/>
                </a:path>
              </a:pathLst>
            </a:custGeom>
            <a:solidFill>
              <a:srgbClr val="0D29F9"/>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4" name="Freeform 2827"/>
            <p:cNvSpPr/>
            <p:nvPr/>
          </p:nvSpPr>
          <p:spPr>
            <a:xfrm>
              <a:off x="3437640" y="292284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3" y="0"/>
                  </a:moveTo>
                  <a:lnTo>
                    <a:pt x="3" y="3"/>
                  </a:lnTo>
                  <a:lnTo>
                    <a:pt x="0" y="3"/>
                  </a:lnTo>
                  <a:lnTo>
                    <a:pt x="3" y="3"/>
                  </a:lnTo>
                  <a:lnTo>
                    <a:pt x="5" y="6"/>
                  </a:lnTo>
                  <a:lnTo>
                    <a:pt x="8" y="6"/>
                  </a:lnTo>
                  <a:lnTo>
                    <a:pt x="5" y="6"/>
                  </a:lnTo>
                  <a:lnTo>
                    <a:pt x="5"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5" name="Freeform 2828"/>
            <p:cNvSpPr/>
            <p:nvPr/>
          </p:nvSpPr>
          <p:spPr>
            <a:xfrm>
              <a:off x="3419280" y="29404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3"/>
                  </a:lnTo>
                  <a:lnTo>
                    <a:pt x="3"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6" name="Freeform 2829"/>
            <p:cNvSpPr/>
            <p:nvPr/>
          </p:nvSpPr>
          <p:spPr>
            <a:xfrm>
              <a:off x="3456000" y="298728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2" y="0"/>
                  </a:moveTo>
                  <a:lnTo>
                    <a:pt x="2" y="3"/>
                  </a:lnTo>
                  <a:lnTo>
                    <a:pt x="5" y="3"/>
                  </a:lnTo>
                  <a:lnTo>
                    <a:pt x="5" y="6"/>
                  </a:lnTo>
                  <a:lnTo>
                    <a:pt x="2" y="6"/>
                  </a:lnTo>
                  <a:lnTo>
                    <a:pt x="2" y="3"/>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7" name="Freeform 2830"/>
            <p:cNvSpPr/>
            <p:nvPr/>
          </p:nvSpPr>
          <p:spPr>
            <a:xfrm>
              <a:off x="3456000" y="292284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0"/>
                  </a:moveTo>
                  <a:lnTo>
                    <a:pt x="2" y="3"/>
                  </a:lnTo>
                  <a:lnTo>
                    <a:pt x="5" y="6"/>
                  </a:lnTo>
                  <a:lnTo>
                    <a:pt x="5" y="3"/>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8" name="Freeform 2831"/>
            <p:cNvSpPr/>
            <p:nvPr/>
          </p:nvSpPr>
          <p:spPr>
            <a:xfrm>
              <a:off x="3486600" y="2922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09" name="Freeform 2832"/>
            <p:cNvSpPr/>
            <p:nvPr/>
          </p:nvSpPr>
          <p:spPr>
            <a:xfrm>
              <a:off x="3889080" y="3139560"/>
              <a:ext cx="48240" cy="63720"/>
            </a:xfrm>
            <a:custGeom>
              <a:avLst/>
              <a:gdLst>
                <a:gd name="textAreaLeft" fmla="*/ 0 w 48240"/>
                <a:gd name="textAreaRight" fmla="*/ 48960 w 48240"/>
                <a:gd name="textAreaTop" fmla="*/ 0 h 63720"/>
                <a:gd name="textAreaBottom" fmla="*/ 64440 h 63720"/>
              </a:gdLst>
              <a:ahLst/>
              <a:cxnLst/>
              <a:rect l="textAreaLeft" t="textAreaTop" r="textAreaRight" b="textAreaBottom"/>
              <a:pathLst>
                <a:path w="8" h="11">
                  <a:moveTo>
                    <a:pt x="5" y="3"/>
                  </a:moveTo>
                  <a:lnTo>
                    <a:pt x="5" y="6"/>
                  </a:lnTo>
                  <a:lnTo>
                    <a:pt x="2" y="8"/>
                  </a:lnTo>
                  <a:lnTo>
                    <a:pt x="2" y="11"/>
                  </a:lnTo>
                  <a:lnTo>
                    <a:pt x="5" y="8"/>
                  </a:lnTo>
                  <a:lnTo>
                    <a:pt x="5" y="6"/>
                  </a:lnTo>
                  <a:lnTo>
                    <a:pt x="8" y="6"/>
                  </a:lnTo>
                  <a:lnTo>
                    <a:pt x="8" y="3"/>
                  </a:lnTo>
                  <a:lnTo>
                    <a:pt x="8" y="3"/>
                  </a:lnTo>
                  <a:lnTo>
                    <a:pt x="5" y="0"/>
                  </a:lnTo>
                  <a:lnTo>
                    <a:pt x="2" y="0"/>
                  </a:lnTo>
                  <a:lnTo>
                    <a:pt x="2" y="3"/>
                  </a:lnTo>
                  <a:lnTo>
                    <a:pt x="0" y="3"/>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0" name="Freeform 2833"/>
            <p:cNvSpPr/>
            <p:nvPr/>
          </p:nvSpPr>
          <p:spPr>
            <a:xfrm>
              <a:off x="3889080" y="31219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2" y="3"/>
                  </a:lnTo>
                  <a:lnTo>
                    <a:pt x="0" y="3"/>
                  </a:lnTo>
                  <a:lnTo>
                    <a:pt x="2"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1" name="Freeform 2834"/>
            <p:cNvSpPr/>
            <p:nvPr/>
          </p:nvSpPr>
          <p:spPr>
            <a:xfrm>
              <a:off x="3919320" y="3104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2" name="Freeform 2835"/>
            <p:cNvSpPr/>
            <p:nvPr/>
          </p:nvSpPr>
          <p:spPr>
            <a:xfrm>
              <a:off x="3919320" y="3087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3" name="Rectangle 2836"/>
            <p:cNvSpPr/>
            <p:nvPr/>
          </p:nvSpPr>
          <p:spPr>
            <a:xfrm>
              <a:off x="3748680" y="33033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4" name="Freeform 2837"/>
            <p:cNvSpPr/>
            <p:nvPr/>
          </p:nvSpPr>
          <p:spPr>
            <a:xfrm>
              <a:off x="3748680" y="328608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3" y="3"/>
                  </a:moveTo>
                  <a:lnTo>
                    <a:pt x="8" y="3"/>
                  </a:lnTo>
                  <a:lnTo>
                    <a:pt x="11" y="3"/>
                  </a:lnTo>
                  <a:lnTo>
                    <a:pt x="8" y="3"/>
                  </a:lnTo>
                  <a:lnTo>
                    <a:pt x="6" y="0"/>
                  </a:lnTo>
                  <a:lnTo>
                    <a:pt x="6" y="3"/>
                  </a:ln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5" name="Freeform 2838"/>
            <p:cNvSpPr/>
            <p:nvPr/>
          </p:nvSpPr>
          <p:spPr>
            <a:xfrm>
              <a:off x="3767040" y="32742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6" name="Freeform 2839"/>
            <p:cNvSpPr/>
            <p:nvPr/>
          </p:nvSpPr>
          <p:spPr>
            <a:xfrm>
              <a:off x="3785400" y="32565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0"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7" name="Freeform 2840"/>
            <p:cNvSpPr/>
            <p:nvPr/>
          </p:nvSpPr>
          <p:spPr>
            <a:xfrm>
              <a:off x="3797640" y="3256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8" name="Freeform 2841"/>
            <p:cNvSpPr/>
            <p:nvPr/>
          </p:nvSpPr>
          <p:spPr>
            <a:xfrm>
              <a:off x="3797640" y="32742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19" name="Freeform 2842"/>
            <p:cNvSpPr/>
            <p:nvPr/>
          </p:nvSpPr>
          <p:spPr>
            <a:xfrm>
              <a:off x="3541320" y="3338640"/>
              <a:ext cx="621360" cy="894960"/>
            </a:xfrm>
            <a:custGeom>
              <a:avLst/>
              <a:gdLst>
                <a:gd name="textAreaLeft" fmla="*/ 0 w 621360"/>
                <a:gd name="textAreaRight" fmla="*/ 622080 w 621360"/>
                <a:gd name="textAreaTop" fmla="*/ 0 h 894960"/>
                <a:gd name="textAreaBottom" fmla="*/ 895680 h 894960"/>
              </a:gdLst>
              <a:ahLst/>
              <a:cxnLst/>
              <a:rect l="textAreaLeft" t="textAreaTop" r="textAreaRight" b="textAreaBottom"/>
              <a:pathLst>
                <a:path w="102" h="153">
                  <a:moveTo>
                    <a:pt x="25" y="23"/>
                  </a:moveTo>
                  <a:lnTo>
                    <a:pt x="22" y="23"/>
                  </a:lnTo>
                  <a:lnTo>
                    <a:pt x="20" y="20"/>
                  </a:lnTo>
                  <a:lnTo>
                    <a:pt x="22" y="20"/>
                  </a:lnTo>
                  <a:lnTo>
                    <a:pt x="25" y="20"/>
                  </a:lnTo>
                  <a:lnTo>
                    <a:pt x="25" y="17"/>
                  </a:lnTo>
                  <a:lnTo>
                    <a:pt x="22" y="20"/>
                  </a:lnTo>
                  <a:lnTo>
                    <a:pt x="20" y="20"/>
                  </a:lnTo>
                  <a:lnTo>
                    <a:pt x="22" y="17"/>
                  </a:lnTo>
                  <a:lnTo>
                    <a:pt x="25" y="17"/>
                  </a:lnTo>
                  <a:lnTo>
                    <a:pt x="28" y="17"/>
                  </a:lnTo>
                  <a:lnTo>
                    <a:pt x="28" y="14"/>
                  </a:lnTo>
                  <a:lnTo>
                    <a:pt x="25" y="14"/>
                  </a:lnTo>
                  <a:lnTo>
                    <a:pt x="22" y="14"/>
                  </a:lnTo>
                  <a:lnTo>
                    <a:pt x="25" y="14"/>
                  </a:lnTo>
                  <a:lnTo>
                    <a:pt x="28" y="11"/>
                  </a:lnTo>
                  <a:lnTo>
                    <a:pt x="31" y="11"/>
                  </a:lnTo>
                  <a:lnTo>
                    <a:pt x="31" y="8"/>
                  </a:lnTo>
                  <a:lnTo>
                    <a:pt x="37" y="6"/>
                  </a:lnTo>
                  <a:lnTo>
                    <a:pt x="40" y="6"/>
                  </a:lnTo>
                  <a:lnTo>
                    <a:pt x="40" y="3"/>
                  </a:lnTo>
                  <a:lnTo>
                    <a:pt x="37" y="3"/>
                  </a:lnTo>
                  <a:lnTo>
                    <a:pt x="37" y="0"/>
                  </a:lnTo>
                  <a:lnTo>
                    <a:pt x="31" y="0"/>
                  </a:lnTo>
                  <a:lnTo>
                    <a:pt x="28" y="3"/>
                  </a:lnTo>
                  <a:lnTo>
                    <a:pt x="28" y="0"/>
                  </a:lnTo>
                  <a:lnTo>
                    <a:pt x="22" y="3"/>
                  </a:lnTo>
                  <a:lnTo>
                    <a:pt x="20" y="3"/>
                  </a:lnTo>
                  <a:lnTo>
                    <a:pt x="17" y="0"/>
                  </a:lnTo>
                  <a:lnTo>
                    <a:pt x="14" y="0"/>
                  </a:lnTo>
                  <a:lnTo>
                    <a:pt x="14" y="3"/>
                  </a:lnTo>
                  <a:lnTo>
                    <a:pt x="11" y="3"/>
                  </a:lnTo>
                  <a:lnTo>
                    <a:pt x="11" y="6"/>
                  </a:lnTo>
                  <a:lnTo>
                    <a:pt x="14" y="8"/>
                  </a:lnTo>
                  <a:lnTo>
                    <a:pt x="11" y="8"/>
                  </a:lnTo>
                  <a:lnTo>
                    <a:pt x="8" y="8"/>
                  </a:lnTo>
                  <a:lnTo>
                    <a:pt x="11" y="11"/>
                  </a:lnTo>
                  <a:lnTo>
                    <a:pt x="8" y="11"/>
                  </a:lnTo>
                  <a:lnTo>
                    <a:pt x="11" y="11"/>
                  </a:lnTo>
                  <a:lnTo>
                    <a:pt x="11" y="14"/>
                  </a:lnTo>
                  <a:lnTo>
                    <a:pt x="8" y="14"/>
                  </a:lnTo>
                  <a:lnTo>
                    <a:pt x="5" y="14"/>
                  </a:lnTo>
                  <a:lnTo>
                    <a:pt x="3" y="17"/>
                  </a:lnTo>
                  <a:lnTo>
                    <a:pt x="5" y="17"/>
                  </a:lnTo>
                  <a:lnTo>
                    <a:pt x="3" y="17"/>
                  </a:lnTo>
                  <a:lnTo>
                    <a:pt x="3" y="20"/>
                  </a:lnTo>
                  <a:lnTo>
                    <a:pt x="5" y="20"/>
                  </a:lnTo>
                  <a:lnTo>
                    <a:pt x="8" y="23"/>
                  </a:lnTo>
                  <a:lnTo>
                    <a:pt x="5" y="23"/>
                  </a:lnTo>
                  <a:lnTo>
                    <a:pt x="3" y="20"/>
                  </a:lnTo>
                  <a:lnTo>
                    <a:pt x="3" y="23"/>
                  </a:lnTo>
                  <a:lnTo>
                    <a:pt x="5" y="26"/>
                  </a:lnTo>
                  <a:lnTo>
                    <a:pt x="5" y="23"/>
                  </a:lnTo>
                  <a:lnTo>
                    <a:pt x="5" y="26"/>
                  </a:lnTo>
                  <a:lnTo>
                    <a:pt x="8" y="23"/>
                  </a:lnTo>
                  <a:lnTo>
                    <a:pt x="5" y="26"/>
                  </a:lnTo>
                  <a:lnTo>
                    <a:pt x="8" y="26"/>
                  </a:lnTo>
                  <a:lnTo>
                    <a:pt x="5" y="26"/>
                  </a:lnTo>
                  <a:lnTo>
                    <a:pt x="5" y="28"/>
                  </a:lnTo>
                  <a:lnTo>
                    <a:pt x="8" y="28"/>
                  </a:lnTo>
                  <a:lnTo>
                    <a:pt x="5" y="28"/>
                  </a:lnTo>
                  <a:lnTo>
                    <a:pt x="3" y="31"/>
                  </a:lnTo>
                  <a:lnTo>
                    <a:pt x="5" y="31"/>
                  </a:lnTo>
                  <a:lnTo>
                    <a:pt x="3" y="31"/>
                  </a:lnTo>
                  <a:lnTo>
                    <a:pt x="5" y="34"/>
                  </a:lnTo>
                  <a:lnTo>
                    <a:pt x="3" y="34"/>
                  </a:lnTo>
                  <a:lnTo>
                    <a:pt x="0" y="34"/>
                  </a:lnTo>
                  <a:lnTo>
                    <a:pt x="0" y="37"/>
                  </a:lnTo>
                  <a:lnTo>
                    <a:pt x="3" y="37"/>
                  </a:lnTo>
                  <a:lnTo>
                    <a:pt x="5" y="37"/>
                  </a:lnTo>
                  <a:lnTo>
                    <a:pt x="3" y="37"/>
                  </a:lnTo>
                  <a:lnTo>
                    <a:pt x="3" y="40"/>
                  </a:lnTo>
                  <a:lnTo>
                    <a:pt x="5" y="40"/>
                  </a:lnTo>
                  <a:lnTo>
                    <a:pt x="8" y="40"/>
                  </a:lnTo>
                  <a:lnTo>
                    <a:pt x="8" y="37"/>
                  </a:lnTo>
                  <a:lnTo>
                    <a:pt x="11" y="37"/>
                  </a:lnTo>
                  <a:lnTo>
                    <a:pt x="11" y="34"/>
                  </a:lnTo>
                  <a:lnTo>
                    <a:pt x="17" y="31"/>
                  </a:lnTo>
                  <a:lnTo>
                    <a:pt x="11" y="37"/>
                  </a:lnTo>
                  <a:lnTo>
                    <a:pt x="11" y="40"/>
                  </a:lnTo>
                  <a:lnTo>
                    <a:pt x="8" y="40"/>
                  </a:lnTo>
                  <a:lnTo>
                    <a:pt x="8" y="43"/>
                  </a:lnTo>
                  <a:lnTo>
                    <a:pt x="8" y="40"/>
                  </a:lnTo>
                  <a:lnTo>
                    <a:pt x="8" y="43"/>
                  </a:lnTo>
                  <a:lnTo>
                    <a:pt x="5" y="43"/>
                  </a:lnTo>
                  <a:lnTo>
                    <a:pt x="8" y="45"/>
                  </a:lnTo>
                  <a:lnTo>
                    <a:pt x="5" y="48"/>
                  </a:lnTo>
                  <a:lnTo>
                    <a:pt x="5" y="51"/>
                  </a:lnTo>
                  <a:lnTo>
                    <a:pt x="5" y="54"/>
                  </a:lnTo>
                  <a:lnTo>
                    <a:pt x="8" y="54"/>
                  </a:lnTo>
                  <a:lnTo>
                    <a:pt x="5" y="57"/>
                  </a:lnTo>
                  <a:lnTo>
                    <a:pt x="5" y="60"/>
                  </a:lnTo>
                  <a:lnTo>
                    <a:pt x="3" y="60"/>
                  </a:lnTo>
                  <a:lnTo>
                    <a:pt x="3" y="63"/>
                  </a:lnTo>
                  <a:lnTo>
                    <a:pt x="5" y="63"/>
                  </a:lnTo>
                  <a:lnTo>
                    <a:pt x="8" y="63"/>
                  </a:lnTo>
                  <a:lnTo>
                    <a:pt x="8" y="60"/>
                  </a:lnTo>
                  <a:lnTo>
                    <a:pt x="8" y="57"/>
                  </a:lnTo>
                  <a:lnTo>
                    <a:pt x="8" y="54"/>
                  </a:lnTo>
                  <a:lnTo>
                    <a:pt x="11" y="54"/>
                  </a:lnTo>
                  <a:lnTo>
                    <a:pt x="11" y="51"/>
                  </a:lnTo>
                  <a:lnTo>
                    <a:pt x="8" y="51"/>
                  </a:lnTo>
                  <a:lnTo>
                    <a:pt x="8" y="48"/>
                  </a:lnTo>
                  <a:lnTo>
                    <a:pt x="14" y="43"/>
                  </a:lnTo>
                  <a:lnTo>
                    <a:pt x="14" y="45"/>
                  </a:lnTo>
                  <a:lnTo>
                    <a:pt x="11" y="48"/>
                  </a:lnTo>
                  <a:lnTo>
                    <a:pt x="11" y="51"/>
                  </a:lnTo>
                  <a:lnTo>
                    <a:pt x="14" y="48"/>
                  </a:lnTo>
                  <a:lnTo>
                    <a:pt x="14" y="51"/>
                  </a:lnTo>
                  <a:lnTo>
                    <a:pt x="14" y="48"/>
                  </a:lnTo>
                  <a:lnTo>
                    <a:pt x="14" y="45"/>
                  </a:lnTo>
                  <a:lnTo>
                    <a:pt x="17" y="48"/>
                  </a:lnTo>
                  <a:lnTo>
                    <a:pt x="20" y="48"/>
                  </a:lnTo>
                  <a:lnTo>
                    <a:pt x="22" y="51"/>
                  </a:lnTo>
                  <a:lnTo>
                    <a:pt x="20" y="48"/>
                  </a:lnTo>
                  <a:lnTo>
                    <a:pt x="20" y="51"/>
                  </a:lnTo>
                  <a:lnTo>
                    <a:pt x="17" y="48"/>
                  </a:lnTo>
                  <a:lnTo>
                    <a:pt x="14" y="51"/>
                  </a:lnTo>
                  <a:lnTo>
                    <a:pt x="14" y="54"/>
                  </a:lnTo>
                  <a:lnTo>
                    <a:pt x="17" y="57"/>
                  </a:lnTo>
                  <a:lnTo>
                    <a:pt x="17" y="60"/>
                  </a:lnTo>
                  <a:lnTo>
                    <a:pt x="14" y="65"/>
                  </a:lnTo>
                  <a:lnTo>
                    <a:pt x="14" y="68"/>
                  </a:lnTo>
                  <a:lnTo>
                    <a:pt x="11" y="68"/>
                  </a:lnTo>
                  <a:lnTo>
                    <a:pt x="14" y="71"/>
                  </a:lnTo>
                  <a:lnTo>
                    <a:pt x="14" y="74"/>
                  </a:lnTo>
                  <a:lnTo>
                    <a:pt x="17" y="74"/>
                  </a:lnTo>
                  <a:lnTo>
                    <a:pt x="17" y="71"/>
                  </a:lnTo>
                  <a:lnTo>
                    <a:pt x="14" y="71"/>
                  </a:lnTo>
                  <a:lnTo>
                    <a:pt x="17" y="68"/>
                  </a:lnTo>
                  <a:lnTo>
                    <a:pt x="20" y="71"/>
                  </a:lnTo>
                  <a:lnTo>
                    <a:pt x="22" y="74"/>
                  </a:lnTo>
                  <a:lnTo>
                    <a:pt x="22" y="71"/>
                  </a:lnTo>
                  <a:lnTo>
                    <a:pt x="22" y="68"/>
                  </a:lnTo>
                  <a:lnTo>
                    <a:pt x="25" y="71"/>
                  </a:lnTo>
                  <a:lnTo>
                    <a:pt x="28" y="71"/>
                  </a:lnTo>
                  <a:lnTo>
                    <a:pt x="28" y="68"/>
                  </a:lnTo>
                  <a:lnTo>
                    <a:pt x="31" y="68"/>
                  </a:lnTo>
                  <a:lnTo>
                    <a:pt x="34" y="68"/>
                  </a:lnTo>
                  <a:lnTo>
                    <a:pt x="34" y="65"/>
                  </a:lnTo>
                  <a:lnTo>
                    <a:pt x="34" y="68"/>
                  </a:lnTo>
                  <a:lnTo>
                    <a:pt x="37" y="68"/>
                  </a:lnTo>
                  <a:lnTo>
                    <a:pt x="40" y="68"/>
                  </a:lnTo>
                  <a:lnTo>
                    <a:pt x="37" y="68"/>
                  </a:lnTo>
                  <a:lnTo>
                    <a:pt x="34" y="71"/>
                  </a:lnTo>
                  <a:lnTo>
                    <a:pt x="31" y="74"/>
                  </a:lnTo>
                  <a:lnTo>
                    <a:pt x="34" y="80"/>
                  </a:lnTo>
                  <a:lnTo>
                    <a:pt x="37" y="80"/>
                  </a:lnTo>
                  <a:lnTo>
                    <a:pt x="37" y="82"/>
                  </a:lnTo>
                  <a:lnTo>
                    <a:pt x="40" y="82"/>
                  </a:lnTo>
                  <a:lnTo>
                    <a:pt x="42" y="82"/>
                  </a:lnTo>
                  <a:lnTo>
                    <a:pt x="42" y="80"/>
                  </a:lnTo>
                  <a:lnTo>
                    <a:pt x="40" y="82"/>
                  </a:lnTo>
                  <a:lnTo>
                    <a:pt x="42" y="82"/>
                  </a:lnTo>
                  <a:lnTo>
                    <a:pt x="42" y="85"/>
                  </a:lnTo>
                  <a:lnTo>
                    <a:pt x="40" y="85"/>
                  </a:lnTo>
                  <a:lnTo>
                    <a:pt x="40" y="88"/>
                  </a:lnTo>
                  <a:lnTo>
                    <a:pt x="42" y="88"/>
                  </a:lnTo>
                  <a:lnTo>
                    <a:pt x="40" y="88"/>
                  </a:lnTo>
                  <a:lnTo>
                    <a:pt x="40" y="91"/>
                  </a:lnTo>
                  <a:lnTo>
                    <a:pt x="40" y="94"/>
                  </a:lnTo>
                  <a:lnTo>
                    <a:pt x="42" y="94"/>
                  </a:lnTo>
                  <a:lnTo>
                    <a:pt x="42" y="97"/>
                  </a:lnTo>
                  <a:lnTo>
                    <a:pt x="40" y="97"/>
                  </a:lnTo>
                  <a:lnTo>
                    <a:pt x="40" y="94"/>
                  </a:lnTo>
                  <a:lnTo>
                    <a:pt x="37" y="97"/>
                  </a:lnTo>
                  <a:lnTo>
                    <a:pt x="40" y="97"/>
                  </a:lnTo>
                  <a:lnTo>
                    <a:pt x="37" y="97"/>
                  </a:lnTo>
                  <a:lnTo>
                    <a:pt x="34" y="97"/>
                  </a:lnTo>
                  <a:lnTo>
                    <a:pt x="31" y="97"/>
                  </a:lnTo>
                  <a:lnTo>
                    <a:pt x="28" y="97"/>
                  </a:lnTo>
                  <a:lnTo>
                    <a:pt x="25" y="99"/>
                  </a:lnTo>
                  <a:lnTo>
                    <a:pt x="22" y="99"/>
                  </a:lnTo>
                  <a:lnTo>
                    <a:pt x="25" y="102"/>
                  </a:lnTo>
                  <a:lnTo>
                    <a:pt x="22" y="102"/>
                  </a:lnTo>
                  <a:lnTo>
                    <a:pt x="20" y="102"/>
                  </a:lnTo>
                  <a:lnTo>
                    <a:pt x="17" y="105"/>
                  </a:lnTo>
                  <a:lnTo>
                    <a:pt x="17" y="108"/>
                  </a:lnTo>
                  <a:lnTo>
                    <a:pt x="20" y="105"/>
                  </a:lnTo>
                  <a:lnTo>
                    <a:pt x="22" y="105"/>
                  </a:lnTo>
                  <a:lnTo>
                    <a:pt x="25" y="105"/>
                  </a:lnTo>
                  <a:lnTo>
                    <a:pt x="25" y="102"/>
                  </a:lnTo>
                  <a:lnTo>
                    <a:pt x="25" y="105"/>
                  </a:lnTo>
                  <a:lnTo>
                    <a:pt x="28" y="108"/>
                  </a:lnTo>
                  <a:lnTo>
                    <a:pt x="25" y="108"/>
                  </a:lnTo>
                  <a:lnTo>
                    <a:pt x="28" y="108"/>
                  </a:lnTo>
                  <a:lnTo>
                    <a:pt x="25" y="114"/>
                  </a:lnTo>
                  <a:lnTo>
                    <a:pt x="25" y="117"/>
                  </a:lnTo>
                  <a:lnTo>
                    <a:pt x="22" y="117"/>
                  </a:lnTo>
                  <a:lnTo>
                    <a:pt x="20" y="117"/>
                  </a:lnTo>
                  <a:lnTo>
                    <a:pt x="17" y="119"/>
                  </a:lnTo>
                  <a:lnTo>
                    <a:pt x="14" y="119"/>
                  </a:lnTo>
                  <a:lnTo>
                    <a:pt x="11" y="122"/>
                  </a:lnTo>
                  <a:lnTo>
                    <a:pt x="14" y="122"/>
                  </a:lnTo>
                  <a:lnTo>
                    <a:pt x="11" y="122"/>
                  </a:lnTo>
                  <a:lnTo>
                    <a:pt x="11" y="125"/>
                  </a:lnTo>
                  <a:lnTo>
                    <a:pt x="14" y="125"/>
                  </a:lnTo>
                  <a:lnTo>
                    <a:pt x="17" y="125"/>
                  </a:lnTo>
                  <a:lnTo>
                    <a:pt x="20" y="125"/>
                  </a:lnTo>
                  <a:lnTo>
                    <a:pt x="22" y="122"/>
                  </a:lnTo>
                  <a:lnTo>
                    <a:pt x="22" y="125"/>
                  </a:lnTo>
                  <a:lnTo>
                    <a:pt x="25" y="125"/>
                  </a:lnTo>
                  <a:lnTo>
                    <a:pt x="22" y="125"/>
                  </a:lnTo>
                  <a:lnTo>
                    <a:pt x="25" y="128"/>
                  </a:lnTo>
                  <a:lnTo>
                    <a:pt x="28" y="128"/>
                  </a:lnTo>
                  <a:lnTo>
                    <a:pt x="31" y="125"/>
                  </a:lnTo>
                  <a:lnTo>
                    <a:pt x="31" y="128"/>
                  </a:lnTo>
                  <a:lnTo>
                    <a:pt x="34" y="131"/>
                  </a:lnTo>
                  <a:lnTo>
                    <a:pt x="37" y="128"/>
                  </a:lnTo>
                  <a:lnTo>
                    <a:pt x="40" y="128"/>
                  </a:lnTo>
                  <a:lnTo>
                    <a:pt x="42" y="128"/>
                  </a:lnTo>
                  <a:lnTo>
                    <a:pt x="45" y="125"/>
                  </a:lnTo>
                  <a:lnTo>
                    <a:pt x="48" y="122"/>
                  </a:lnTo>
                  <a:lnTo>
                    <a:pt x="51" y="122"/>
                  </a:lnTo>
                  <a:lnTo>
                    <a:pt x="48" y="122"/>
                  </a:lnTo>
                  <a:lnTo>
                    <a:pt x="45" y="125"/>
                  </a:lnTo>
                  <a:lnTo>
                    <a:pt x="45" y="128"/>
                  </a:lnTo>
                  <a:lnTo>
                    <a:pt x="42" y="131"/>
                  </a:lnTo>
                  <a:lnTo>
                    <a:pt x="40" y="134"/>
                  </a:lnTo>
                  <a:lnTo>
                    <a:pt x="37" y="134"/>
                  </a:lnTo>
                  <a:lnTo>
                    <a:pt x="31" y="134"/>
                  </a:lnTo>
                  <a:lnTo>
                    <a:pt x="25" y="134"/>
                  </a:lnTo>
                  <a:lnTo>
                    <a:pt x="25" y="136"/>
                  </a:lnTo>
                  <a:lnTo>
                    <a:pt x="28" y="134"/>
                  </a:lnTo>
                  <a:lnTo>
                    <a:pt x="25" y="136"/>
                  </a:lnTo>
                  <a:lnTo>
                    <a:pt x="22" y="136"/>
                  </a:lnTo>
                  <a:lnTo>
                    <a:pt x="20" y="142"/>
                  </a:lnTo>
                  <a:lnTo>
                    <a:pt x="17" y="142"/>
                  </a:lnTo>
                  <a:lnTo>
                    <a:pt x="14" y="148"/>
                  </a:lnTo>
                  <a:lnTo>
                    <a:pt x="8" y="151"/>
                  </a:lnTo>
                  <a:lnTo>
                    <a:pt x="5" y="151"/>
                  </a:lnTo>
                  <a:lnTo>
                    <a:pt x="5" y="153"/>
                  </a:lnTo>
                  <a:lnTo>
                    <a:pt x="8" y="153"/>
                  </a:lnTo>
                  <a:lnTo>
                    <a:pt x="11" y="151"/>
                  </a:lnTo>
                  <a:lnTo>
                    <a:pt x="14" y="153"/>
                  </a:lnTo>
                  <a:lnTo>
                    <a:pt x="14" y="151"/>
                  </a:lnTo>
                  <a:lnTo>
                    <a:pt x="17" y="148"/>
                  </a:lnTo>
                  <a:lnTo>
                    <a:pt x="20" y="148"/>
                  </a:lnTo>
                  <a:lnTo>
                    <a:pt x="22" y="148"/>
                  </a:lnTo>
                  <a:lnTo>
                    <a:pt x="25" y="148"/>
                  </a:lnTo>
                  <a:lnTo>
                    <a:pt x="28" y="148"/>
                  </a:lnTo>
                  <a:lnTo>
                    <a:pt x="31" y="148"/>
                  </a:lnTo>
                  <a:lnTo>
                    <a:pt x="34" y="148"/>
                  </a:lnTo>
                  <a:lnTo>
                    <a:pt x="34" y="145"/>
                  </a:lnTo>
                  <a:lnTo>
                    <a:pt x="34" y="142"/>
                  </a:lnTo>
                  <a:lnTo>
                    <a:pt x="37" y="142"/>
                  </a:lnTo>
                  <a:lnTo>
                    <a:pt x="40" y="142"/>
                  </a:lnTo>
                  <a:lnTo>
                    <a:pt x="45" y="142"/>
                  </a:lnTo>
                  <a:lnTo>
                    <a:pt x="48" y="145"/>
                  </a:lnTo>
                  <a:lnTo>
                    <a:pt x="51" y="142"/>
                  </a:lnTo>
                  <a:lnTo>
                    <a:pt x="54" y="142"/>
                  </a:lnTo>
                  <a:lnTo>
                    <a:pt x="54" y="145"/>
                  </a:lnTo>
                  <a:lnTo>
                    <a:pt x="54" y="142"/>
                  </a:lnTo>
                  <a:lnTo>
                    <a:pt x="54" y="139"/>
                  </a:lnTo>
                  <a:lnTo>
                    <a:pt x="57" y="142"/>
                  </a:lnTo>
                  <a:lnTo>
                    <a:pt x="59" y="142"/>
                  </a:lnTo>
                  <a:lnTo>
                    <a:pt x="62" y="139"/>
                  </a:lnTo>
                  <a:lnTo>
                    <a:pt x="59" y="139"/>
                  </a:lnTo>
                  <a:lnTo>
                    <a:pt x="59" y="136"/>
                  </a:lnTo>
                  <a:lnTo>
                    <a:pt x="62" y="136"/>
                  </a:lnTo>
                  <a:lnTo>
                    <a:pt x="62" y="139"/>
                  </a:lnTo>
                  <a:lnTo>
                    <a:pt x="65" y="139"/>
                  </a:lnTo>
                  <a:lnTo>
                    <a:pt x="68" y="139"/>
                  </a:lnTo>
                  <a:lnTo>
                    <a:pt x="71" y="142"/>
                  </a:lnTo>
                  <a:lnTo>
                    <a:pt x="71" y="139"/>
                  </a:lnTo>
                  <a:lnTo>
                    <a:pt x="79" y="139"/>
                  </a:lnTo>
                  <a:lnTo>
                    <a:pt x="88" y="139"/>
                  </a:lnTo>
                  <a:lnTo>
                    <a:pt x="91" y="136"/>
                  </a:lnTo>
                  <a:lnTo>
                    <a:pt x="96" y="134"/>
                  </a:lnTo>
                  <a:lnTo>
                    <a:pt x="96" y="131"/>
                  </a:lnTo>
                  <a:lnTo>
                    <a:pt x="94" y="131"/>
                  </a:lnTo>
                  <a:lnTo>
                    <a:pt x="91" y="131"/>
                  </a:lnTo>
                  <a:lnTo>
                    <a:pt x="88" y="131"/>
                  </a:lnTo>
                  <a:lnTo>
                    <a:pt x="85" y="131"/>
                  </a:lnTo>
                  <a:lnTo>
                    <a:pt x="88" y="128"/>
                  </a:lnTo>
                  <a:lnTo>
                    <a:pt x="85" y="128"/>
                  </a:lnTo>
                  <a:lnTo>
                    <a:pt x="88" y="128"/>
                  </a:lnTo>
                  <a:lnTo>
                    <a:pt x="88" y="125"/>
                  </a:lnTo>
                  <a:lnTo>
                    <a:pt x="91" y="125"/>
                  </a:lnTo>
                  <a:lnTo>
                    <a:pt x="88" y="122"/>
                  </a:lnTo>
                  <a:lnTo>
                    <a:pt x="91" y="122"/>
                  </a:lnTo>
                  <a:lnTo>
                    <a:pt x="94" y="122"/>
                  </a:lnTo>
                  <a:lnTo>
                    <a:pt x="96" y="122"/>
                  </a:lnTo>
                  <a:lnTo>
                    <a:pt x="96" y="119"/>
                  </a:lnTo>
                  <a:lnTo>
                    <a:pt x="99" y="119"/>
                  </a:lnTo>
                  <a:lnTo>
                    <a:pt x="99" y="117"/>
                  </a:lnTo>
                  <a:lnTo>
                    <a:pt x="102" y="114"/>
                  </a:lnTo>
                  <a:lnTo>
                    <a:pt x="102" y="111"/>
                  </a:lnTo>
                  <a:lnTo>
                    <a:pt x="99" y="105"/>
                  </a:lnTo>
                  <a:lnTo>
                    <a:pt x="96" y="102"/>
                  </a:lnTo>
                  <a:lnTo>
                    <a:pt x="91" y="102"/>
                  </a:lnTo>
                  <a:lnTo>
                    <a:pt x="88" y="102"/>
                  </a:lnTo>
                  <a:lnTo>
                    <a:pt x="85" y="102"/>
                  </a:lnTo>
                  <a:lnTo>
                    <a:pt x="85" y="105"/>
                  </a:lnTo>
                  <a:lnTo>
                    <a:pt x="82" y="105"/>
                  </a:lnTo>
                  <a:lnTo>
                    <a:pt x="79" y="105"/>
                  </a:lnTo>
                  <a:lnTo>
                    <a:pt x="79" y="102"/>
                  </a:lnTo>
                  <a:lnTo>
                    <a:pt x="82" y="99"/>
                  </a:lnTo>
                  <a:lnTo>
                    <a:pt x="82" y="97"/>
                  </a:lnTo>
                  <a:lnTo>
                    <a:pt x="82" y="94"/>
                  </a:lnTo>
                  <a:lnTo>
                    <a:pt x="79" y="94"/>
                  </a:lnTo>
                  <a:lnTo>
                    <a:pt x="77" y="91"/>
                  </a:lnTo>
                  <a:lnTo>
                    <a:pt x="74" y="91"/>
                  </a:lnTo>
                  <a:lnTo>
                    <a:pt x="71" y="91"/>
                  </a:lnTo>
                  <a:lnTo>
                    <a:pt x="68" y="91"/>
                  </a:lnTo>
                  <a:lnTo>
                    <a:pt x="68" y="88"/>
                  </a:lnTo>
                  <a:lnTo>
                    <a:pt x="71" y="88"/>
                  </a:lnTo>
                  <a:lnTo>
                    <a:pt x="74" y="88"/>
                  </a:lnTo>
                  <a:lnTo>
                    <a:pt x="77" y="91"/>
                  </a:lnTo>
                  <a:lnTo>
                    <a:pt x="79" y="91"/>
                  </a:lnTo>
                  <a:lnTo>
                    <a:pt x="82" y="91"/>
                  </a:lnTo>
                  <a:lnTo>
                    <a:pt x="77" y="88"/>
                  </a:lnTo>
                  <a:lnTo>
                    <a:pt x="77" y="82"/>
                  </a:lnTo>
                  <a:lnTo>
                    <a:pt x="74" y="80"/>
                  </a:lnTo>
                  <a:lnTo>
                    <a:pt x="74" y="77"/>
                  </a:lnTo>
                  <a:lnTo>
                    <a:pt x="71" y="77"/>
                  </a:lnTo>
                  <a:lnTo>
                    <a:pt x="68" y="74"/>
                  </a:lnTo>
                  <a:lnTo>
                    <a:pt x="65" y="74"/>
                  </a:lnTo>
                  <a:lnTo>
                    <a:pt x="62" y="74"/>
                  </a:lnTo>
                  <a:lnTo>
                    <a:pt x="65" y="71"/>
                  </a:lnTo>
                  <a:lnTo>
                    <a:pt x="62" y="71"/>
                  </a:lnTo>
                  <a:lnTo>
                    <a:pt x="59" y="68"/>
                  </a:lnTo>
                  <a:lnTo>
                    <a:pt x="59" y="65"/>
                  </a:lnTo>
                  <a:lnTo>
                    <a:pt x="59" y="63"/>
                  </a:lnTo>
                  <a:lnTo>
                    <a:pt x="57" y="60"/>
                  </a:lnTo>
                  <a:lnTo>
                    <a:pt x="59" y="60"/>
                  </a:lnTo>
                  <a:lnTo>
                    <a:pt x="57" y="57"/>
                  </a:lnTo>
                  <a:lnTo>
                    <a:pt x="54" y="54"/>
                  </a:lnTo>
                  <a:lnTo>
                    <a:pt x="51" y="51"/>
                  </a:lnTo>
                  <a:lnTo>
                    <a:pt x="48" y="51"/>
                  </a:lnTo>
                  <a:lnTo>
                    <a:pt x="45" y="48"/>
                  </a:lnTo>
                  <a:lnTo>
                    <a:pt x="42" y="48"/>
                  </a:lnTo>
                  <a:lnTo>
                    <a:pt x="40" y="48"/>
                  </a:lnTo>
                  <a:lnTo>
                    <a:pt x="37" y="48"/>
                  </a:lnTo>
                  <a:lnTo>
                    <a:pt x="34" y="48"/>
                  </a:lnTo>
                  <a:lnTo>
                    <a:pt x="31" y="48"/>
                  </a:lnTo>
                  <a:lnTo>
                    <a:pt x="28" y="48"/>
                  </a:lnTo>
                  <a:lnTo>
                    <a:pt x="31" y="48"/>
                  </a:lnTo>
                  <a:lnTo>
                    <a:pt x="34" y="48"/>
                  </a:lnTo>
                  <a:lnTo>
                    <a:pt x="37" y="48"/>
                  </a:lnTo>
                  <a:lnTo>
                    <a:pt x="40" y="48"/>
                  </a:lnTo>
                  <a:lnTo>
                    <a:pt x="40" y="45"/>
                  </a:lnTo>
                  <a:lnTo>
                    <a:pt x="42" y="45"/>
                  </a:lnTo>
                  <a:lnTo>
                    <a:pt x="45" y="45"/>
                  </a:lnTo>
                  <a:lnTo>
                    <a:pt x="45" y="43"/>
                  </a:lnTo>
                  <a:lnTo>
                    <a:pt x="42" y="43"/>
                  </a:lnTo>
                  <a:lnTo>
                    <a:pt x="40" y="43"/>
                  </a:lnTo>
                  <a:lnTo>
                    <a:pt x="37" y="43"/>
                  </a:lnTo>
                  <a:lnTo>
                    <a:pt x="40" y="40"/>
                  </a:lnTo>
                  <a:lnTo>
                    <a:pt x="42" y="40"/>
                  </a:lnTo>
                  <a:lnTo>
                    <a:pt x="45" y="40"/>
                  </a:lnTo>
                  <a:lnTo>
                    <a:pt x="45" y="37"/>
                  </a:lnTo>
                  <a:lnTo>
                    <a:pt x="48" y="34"/>
                  </a:lnTo>
                  <a:lnTo>
                    <a:pt x="48" y="31"/>
                  </a:lnTo>
                  <a:lnTo>
                    <a:pt x="51" y="28"/>
                  </a:lnTo>
                  <a:lnTo>
                    <a:pt x="51" y="26"/>
                  </a:lnTo>
                  <a:lnTo>
                    <a:pt x="54" y="23"/>
                  </a:lnTo>
                  <a:lnTo>
                    <a:pt x="54" y="20"/>
                  </a:lnTo>
                  <a:lnTo>
                    <a:pt x="54" y="17"/>
                  </a:lnTo>
                  <a:lnTo>
                    <a:pt x="51" y="17"/>
                  </a:lnTo>
                  <a:lnTo>
                    <a:pt x="48" y="17"/>
                  </a:lnTo>
                  <a:lnTo>
                    <a:pt x="45" y="17"/>
                  </a:lnTo>
                  <a:lnTo>
                    <a:pt x="42" y="17"/>
                  </a:lnTo>
                  <a:lnTo>
                    <a:pt x="40" y="17"/>
                  </a:lnTo>
                  <a:lnTo>
                    <a:pt x="37" y="17"/>
                  </a:lnTo>
                  <a:lnTo>
                    <a:pt x="34" y="17"/>
                  </a:lnTo>
                  <a:lnTo>
                    <a:pt x="34" y="20"/>
                  </a:lnTo>
                  <a:lnTo>
                    <a:pt x="31" y="20"/>
                  </a:lnTo>
                  <a:lnTo>
                    <a:pt x="28" y="20"/>
                  </a:lnTo>
                  <a:lnTo>
                    <a:pt x="25" y="20"/>
                  </a:lnTo>
                  <a:lnTo>
                    <a:pt x="25" y="23"/>
                  </a:lnTo>
                  <a:close/>
                </a:path>
              </a:pathLst>
            </a:custGeom>
            <a:solidFill>
              <a:srgbClr val="44ADF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0" name="Freeform 2843"/>
            <p:cNvSpPr/>
            <p:nvPr/>
          </p:nvSpPr>
          <p:spPr>
            <a:xfrm>
              <a:off x="3852360" y="43045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3" y="3"/>
                  </a:lnTo>
                  <a:lnTo>
                    <a:pt x="3" y="0"/>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1" name="Freeform 2844"/>
            <p:cNvSpPr/>
            <p:nvPr/>
          </p:nvSpPr>
          <p:spPr>
            <a:xfrm>
              <a:off x="3834000" y="4287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2" name="Freeform 2845"/>
            <p:cNvSpPr/>
            <p:nvPr/>
          </p:nvSpPr>
          <p:spPr>
            <a:xfrm>
              <a:off x="3645000" y="378936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0" y="5"/>
                  </a:moveTo>
                  <a:lnTo>
                    <a:pt x="3" y="5"/>
                  </a:lnTo>
                  <a:lnTo>
                    <a:pt x="5" y="5"/>
                  </a:lnTo>
                  <a:lnTo>
                    <a:pt x="5" y="3"/>
                  </a:lnTo>
                  <a:lnTo>
                    <a:pt x="5" y="0"/>
                  </a:lnTo>
                  <a:lnTo>
                    <a:pt x="3" y="3"/>
                  </a:lnTo>
                  <a:lnTo>
                    <a:pt x="3"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3" name="Freeform 2846"/>
            <p:cNvSpPr/>
            <p:nvPr/>
          </p:nvSpPr>
          <p:spPr>
            <a:xfrm>
              <a:off x="3663360" y="388908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5"/>
                  </a:moveTo>
                  <a:lnTo>
                    <a:pt x="5" y="5"/>
                  </a:lnTo>
                  <a:lnTo>
                    <a:pt x="5" y="3"/>
                  </a:lnTo>
                  <a:lnTo>
                    <a:pt x="2" y="0"/>
                  </a:lnTo>
                  <a:lnTo>
                    <a:pt x="0" y="0"/>
                  </a:lnTo>
                  <a:lnTo>
                    <a:pt x="0" y="3"/>
                  </a:lnTo>
                  <a:lnTo>
                    <a:pt x="0" y="5"/>
                  </a:lnTo>
                  <a:lnTo>
                    <a:pt x="2"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4" name="Freeform 2847"/>
            <p:cNvSpPr/>
            <p:nvPr/>
          </p:nvSpPr>
          <p:spPr>
            <a:xfrm>
              <a:off x="3590280" y="36547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6"/>
                  </a:moveTo>
                  <a:lnTo>
                    <a:pt x="3" y="6"/>
                  </a:lnTo>
                  <a:lnTo>
                    <a:pt x="0" y="3"/>
                  </a:lnTo>
                  <a:lnTo>
                    <a:pt x="3" y="3"/>
                  </a:lnTo>
                  <a:lnTo>
                    <a:pt x="3" y="0"/>
                  </a:lnTo>
                  <a:lnTo>
                    <a:pt x="3" y="3"/>
                  </a:lnTo>
                  <a:lnTo>
                    <a:pt x="6"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5" name="Freeform 2848"/>
            <p:cNvSpPr/>
            <p:nvPr/>
          </p:nvSpPr>
          <p:spPr>
            <a:xfrm>
              <a:off x="3504600" y="363708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6" y="0"/>
                  </a:moveTo>
                  <a:lnTo>
                    <a:pt x="6" y="3"/>
                  </a:lnTo>
                  <a:lnTo>
                    <a:pt x="9" y="3"/>
                  </a:lnTo>
                  <a:lnTo>
                    <a:pt x="6" y="6"/>
                  </a:lnTo>
                  <a:lnTo>
                    <a:pt x="3" y="6"/>
                  </a:lnTo>
                  <a:lnTo>
                    <a:pt x="3" y="3"/>
                  </a:lnTo>
                  <a:lnTo>
                    <a:pt x="0" y="3"/>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6" name="Freeform 2849"/>
            <p:cNvSpPr/>
            <p:nvPr/>
          </p:nvSpPr>
          <p:spPr>
            <a:xfrm>
              <a:off x="3541320" y="360216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6"/>
                  </a:moveTo>
                  <a:lnTo>
                    <a:pt x="3" y="6"/>
                  </a:lnTo>
                  <a:lnTo>
                    <a:pt x="3" y="3"/>
                  </a:lnTo>
                  <a:lnTo>
                    <a:pt x="5" y="3"/>
                  </a:lnTo>
                  <a:lnTo>
                    <a:pt x="5"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7" name="Freeform 2850"/>
            <p:cNvSpPr/>
            <p:nvPr/>
          </p:nvSpPr>
          <p:spPr>
            <a:xfrm>
              <a:off x="3522960" y="355536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8" y="6"/>
                  </a:moveTo>
                  <a:lnTo>
                    <a:pt x="6" y="8"/>
                  </a:lnTo>
                  <a:lnTo>
                    <a:pt x="6" y="6"/>
                  </a:lnTo>
                  <a:lnTo>
                    <a:pt x="3" y="8"/>
                  </a:lnTo>
                  <a:lnTo>
                    <a:pt x="0" y="8"/>
                  </a:lnTo>
                  <a:lnTo>
                    <a:pt x="0" y="6"/>
                  </a:lnTo>
                  <a:lnTo>
                    <a:pt x="3" y="6"/>
                  </a:lnTo>
                  <a:lnTo>
                    <a:pt x="3" y="3"/>
                  </a:lnTo>
                  <a:lnTo>
                    <a:pt x="6" y="3"/>
                  </a:lnTo>
                  <a:lnTo>
                    <a:pt x="3" y="3"/>
                  </a:lnTo>
                  <a:lnTo>
                    <a:pt x="0" y="3"/>
                  </a:lnTo>
                  <a:lnTo>
                    <a:pt x="0" y="0"/>
                  </a:lnTo>
                  <a:lnTo>
                    <a:pt x="3" y="3"/>
                  </a:lnTo>
                  <a:lnTo>
                    <a:pt x="3" y="0"/>
                  </a:lnTo>
                  <a:lnTo>
                    <a:pt x="6" y="3"/>
                  </a:lnTo>
                  <a:lnTo>
                    <a:pt x="6" y="6"/>
                  </a:lnTo>
                  <a:lnTo>
                    <a:pt x="8"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8" name="Freeform 2851"/>
            <p:cNvSpPr/>
            <p:nvPr/>
          </p:nvSpPr>
          <p:spPr>
            <a:xfrm>
              <a:off x="3522960" y="3520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29" name="Freeform 2852"/>
            <p:cNvSpPr/>
            <p:nvPr/>
          </p:nvSpPr>
          <p:spPr>
            <a:xfrm>
              <a:off x="3486600" y="3438000"/>
              <a:ext cx="84600" cy="81360"/>
            </a:xfrm>
            <a:custGeom>
              <a:avLst/>
              <a:gdLst>
                <a:gd name="textAreaLeft" fmla="*/ 0 w 84600"/>
                <a:gd name="textAreaRight" fmla="*/ 85320 w 84600"/>
                <a:gd name="textAreaTop" fmla="*/ 0 h 81360"/>
                <a:gd name="textAreaBottom" fmla="*/ 82080 h 81360"/>
              </a:gdLst>
              <a:ahLst/>
              <a:cxnLst/>
              <a:rect l="textAreaLeft" t="textAreaTop" r="textAreaRight" b="textAreaBottom"/>
              <a:pathLst>
                <a:path w="14" h="14">
                  <a:moveTo>
                    <a:pt x="9" y="11"/>
                  </a:moveTo>
                  <a:lnTo>
                    <a:pt x="9" y="14"/>
                  </a:lnTo>
                  <a:lnTo>
                    <a:pt x="12" y="14"/>
                  </a:lnTo>
                  <a:lnTo>
                    <a:pt x="12" y="11"/>
                  </a:lnTo>
                  <a:lnTo>
                    <a:pt x="14" y="11"/>
                  </a:lnTo>
                  <a:lnTo>
                    <a:pt x="14" y="9"/>
                  </a:lnTo>
                  <a:lnTo>
                    <a:pt x="12" y="11"/>
                  </a:lnTo>
                  <a:lnTo>
                    <a:pt x="9" y="9"/>
                  </a:lnTo>
                  <a:lnTo>
                    <a:pt x="9" y="6"/>
                  </a:lnTo>
                  <a:lnTo>
                    <a:pt x="9" y="3"/>
                  </a:lnTo>
                  <a:lnTo>
                    <a:pt x="6" y="0"/>
                  </a:lnTo>
                  <a:lnTo>
                    <a:pt x="3" y="3"/>
                  </a:lnTo>
                  <a:lnTo>
                    <a:pt x="6" y="6"/>
                  </a:lnTo>
                  <a:lnTo>
                    <a:pt x="3" y="3"/>
                  </a:lnTo>
                  <a:lnTo>
                    <a:pt x="3" y="6"/>
                  </a:lnTo>
                  <a:lnTo>
                    <a:pt x="0" y="6"/>
                  </a:lnTo>
                  <a:lnTo>
                    <a:pt x="0" y="9"/>
                  </a:lnTo>
                  <a:lnTo>
                    <a:pt x="3" y="9"/>
                  </a:lnTo>
                  <a:lnTo>
                    <a:pt x="3" y="6"/>
                  </a:lnTo>
                  <a:lnTo>
                    <a:pt x="6" y="9"/>
                  </a:lnTo>
                  <a:lnTo>
                    <a:pt x="6" y="11"/>
                  </a:lnTo>
                  <a:lnTo>
                    <a:pt x="6" y="11"/>
                  </a:lnTo>
                  <a:lnTo>
                    <a:pt x="9"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0" name="Freeform 2853"/>
            <p:cNvSpPr/>
            <p:nvPr/>
          </p:nvSpPr>
          <p:spPr>
            <a:xfrm>
              <a:off x="3541320" y="3473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1" name="Freeform 2854"/>
            <p:cNvSpPr/>
            <p:nvPr/>
          </p:nvSpPr>
          <p:spPr>
            <a:xfrm>
              <a:off x="3456000" y="3356280"/>
              <a:ext cx="84600" cy="81360"/>
            </a:xfrm>
            <a:custGeom>
              <a:avLst/>
              <a:gdLst>
                <a:gd name="textAreaLeft" fmla="*/ 0 w 84600"/>
                <a:gd name="textAreaRight" fmla="*/ 85320 w 84600"/>
                <a:gd name="textAreaTop" fmla="*/ 0 h 81360"/>
                <a:gd name="textAreaBottom" fmla="*/ 82080 h 81360"/>
              </a:gdLst>
              <a:ahLst/>
              <a:cxnLst/>
              <a:rect l="textAreaLeft" t="textAreaTop" r="textAreaRight" b="textAreaBottom"/>
              <a:pathLst>
                <a:path w="14" h="14">
                  <a:moveTo>
                    <a:pt x="5" y="11"/>
                  </a:moveTo>
                  <a:lnTo>
                    <a:pt x="8" y="11"/>
                  </a:lnTo>
                  <a:lnTo>
                    <a:pt x="11" y="8"/>
                  </a:lnTo>
                  <a:lnTo>
                    <a:pt x="8" y="8"/>
                  </a:lnTo>
                  <a:lnTo>
                    <a:pt x="11" y="5"/>
                  </a:lnTo>
                  <a:lnTo>
                    <a:pt x="14" y="5"/>
                  </a:lnTo>
                  <a:lnTo>
                    <a:pt x="14" y="3"/>
                  </a:lnTo>
                  <a:lnTo>
                    <a:pt x="11" y="5"/>
                  </a:lnTo>
                  <a:lnTo>
                    <a:pt x="14" y="3"/>
                  </a:lnTo>
                  <a:lnTo>
                    <a:pt x="11" y="0"/>
                  </a:lnTo>
                  <a:lnTo>
                    <a:pt x="11" y="3"/>
                  </a:lnTo>
                  <a:lnTo>
                    <a:pt x="8" y="3"/>
                  </a:lnTo>
                  <a:lnTo>
                    <a:pt x="5" y="5"/>
                  </a:lnTo>
                  <a:lnTo>
                    <a:pt x="2" y="5"/>
                  </a:lnTo>
                  <a:lnTo>
                    <a:pt x="0" y="5"/>
                  </a:lnTo>
                  <a:lnTo>
                    <a:pt x="2" y="8"/>
                  </a:lnTo>
                  <a:lnTo>
                    <a:pt x="2" y="11"/>
                  </a:lnTo>
                  <a:lnTo>
                    <a:pt x="0" y="14"/>
                  </a:lnTo>
                  <a:lnTo>
                    <a:pt x="2" y="14"/>
                  </a:lnTo>
                  <a:lnTo>
                    <a:pt x="5" y="14"/>
                  </a:lnTo>
                  <a:lnTo>
                    <a:pt x="5"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2" name="Freeform 2855"/>
            <p:cNvSpPr/>
            <p:nvPr/>
          </p:nvSpPr>
          <p:spPr>
            <a:xfrm>
              <a:off x="3437640" y="347328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3" y="3"/>
                  </a:moveTo>
                  <a:lnTo>
                    <a:pt x="0" y="0"/>
                  </a:lnTo>
                  <a:lnTo>
                    <a:pt x="0" y="3"/>
                  </a:lnTo>
                  <a:lnTo>
                    <a:pt x="0" y="5"/>
                  </a:lnTo>
                  <a:lnTo>
                    <a:pt x="3" y="8"/>
                  </a:lnTo>
                  <a:lnTo>
                    <a:pt x="3" y="5"/>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3" name="Freeform 2856"/>
            <p:cNvSpPr/>
            <p:nvPr/>
          </p:nvSpPr>
          <p:spPr>
            <a:xfrm>
              <a:off x="3419280" y="34556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6" y="0"/>
                  </a:lnTo>
                  <a:lnTo>
                    <a:pt x="3" y="0"/>
                  </a:lnTo>
                  <a:lnTo>
                    <a:pt x="0"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4" name="Freeform 2857"/>
            <p:cNvSpPr/>
            <p:nvPr/>
          </p:nvSpPr>
          <p:spPr>
            <a:xfrm>
              <a:off x="3901320" y="415260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3" y="0"/>
                  </a:lnTo>
                  <a:lnTo>
                    <a:pt x="6"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5" name="Freeform 2859"/>
            <p:cNvSpPr/>
            <p:nvPr/>
          </p:nvSpPr>
          <p:spPr>
            <a:xfrm>
              <a:off x="7145280" y="4820040"/>
              <a:ext cx="499320" cy="233640"/>
            </a:xfrm>
            <a:custGeom>
              <a:avLst/>
              <a:gdLst>
                <a:gd name="textAreaLeft" fmla="*/ 0 w 499320"/>
                <a:gd name="textAreaRight" fmla="*/ 500040 w 499320"/>
                <a:gd name="textAreaTop" fmla="*/ 0 h 233640"/>
                <a:gd name="textAreaBottom" fmla="*/ 234360 h 233640"/>
              </a:gdLst>
              <a:ahLst/>
              <a:cxnLst/>
              <a:rect l="textAreaLeft" t="textAreaTop" r="textAreaRight" b="textAreaBottom"/>
              <a:pathLst>
                <a:path w="82" h="40">
                  <a:moveTo>
                    <a:pt x="0" y="3"/>
                  </a:moveTo>
                  <a:lnTo>
                    <a:pt x="3" y="0"/>
                  </a:lnTo>
                  <a:lnTo>
                    <a:pt x="8" y="3"/>
                  </a:lnTo>
                  <a:lnTo>
                    <a:pt x="14" y="3"/>
                  </a:lnTo>
                  <a:lnTo>
                    <a:pt x="20" y="3"/>
                  </a:lnTo>
                  <a:lnTo>
                    <a:pt x="26" y="6"/>
                  </a:lnTo>
                  <a:lnTo>
                    <a:pt x="34" y="8"/>
                  </a:lnTo>
                  <a:lnTo>
                    <a:pt x="43" y="8"/>
                  </a:lnTo>
                  <a:lnTo>
                    <a:pt x="45" y="11"/>
                  </a:lnTo>
                  <a:lnTo>
                    <a:pt x="48" y="14"/>
                  </a:lnTo>
                  <a:lnTo>
                    <a:pt x="51" y="14"/>
                  </a:lnTo>
                  <a:lnTo>
                    <a:pt x="54" y="17"/>
                  </a:lnTo>
                  <a:lnTo>
                    <a:pt x="60" y="14"/>
                  </a:lnTo>
                  <a:lnTo>
                    <a:pt x="62" y="14"/>
                  </a:lnTo>
                  <a:lnTo>
                    <a:pt x="65" y="17"/>
                  </a:lnTo>
                  <a:lnTo>
                    <a:pt x="71" y="17"/>
                  </a:lnTo>
                  <a:lnTo>
                    <a:pt x="74" y="20"/>
                  </a:lnTo>
                  <a:lnTo>
                    <a:pt x="77" y="23"/>
                  </a:lnTo>
                  <a:lnTo>
                    <a:pt x="80" y="26"/>
                  </a:lnTo>
                  <a:lnTo>
                    <a:pt x="77" y="28"/>
                  </a:lnTo>
                  <a:lnTo>
                    <a:pt x="77" y="31"/>
                  </a:lnTo>
                  <a:lnTo>
                    <a:pt x="80" y="31"/>
                  </a:lnTo>
                  <a:lnTo>
                    <a:pt x="80" y="34"/>
                  </a:lnTo>
                  <a:lnTo>
                    <a:pt x="82" y="34"/>
                  </a:lnTo>
                  <a:lnTo>
                    <a:pt x="80" y="37"/>
                  </a:lnTo>
                  <a:lnTo>
                    <a:pt x="80" y="40"/>
                  </a:lnTo>
                  <a:lnTo>
                    <a:pt x="77" y="37"/>
                  </a:lnTo>
                  <a:lnTo>
                    <a:pt x="74" y="37"/>
                  </a:lnTo>
                  <a:lnTo>
                    <a:pt x="68" y="34"/>
                  </a:lnTo>
                  <a:lnTo>
                    <a:pt x="65" y="34"/>
                  </a:lnTo>
                  <a:lnTo>
                    <a:pt x="60" y="34"/>
                  </a:lnTo>
                  <a:lnTo>
                    <a:pt x="54" y="34"/>
                  </a:lnTo>
                  <a:lnTo>
                    <a:pt x="48" y="34"/>
                  </a:lnTo>
                  <a:lnTo>
                    <a:pt x="40" y="34"/>
                  </a:lnTo>
                  <a:lnTo>
                    <a:pt x="40" y="31"/>
                  </a:lnTo>
                  <a:lnTo>
                    <a:pt x="37" y="31"/>
                  </a:lnTo>
                  <a:lnTo>
                    <a:pt x="34" y="28"/>
                  </a:lnTo>
                  <a:lnTo>
                    <a:pt x="31" y="28"/>
                  </a:lnTo>
                  <a:lnTo>
                    <a:pt x="28" y="28"/>
                  </a:lnTo>
                  <a:lnTo>
                    <a:pt x="26" y="31"/>
                  </a:lnTo>
                  <a:lnTo>
                    <a:pt x="23" y="28"/>
                  </a:lnTo>
                  <a:lnTo>
                    <a:pt x="23" y="26"/>
                  </a:lnTo>
                  <a:lnTo>
                    <a:pt x="20" y="23"/>
                  </a:lnTo>
                  <a:lnTo>
                    <a:pt x="20" y="17"/>
                  </a:lnTo>
                  <a:lnTo>
                    <a:pt x="17" y="14"/>
                  </a:lnTo>
                  <a:lnTo>
                    <a:pt x="17" y="11"/>
                  </a:lnTo>
                  <a:lnTo>
                    <a:pt x="14" y="11"/>
                  </a:lnTo>
                  <a:lnTo>
                    <a:pt x="8" y="8"/>
                  </a:lnTo>
                  <a:lnTo>
                    <a:pt x="6" y="8"/>
                  </a:lnTo>
                  <a:lnTo>
                    <a:pt x="6" y="6"/>
                  </a:lnTo>
                  <a:lnTo>
                    <a:pt x="3" y="6"/>
                  </a:lnTo>
                  <a:lnTo>
                    <a:pt x="0" y="6"/>
                  </a:lnTo>
                  <a:lnTo>
                    <a:pt x="0" y="3"/>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6" name="Freeform 2860"/>
            <p:cNvSpPr/>
            <p:nvPr/>
          </p:nvSpPr>
          <p:spPr>
            <a:xfrm>
              <a:off x="7389360" y="5018760"/>
              <a:ext cx="310320" cy="216000"/>
            </a:xfrm>
            <a:custGeom>
              <a:avLst/>
              <a:gdLst>
                <a:gd name="textAreaLeft" fmla="*/ 0 w 310320"/>
                <a:gd name="textAreaRight" fmla="*/ 311040 w 310320"/>
                <a:gd name="textAreaTop" fmla="*/ 0 h 216000"/>
                <a:gd name="textAreaBottom" fmla="*/ 216720 h 216000"/>
              </a:gdLst>
              <a:ahLst/>
              <a:cxnLst/>
              <a:rect l="textAreaLeft" t="textAreaTop" r="textAreaRight" b="textAreaBottom"/>
              <a:pathLst>
                <a:path w="51" h="37">
                  <a:moveTo>
                    <a:pt x="0" y="0"/>
                  </a:moveTo>
                  <a:lnTo>
                    <a:pt x="3" y="3"/>
                  </a:lnTo>
                  <a:lnTo>
                    <a:pt x="5" y="3"/>
                  </a:lnTo>
                  <a:lnTo>
                    <a:pt x="11" y="6"/>
                  </a:lnTo>
                  <a:lnTo>
                    <a:pt x="11" y="11"/>
                  </a:lnTo>
                  <a:lnTo>
                    <a:pt x="8" y="14"/>
                  </a:lnTo>
                  <a:lnTo>
                    <a:pt x="11" y="20"/>
                  </a:lnTo>
                  <a:lnTo>
                    <a:pt x="14" y="20"/>
                  </a:lnTo>
                  <a:lnTo>
                    <a:pt x="20" y="20"/>
                  </a:lnTo>
                  <a:lnTo>
                    <a:pt x="20" y="23"/>
                  </a:lnTo>
                  <a:lnTo>
                    <a:pt x="22" y="26"/>
                  </a:lnTo>
                  <a:lnTo>
                    <a:pt x="25" y="23"/>
                  </a:lnTo>
                  <a:lnTo>
                    <a:pt x="31" y="26"/>
                  </a:lnTo>
                  <a:lnTo>
                    <a:pt x="34" y="26"/>
                  </a:lnTo>
                  <a:lnTo>
                    <a:pt x="37" y="28"/>
                  </a:lnTo>
                  <a:lnTo>
                    <a:pt x="37" y="31"/>
                  </a:lnTo>
                  <a:lnTo>
                    <a:pt x="40" y="34"/>
                  </a:lnTo>
                  <a:lnTo>
                    <a:pt x="45" y="34"/>
                  </a:lnTo>
                  <a:lnTo>
                    <a:pt x="45" y="37"/>
                  </a:lnTo>
                  <a:lnTo>
                    <a:pt x="48" y="34"/>
                  </a:lnTo>
                  <a:lnTo>
                    <a:pt x="51" y="31"/>
                  </a:lnTo>
                  <a:lnTo>
                    <a:pt x="48" y="31"/>
                  </a:lnTo>
                  <a:lnTo>
                    <a:pt x="48" y="28"/>
                  </a:lnTo>
                  <a:lnTo>
                    <a:pt x="48" y="26"/>
                  </a:lnTo>
                  <a:lnTo>
                    <a:pt x="45" y="26"/>
                  </a:lnTo>
                  <a:lnTo>
                    <a:pt x="42" y="23"/>
                  </a:lnTo>
                  <a:lnTo>
                    <a:pt x="42" y="20"/>
                  </a:lnTo>
                  <a:lnTo>
                    <a:pt x="42" y="17"/>
                  </a:lnTo>
                  <a:lnTo>
                    <a:pt x="34" y="11"/>
                  </a:lnTo>
                  <a:lnTo>
                    <a:pt x="34" y="9"/>
                  </a:lnTo>
                  <a:lnTo>
                    <a:pt x="31" y="9"/>
                  </a:lnTo>
                  <a:lnTo>
                    <a:pt x="28" y="9"/>
                  </a:lnTo>
                  <a:lnTo>
                    <a:pt x="28" y="3"/>
                  </a:lnTo>
                  <a:lnTo>
                    <a:pt x="25" y="3"/>
                  </a:lnTo>
                  <a:lnTo>
                    <a:pt x="25" y="0"/>
                  </a:lnTo>
                  <a:lnTo>
                    <a:pt x="20" y="0"/>
                  </a:lnTo>
                  <a:lnTo>
                    <a:pt x="14" y="0"/>
                  </a:lnTo>
                  <a:lnTo>
                    <a:pt x="8"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7" name="Freeform 2861"/>
            <p:cNvSpPr/>
            <p:nvPr/>
          </p:nvSpPr>
          <p:spPr>
            <a:xfrm>
              <a:off x="7542000" y="4971960"/>
              <a:ext cx="420120" cy="315360"/>
            </a:xfrm>
            <a:custGeom>
              <a:avLst/>
              <a:gdLst>
                <a:gd name="textAreaLeft" fmla="*/ 0 w 420120"/>
                <a:gd name="textAreaRight" fmla="*/ 420840 w 420120"/>
                <a:gd name="textAreaTop" fmla="*/ 0 h 315360"/>
                <a:gd name="textAreaBottom" fmla="*/ 316080 h 315360"/>
              </a:gdLst>
              <a:ahLst/>
              <a:cxnLst/>
              <a:rect l="textAreaLeft" t="textAreaTop" r="textAreaRight" b="textAreaBottom"/>
              <a:pathLst>
                <a:path w="69" h="54">
                  <a:moveTo>
                    <a:pt x="51" y="51"/>
                  </a:moveTo>
                  <a:lnTo>
                    <a:pt x="51" y="45"/>
                  </a:lnTo>
                  <a:lnTo>
                    <a:pt x="54" y="45"/>
                  </a:lnTo>
                  <a:lnTo>
                    <a:pt x="54" y="48"/>
                  </a:lnTo>
                  <a:lnTo>
                    <a:pt x="54" y="42"/>
                  </a:lnTo>
                  <a:lnTo>
                    <a:pt x="54" y="39"/>
                  </a:lnTo>
                  <a:lnTo>
                    <a:pt x="57" y="36"/>
                  </a:lnTo>
                  <a:lnTo>
                    <a:pt x="57" y="34"/>
                  </a:lnTo>
                  <a:lnTo>
                    <a:pt x="57" y="31"/>
                  </a:lnTo>
                  <a:lnTo>
                    <a:pt x="60" y="28"/>
                  </a:lnTo>
                  <a:lnTo>
                    <a:pt x="60" y="25"/>
                  </a:lnTo>
                  <a:lnTo>
                    <a:pt x="63" y="25"/>
                  </a:lnTo>
                  <a:lnTo>
                    <a:pt x="66" y="25"/>
                  </a:lnTo>
                  <a:lnTo>
                    <a:pt x="69" y="25"/>
                  </a:lnTo>
                  <a:lnTo>
                    <a:pt x="69" y="28"/>
                  </a:lnTo>
                  <a:lnTo>
                    <a:pt x="69" y="25"/>
                  </a:lnTo>
                  <a:lnTo>
                    <a:pt x="69" y="22"/>
                  </a:lnTo>
                  <a:lnTo>
                    <a:pt x="66" y="22"/>
                  </a:lnTo>
                  <a:lnTo>
                    <a:pt x="63" y="22"/>
                  </a:lnTo>
                  <a:lnTo>
                    <a:pt x="60" y="19"/>
                  </a:lnTo>
                  <a:lnTo>
                    <a:pt x="57" y="17"/>
                  </a:lnTo>
                  <a:lnTo>
                    <a:pt x="54" y="14"/>
                  </a:lnTo>
                  <a:lnTo>
                    <a:pt x="54" y="11"/>
                  </a:lnTo>
                  <a:lnTo>
                    <a:pt x="54" y="5"/>
                  </a:lnTo>
                  <a:lnTo>
                    <a:pt x="51" y="2"/>
                  </a:lnTo>
                  <a:lnTo>
                    <a:pt x="49" y="2"/>
                  </a:lnTo>
                  <a:lnTo>
                    <a:pt x="46" y="0"/>
                  </a:lnTo>
                  <a:lnTo>
                    <a:pt x="43" y="2"/>
                  </a:lnTo>
                  <a:lnTo>
                    <a:pt x="43" y="8"/>
                  </a:lnTo>
                  <a:lnTo>
                    <a:pt x="34" y="11"/>
                  </a:lnTo>
                  <a:lnTo>
                    <a:pt x="26" y="2"/>
                  </a:lnTo>
                  <a:lnTo>
                    <a:pt x="20" y="0"/>
                  </a:lnTo>
                  <a:lnTo>
                    <a:pt x="15" y="0"/>
                  </a:lnTo>
                  <a:lnTo>
                    <a:pt x="12" y="2"/>
                  </a:lnTo>
                  <a:lnTo>
                    <a:pt x="12" y="5"/>
                  </a:lnTo>
                  <a:lnTo>
                    <a:pt x="15" y="5"/>
                  </a:lnTo>
                  <a:lnTo>
                    <a:pt x="15" y="8"/>
                  </a:lnTo>
                  <a:lnTo>
                    <a:pt x="17" y="8"/>
                  </a:lnTo>
                  <a:lnTo>
                    <a:pt x="15" y="11"/>
                  </a:lnTo>
                  <a:lnTo>
                    <a:pt x="15" y="14"/>
                  </a:lnTo>
                  <a:lnTo>
                    <a:pt x="12" y="11"/>
                  </a:lnTo>
                  <a:lnTo>
                    <a:pt x="9" y="11"/>
                  </a:lnTo>
                  <a:lnTo>
                    <a:pt x="3" y="8"/>
                  </a:lnTo>
                  <a:lnTo>
                    <a:pt x="0" y="8"/>
                  </a:lnTo>
                  <a:lnTo>
                    <a:pt x="0" y="11"/>
                  </a:lnTo>
                  <a:lnTo>
                    <a:pt x="3" y="11"/>
                  </a:lnTo>
                  <a:lnTo>
                    <a:pt x="3" y="17"/>
                  </a:lnTo>
                  <a:lnTo>
                    <a:pt x="6" y="17"/>
                  </a:lnTo>
                  <a:lnTo>
                    <a:pt x="9" y="17"/>
                  </a:lnTo>
                  <a:lnTo>
                    <a:pt x="9" y="19"/>
                  </a:lnTo>
                  <a:lnTo>
                    <a:pt x="17" y="25"/>
                  </a:lnTo>
                  <a:lnTo>
                    <a:pt x="17" y="28"/>
                  </a:lnTo>
                  <a:lnTo>
                    <a:pt x="17" y="31"/>
                  </a:lnTo>
                  <a:lnTo>
                    <a:pt x="20" y="34"/>
                  </a:lnTo>
                  <a:lnTo>
                    <a:pt x="23" y="34"/>
                  </a:lnTo>
                  <a:lnTo>
                    <a:pt x="23" y="36"/>
                  </a:lnTo>
                  <a:lnTo>
                    <a:pt x="23" y="39"/>
                  </a:lnTo>
                  <a:lnTo>
                    <a:pt x="26" y="39"/>
                  </a:lnTo>
                  <a:lnTo>
                    <a:pt x="29" y="39"/>
                  </a:lnTo>
                  <a:lnTo>
                    <a:pt x="37" y="34"/>
                  </a:lnTo>
                  <a:lnTo>
                    <a:pt x="40" y="34"/>
                  </a:lnTo>
                  <a:lnTo>
                    <a:pt x="43" y="36"/>
                  </a:lnTo>
                  <a:lnTo>
                    <a:pt x="40" y="39"/>
                  </a:lnTo>
                  <a:lnTo>
                    <a:pt x="43" y="42"/>
                  </a:lnTo>
                  <a:lnTo>
                    <a:pt x="40" y="48"/>
                  </a:lnTo>
                  <a:lnTo>
                    <a:pt x="46" y="54"/>
                  </a:lnTo>
                  <a:lnTo>
                    <a:pt x="46" y="51"/>
                  </a:lnTo>
                  <a:lnTo>
                    <a:pt x="49" y="54"/>
                  </a:lnTo>
                  <a:lnTo>
                    <a:pt x="51" y="5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8" name="Freeform 2862"/>
            <p:cNvSpPr/>
            <p:nvPr/>
          </p:nvSpPr>
          <p:spPr>
            <a:xfrm>
              <a:off x="7523640" y="5153760"/>
              <a:ext cx="139680" cy="81360"/>
            </a:xfrm>
            <a:custGeom>
              <a:avLst/>
              <a:gdLst>
                <a:gd name="textAreaLeft" fmla="*/ 0 w 139680"/>
                <a:gd name="textAreaRight" fmla="*/ 140400 w 139680"/>
                <a:gd name="textAreaTop" fmla="*/ 0 h 81360"/>
                <a:gd name="textAreaBottom" fmla="*/ 82080 h 81360"/>
              </a:gdLst>
              <a:ahLst/>
              <a:cxnLst/>
              <a:rect l="textAreaLeft" t="textAreaTop" r="textAreaRight" b="textAreaBottom"/>
              <a:pathLst>
                <a:path w="23" h="14">
                  <a:moveTo>
                    <a:pt x="23" y="14"/>
                  </a:moveTo>
                  <a:lnTo>
                    <a:pt x="18" y="14"/>
                  </a:lnTo>
                  <a:lnTo>
                    <a:pt x="9" y="14"/>
                  </a:lnTo>
                  <a:lnTo>
                    <a:pt x="3" y="5"/>
                  </a:lnTo>
                  <a:lnTo>
                    <a:pt x="0" y="3"/>
                  </a:lnTo>
                  <a:lnTo>
                    <a:pt x="3" y="0"/>
                  </a:lnTo>
                  <a:lnTo>
                    <a:pt x="9" y="3"/>
                  </a:lnTo>
                  <a:lnTo>
                    <a:pt x="12" y="3"/>
                  </a:lnTo>
                  <a:lnTo>
                    <a:pt x="15" y="5"/>
                  </a:lnTo>
                  <a:lnTo>
                    <a:pt x="15" y="8"/>
                  </a:lnTo>
                  <a:lnTo>
                    <a:pt x="18" y="11"/>
                  </a:lnTo>
                  <a:lnTo>
                    <a:pt x="23" y="11"/>
                  </a:lnTo>
                  <a:lnTo>
                    <a:pt x="23"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39" name="Freeform 2867"/>
            <p:cNvSpPr/>
            <p:nvPr/>
          </p:nvSpPr>
          <p:spPr>
            <a:xfrm>
              <a:off x="7304040" y="70329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0"/>
                  </a:lnTo>
                  <a:lnTo>
                    <a:pt x="2" y="0"/>
                  </a:lnTo>
                  <a:lnTo>
                    <a:pt x="0" y="0"/>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0" name="Freeform 2868"/>
            <p:cNvSpPr/>
            <p:nvPr/>
          </p:nvSpPr>
          <p:spPr>
            <a:xfrm>
              <a:off x="7304040" y="70506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1" name="Freeform 2870"/>
            <p:cNvSpPr/>
            <p:nvPr/>
          </p:nvSpPr>
          <p:spPr>
            <a:xfrm>
              <a:off x="8621280" y="673452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2" y="0"/>
                  </a:moveTo>
                  <a:lnTo>
                    <a:pt x="0" y="3"/>
                  </a:lnTo>
                  <a:lnTo>
                    <a:pt x="0" y="6"/>
                  </a:lnTo>
                  <a:lnTo>
                    <a:pt x="2" y="6"/>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2" name="Freeform 2871"/>
            <p:cNvSpPr/>
            <p:nvPr/>
          </p:nvSpPr>
          <p:spPr>
            <a:xfrm>
              <a:off x="8237160" y="64533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3" name="Freeform 2872"/>
            <p:cNvSpPr/>
            <p:nvPr/>
          </p:nvSpPr>
          <p:spPr>
            <a:xfrm>
              <a:off x="7974720" y="6301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3"/>
                  </a:ln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4" name="Freeform 2878"/>
            <p:cNvSpPr/>
            <p:nvPr/>
          </p:nvSpPr>
          <p:spPr>
            <a:xfrm>
              <a:off x="7127280" y="71150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0" y="3"/>
                  </a:lnTo>
                  <a:lnTo>
                    <a:pt x="0" y="6"/>
                  </a:lnTo>
                  <a:lnTo>
                    <a:pt x="3" y="6"/>
                  </a:lnTo>
                  <a:lnTo>
                    <a:pt x="6" y="6"/>
                  </a:lnTo>
                  <a:lnTo>
                    <a:pt x="6" y="3"/>
                  </a:lnTo>
                  <a:lnTo>
                    <a:pt x="6"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5" name="Freeform 2879"/>
            <p:cNvSpPr/>
            <p:nvPr/>
          </p:nvSpPr>
          <p:spPr>
            <a:xfrm>
              <a:off x="7334640" y="72846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6" name="Freeform 2892"/>
            <p:cNvSpPr/>
            <p:nvPr/>
          </p:nvSpPr>
          <p:spPr>
            <a:xfrm>
              <a:off x="4669560" y="804564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6"/>
                  </a:moveTo>
                  <a:lnTo>
                    <a:pt x="2" y="6"/>
                  </a:lnTo>
                  <a:lnTo>
                    <a:pt x="5" y="6"/>
                  </a:lnTo>
                  <a:lnTo>
                    <a:pt x="5" y="3"/>
                  </a:lnTo>
                  <a:lnTo>
                    <a:pt x="8" y="0"/>
                  </a:lnTo>
                  <a:lnTo>
                    <a:pt x="5" y="0"/>
                  </a:lnTo>
                  <a:lnTo>
                    <a:pt x="2" y="0"/>
                  </a:lnTo>
                  <a:lnTo>
                    <a:pt x="2"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7" name="Freeform 2893"/>
            <p:cNvSpPr/>
            <p:nvPr/>
          </p:nvSpPr>
          <p:spPr>
            <a:xfrm>
              <a:off x="8322480" y="20916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0"/>
                  </a:lnTo>
                  <a:lnTo>
                    <a:pt x="0" y="0"/>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8" name="Freeform 2895"/>
            <p:cNvSpPr/>
            <p:nvPr/>
          </p:nvSpPr>
          <p:spPr>
            <a:xfrm>
              <a:off x="8602920" y="202140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0"/>
                  </a:moveTo>
                  <a:lnTo>
                    <a:pt x="5" y="3"/>
                  </a:lnTo>
                  <a:lnTo>
                    <a:pt x="5" y="6"/>
                  </a:lnTo>
                  <a:lnTo>
                    <a:pt x="5"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49" name="Freeform 2896"/>
            <p:cNvSpPr/>
            <p:nvPr/>
          </p:nvSpPr>
          <p:spPr>
            <a:xfrm>
              <a:off x="6779520" y="25718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3"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0" name="Freeform 2897"/>
            <p:cNvSpPr/>
            <p:nvPr/>
          </p:nvSpPr>
          <p:spPr>
            <a:xfrm>
              <a:off x="7334640" y="2372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1" name="Freeform 2898"/>
            <p:cNvSpPr/>
            <p:nvPr/>
          </p:nvSpPr>
          <p:spPr>
            <a:xfrm>
              <a:off x="8255160" y="1459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2" name="Freeform 2900"/>
            <p:cNvSpPr/>
            <p:nvPr/>
          </p:nvSpPr>
          <p:spPr>
            <a:xfrm>
              <a:off x="8133480" y="175788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11" y="6"/>
                  </a:moveTo>
                  <a:lnTo>
                    <a:pt x="8" y="6"/>
                  </a:lnTo>
                  <a:lnTo>
                    <a:pt x="6" y="6"/>
                  </a:lnTo>
                  <a:lnTo>
                    <a:pt x="6" y="3"/>
                  </a:lnTo>
                  <a:lnTo>
                    <a:pt x="0" y="3"/>
                  </a:lnTo>
                  <a:lnTo>
                    <a:pt x="0" y="0"/>
                  </a:lnTo>
                  <a:lnTo>
                    <a:pt x="3" y="0"/>
                  </a:lnTo>
                  <a:lnTo>
                    <a:pt x="6" y="0"/>
                  </a:lnTo>
                  <a:lnTo>
                    <a:pt x="8" y="0"/>
                  </a:lnTo>
                  <a:lnTo>
                    <a:pt x="8" y="3"/>
                  </a:lnTo>
                  <a:lnTo>
                    <a:pt x="11" y="3"/>
                  </a:lnTo>
                  <a:lnTo>
                    <a:pt x="8" y="6"/>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3" name="Rectangle 2901"/>
            <p:cNvSpPr/>
            <p:nvPr/>
          </p:nvSpPr>
          <p:spPr>
            <a:xfrm>
              <a:off x="8182080" y="18046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4" name="Freeform 2903"/>
            <p:cNvSpPr/>
            <p:nvPr/>
          </p:nvSpPr>
          <p:spPr>
            <a:xfrm>
              <a:off x="8133480" y="2226240"/>
              <a:ext cx="48240" cy="5040"/>
            </a:xfrm>
            <a:custGeom>
              <a:avLst/>
              <a:gdLst>
                <a:gd name="textAreaLeft" fmla="*/ 0 w 48240"/>
                <a:gd name="textAreaRight" fmla="*/ 48960 w 48240"/>
                <a:gd name="textAreaTop" fmla="*/ 0 h 5040"/>
                <a:gd name="textAreaBottom" fmla="*/ 5760 h 5040"/>
              </a:gdLst>
              <a:ahLst/>
              <a:cxnLst/>
              <a:rect l="textAreaLeft" t="textAreaTop" r="textAreaRight" b="textAreaBottom"/>
              <a:pathLst>
                <a:path w="8">
                  <a:moveTo>
                    <a:pt x="0" y="0"/>
                  </a:moveTo>
                  <a:lnTo>
                    <a:pt x="3" y="0"/>
                  </a:lnTo>
                  <a:lnTo>
                    <a:pt x="6" y="0"/>
                  </a:lnTo>
                  <a:lnTo>
                    <a:pt x="8"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5" name="Freeform 2904"/>
            <p:cNvSpPr/>
            <p:nvPr/>
          </p:nvSpPr>
          <p:spPr>
            <a:xfrm>
              <a:off x="8182080" y="21909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3" y="3"/>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6" name="Freeform 2905"/>
            <p:cNvSpPr/>
            <p:nvPr/>
          </p:nvSpPr>
          <p:spPr>
            <a:xfrm>
              <a:off x="8169840" y="21909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7" name="Freeform 2906"/>
            <p:cNvSpPr/>
            <p:nvPr/>
          </p:nvSpPr>
          <p:spPr>
            <a:xfrm>
              <a:off x="7993080" y="21384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8" name="Freeform 2907"/>
            <p:cNvSpPr/>
            <p:nvPr/>
          </p:nvSpPr>
          <p:spPr>
            <a:xfrm>
              <a:off x="9468720" y="235512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8" y="3"/>
                  </a:moveTo>
                  <a:lnTo>
                    <a:pt x="5" y="3"/>
                  </a:lnTo>
                  <a:lnTo>
                    <a:pt x="5" y="0"/>
                  </a:lnTo>
                  <a:lnTo>
                    <a:pt x="0" y="0"/>
                  </a:lnTo>
                  <a:lnTo>
                    <a:pt x="0" y="3"/>
                  </a:lnTo>
                  <a:lnTo>
                    <a:pt x="3"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59" name="Freeform 2909"/>
            <p:cNvSpPr/>
            <p:nvPr/>
          </p:nvSpPr>
          <p:spPr>
            <a:xfrm>
              <a:off x="10475280" y="185724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0" y="0"/>
                  </a:moveTo>
                  <a:lnTo>
                    <a:pt x="0" y="3"/>
                  </a:lnTo>
                  <a:lnTo>
                    <a:pt x="0" y="6"/>
                  </a:lnTo>
                  <a:lnTo>
                    <a:pt x="2" y="9"/>
                  </a:lnTo>
                  <a:lnTo>
                    <a:pt x="5" y="6"/>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0" name="Freeform 2910"/>
            <p:cNvSpPr/>
            <p:nvPr/>
          </p:nvSpPr>
          <p:spPr>
            <a:xfrm>
              <a:off x="10505520" y="19101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1" name="Freeform 2911"/>
            <p:cNvSpPr/>
            <p:nvPr/>
          </p:nvSpPr>
          <p:spPr>
            <a:xfrm>
              <a:off x="10523880" y="18399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3" y="3"/>
                  </a:lnTo>
                  <a:lnTo>
                    <a:pt x="3" y="6"/>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2" name="Rectangle 2912"/>
            <p:cNvSpPr/>
            <p:nvPr/>
          </p:nvSpPr>
          <p:spPr>
            <a:xfrm>
              <a:off x="10542240" y="18223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3" name="Freeform 2913"/>
            <p:cNvSpPr/>
            <p:nvPr/>
          </p:nvSpPr>
          <p:spPr>
            <a:xfrm>
              <a:off x="10505520" y="1804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4" name="Freeform 2914"/>
            <p:cNvSpPr/>
            <p:nvPr/>
          </p:nvSpPr>
          <p:spPr>
            <a:xfrm>
              <a:off x="10487160" y="18046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0" y="3"/>
                  </a:lnTo>
                  <a:lnTo>
                    <a:pt x="3" y="6"/>
                  </a:lnTo>
                  <a:lnTo>
                    <a:pt x="6" y="6"/>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5" name="Freeform 2916"/>
            <p:cNvSpPr/>
            <p:nvPr/>
          </p:nvSpPr>
          <p:spPr>
            <a:xfrm>
              <a:off x="10505520" y="167580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0" y="0"/>
                  </a:moveTo>
                  <a:lnTo>
                    <a:pt x="6" y="3"/>
                  </a:lnTo>
                  <a:lnTo>
                    <a:pt x="9" y="3"/>
                  </a:lnTo>
                  <a:lnTo>
                    <a:pt x="6" y="5"/>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6" name="Freeform 2917"/>
            <p:cNvSpPr/>
            <p:nvPr/>
          </p:nvSpPr>
          <p:spPr>
            <a:xfrm>
              <a:off x="10731240" y="128952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0"/>
                  </a:moveTo>
                  <a:lnTo>
                    <a:pt x="6" y="0"/>
                  </a:lnTo>
                  <a:lnTo>
                    <a:pt x="3" y="3"/>
                  </a:lnTo>
                  <a:lnTo>
                    <a:pt x="0" y="3"/>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7" name="Freeform 2918"/>
            <p:cNvSpPr/>
            <p:nvPr/>
          </p:nvSpPr>
          <p:spPr>
            <a:xfrm>
              <a:off x="10700640" y="126036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5" y="0"/>
                  </a:moveTo>
                  <a:lnTo>
                    <a:pt x="2" y="0"/>
                  </a:lnTo>
                  <a:lnTo>
                    <a:pt x="0"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8" name="Freeform 2919"/>
            <p:cNvSpPr/>
            <p:nvPr/>
          </p:nvSpPr>
          <p:spPr>
            <a:xfrm>
              <a:off x="10731240" y="1242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69" name="Freeform 2921"/>
            <p:cNvSpPr/>
            <p:nvPr/>
          </p:nvSpPr>
          <p:spPr>
            <a:xfrm>
              <a:off x="9938520" y="144180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3"/>
                  </a:lnTo>
                  <a:lnTo>
                    <a:pt x="2" y="3"/>
                  </a:lnTo>
                  <a:lnTo>
                    <a:pt x="2" y="0"/>
                  </a:lnTo>
                  <a:lnTo>
                    <a:pt x="0" y="3"/>
                  </a:lnTo>
                  <a:lnTo>
                    <a:pt x="0" y="0"/>
                  </a:lnTo>
                  <a:lnTo>
                    <a:pt x="2"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0" name="Freeform 2922"/>
            <p:cNvSpPr/>
            <p:nvPr/>
          </p:nvSpPr>
          <p:spPr>
            <a:xfrm>
              <a:off x="10005480" y="147672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2"/>
                  </a:moveTo>
                  <a:lnTo>
                    <a:pt x="3" y="5"/>
                  </a:lnTo>
                  <a:lnTo>
                    <a:pt x="3" y="2"/>
                  </a:ln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1" name="Freeform 2924"/>
            <p:cNvSpPr/>
            <p:nvPr/>
          </p:nvSpPr>
          <p:spPr>
            <a:xfrm>
              <a:off x="9828720" y="148860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9" y="3"/>
                  </a:moveTo>
                  <a:lnTo>
                    <a:pt x="6" y="3"/>
                  </a:lnTo>
                  <a:lnTo>
                    <a:pt x="6" y="6"/>
                  </a:lnTo>
                  <a:lnTo>
                    <a:pt x="6" y="9"/>
                  </a:lnTo>
                  <a:lnTo>
                    <a:pt x="3" y="6"/>
                  </a:lnTo>
                  <a:lnTo>
                    <a:pt x="0" y="6"/>
                  </a:lnTo>
                  <a:lnTo>
                    <a:pt x="0" y="3"/>
                  </a:lnTo>
                  <a:lnTo>
                    <a:pt x="3" y="0"/>
                  </a:lnTo>
                  <a:lnTo>
                    <a:pt x="6" y="3"/>
                  </a:lnTo>
                  <a:lnTo>
                    <a:pt x="6" y="3"/>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2" name="Freeform 2926"/>
            <p:cNvSpPr/>
            <p:nvPr/>
          </p:nvSpPr>
          <p:spPr>
            <a:xfrm>
              <a:off x="9590760" y="147672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0" y="0"/>
                  </a:moveTo>
                  <a:lnTo>
                    <a:pt x="3" y="0"/>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3" name="Freeform 2928"/>
            <p:cNvSpPr/>
            <p:nvPr/>
          </p:nvSpPr>
          <p:spPr>
            <a:xfrm>
              <a:off x="10596960" y="13597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5" y="3"/>
                  </a:lnTo>
                  <a:lnTo>
                    <a:pt x="0"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4" name="Freeform 2929"/>
            <p:cNvSpPr/>
            <p:nvPr/>
          </p:nvSpPr>
          <p:spPr>
            <a:xfrm>
              <a:off x="10767960" y="137736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3" y="2"/>
                  </a:lnTo>
                  <a:lnTo>
                    <a:pt x="0" y="0"/>
                  </a:lnTo>
                  <a:lnTo>
                    <a:pt x="3"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5" name="Freeform 2930"/>
            <p:cNvSpPr/>
            <p:nvPr/>
          </p:nvSpPr>
          <p:spPr>
            <a:xfrm>
              <a:off x="10712880" y="1342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6" name="Freeform 2931"/>
            <p:cNvSpPr/>
            <p:nvPr/>
          </p:nvSpPr>
          <p:spPr>
            <a:xfrm>
              <a:off x="10645920" y="12895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6" y="3"/>
                  </a:lnTo>
                  <a:lnTo>
                    <a:pt x="3" y="3"/>
                  </a:ln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7" name="Freeform 2932"/>
            <p:cNvSpPr/>
            <p:nvPr/>
          </p:nvSpPr>
          <p:spPr>
            <a:xfrm>
              <a:off x="10700640" y="12895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2" y="0"/>
                  </a:moveTo>
                  <a:lnTo>
                    <a:pt x="0" y="0"/>
                  </a:lnTo>
                  <a:lnTo>
                    <a:pt x="2" y="3"/>
                  </a:lnTo>
                  <a:lnTo>
                    <a:pt x="5" y="3"/>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8" name="Freeform 2933"/>
            <p:cNvSpPr/>
            <p:nvPr/>
          </p:nvSpPr>
          <p:spPr>
            <a:xfrm>
              <a:off x="10700640" y="130716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5" y="0"/>
                  </a:moveTo>
                  <a:lnTo>
                    <a:pt x="0" y="0"/>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79" name="Freeform 2936"/>
            <p:cNvSpPr/>
            <p:nvPr/>
          </p:nvSpPr>
          <p:spPr>
            <a:xfrm>
              <a:off x="-10082160" y="2489760"/>
              <a:ext cx="17640" cy="51840"/>
            </a:xfrm>
            <a:custGeom>
              <a:avLst/>
              <a:gdLst>
                <a:gd name="textAreaLeft" fmla="*/ 0 w 17640"/>
                <a:gd name="textAreaRight" fmla="*/ 18360 w 17640"/>
                <a:gd name="textAreaTop" fmla="*/ 0 h 51840"/>
                <a:gd name="textAreaBottom" fmla="*/ 52560 h 51840"/>
              </a:gdLst>
              <a:ahLst/>
              <a:cxnLst/>
              <a:rect l="textAreaLeft" t="textAreaTop" r="textAreaRight" b="textAreaBottom"/>
              <a:pathLst>
                <a:path w="3" h="9">
                  <a:moveTo>
                    <a:pt x="0" y="9"/>
                  </a:moveTo>
                  <a:lnTo>
                    <a:pt x="0" y="6"/>
                  </a:lnTo>
                  <a:lnTo>
                    <a:pt x="3" y="3"/>
                  </a:lnTo>
                  <a:lnTo>
                    <a:pt x="3" y="0"/>
                  </a:lnTo>
                  <a:lnTo>
                    <a:pt x="0" y="0"/>
                  </a:lnTo>
                  <a:lnTo>
                    <a:pt x="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0" name="Freeform 2943"/>
            <p:cNvSpPr/>
            <p:nvPr/>
          </p:nvSpPr>
          <p:spPr>
            <a:xfrm>
              <a:off x="12347280" y="70992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0" y="3"/>
                  </a:moveTo>
                  <a:lnTo>
                    <a:pt x="0" y="6"/>
                  </a:lnTo>
                  <a:lnTo>
                    <a:pt x="2" y="6"/>
                  </a:lnTo>
                  <a:lnTo>
                    <a:pt x="5" y="3"/>
                  </a:lnTo>
                  <a:lnTo>
                    <a:pt x="8" y="3"/>
                  </a:lnTo>
                  <a:lnTo>
                    <a:pt x="5" y="3"/>
                  </a:lnTo>
                  <a:lnTo>
                    <a:pt x="8" y="3"/>
                  </a:lnTo>
                  <a:lnTo>
                    <a:pt x="8" y="0"/>
                  </a:lnTo>
                  <a:lnTo>
                    <a:pt x="11" y="0"/>
                  </a:lnTo>
                  <a:lnTo>
                    <a:pt x="8" y="0"/>
                  </a:lnTo>
                  <a:lnTo>
                    <a:pt x="5"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1" name="Freeform 2944"/>
            <p:cNvSpPr/>
            <p:nvPr/>
          </p:nvSpPr>
          <p:spPr>
            <a:xfrm>
              <a:off x="12396240" y="744840"/>
              <a:ext cx="66240" cy="11160"/>
            </a:xfrm>
            <a:custGeom>
              <a:avLst/>
              <a:gdLst>
                <a:gd name="textAreaLeft" fmla="*/ 0 w 66240"/>
                <a:gd name="textAreaRight" fmla="*/ 66960 w 66240"/>
                <a:gd name="textAreaTop" fmla="*/ 0 h 11160"/>
                <a:gd name="textAreaBottom" fmla="*/ 11880 h 11160"/>
              </a:gdLst>
              <a:ahLst/>
              <a:cxnLst/>
              <a:rect l="textAreaLeft" t="textAreaTop" r="textAreaRight" b="textAreaBottom"/>
              <a:pathLst>
                <a:path w="11" h="2">
                  <a:moveTo>
                    <a:pt x="6" y="0"/>
                  </a:moveTo>
                  <a:lnTo>
                    <a:pt x="9" y="0"/>
                  </a:lnTo>
                  <a:lnTo>
                    <a:pt x="11" y="0"/>
                  </a:lnTo>
                  <a:lnTo>
                    <a:pt x="11" y="2"/>
                  </a:lnTo>
                  <a:lnTo>
                    <a:pt x="9" y="2"/>
                  </a:lnTo>
                  <a:lnTo>
                    <a:pt x="6" y="2"/>
                  </a:lnTo>
                  <a:lnTo>
                    <a:pt x="3" y="0"/>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2" name="Freeform 2946"/>
            <p:cNvSpPr/>
            <p:nvPr/>
          </p:nvSpPr>
          <p:spPr>
            <a:xfrm>
              <a:off x="13420440" y="1488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3" name="Freeform 2947"/>
            <p:cNvSpPr/>
            <p:nvPr/>
          </p:nvSpPr>
          <p:spPr>
            <a:xfrm>
              <a:off x="13402440" y="14767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3" y="2"/>
                  </a:lnTo>
                  <a:lnTo>
                    <a:pt x="0" y="2"/>
                  </a:lnTo>
                  <a:lnTo>
                    <a:pt x="3"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4" name="Freeform 2948"/>
            <p:cNvSpPr/>
            <p:nvPr/>
          </p:nvSpPr>
          <p:spPr>
            <a:xfrm>
              <a:off x="13384080" y="1488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5" name="Freeform 2950"/>
            <p:cNvSpPr/>
            <p:nvPr/>
          </p:nvSpPr>
          <p:spPr>
            <a:xfrm>
              <a:off x="13664520" y="152352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5" y="0"/>
                  </a:moveTo>
                  <a:lnTo>
                    <a:pt x="0" y="0"/>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6" name="Freeform 2951"/>
            <p:cNvSpPr/>
            <p:nvPr/>
          </p:nvSpPr>
          <p:spPr>
            <a:xfrm>
              <a:off x="13591440" y="1506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7" name="Freeform 2952"/>
            <p:cNvSpPr/>
            <p:nvPr/>
          </p:nvSpPr>
          <p:spPr>
            <a:xfrm>
              <a:off x="13646160" y="1424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8" name="Freeform 2953"/>
            <p:cNvSpPr/>
            <p:nvPr/>
          </p:nvSpPr>
          <p:spPr>
            <a:xfrm>
              <a:off x="13646160" y="13773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89" name="Freeform 2954"/>
            <p:cNvSpPr/>
            <p:nvPr/>
          </p:nvSpPr>
          <p:spPr>
            <a:xfrm>
              <a:off x="13749840" y="137736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5" y="0"/>
                  </a:moveTo>
                  <a:lnTo>
                    <a:pt x="0" y="2"/>
                  </a:lnTo>
                  <a:lnTo>
                    <a:pt x="3"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0" name="Freeform 2956"/>
            <p:cNvSpPr/>
            <p:nvPr/>
          </p:nvSpPr>
          <p:spPr>
            <a:xfrm>
              <a:off x="13920480" y="1441800"/>
              <a:ext cx="54000" cy="46080"/>
            </a:xfrm>
            <a:custGeom>
              <a:avLst/>
              <a:gdLst>
                <a:gd name="textAreaLeft" fmla="*/ 0 w 54000"/>
                <a:gd name="textAreaRight" fmla="*/ 54720 w 54000"/>
                <a:gd name="textAreaTop" fmla="*/ 0 h 46080"/>
                <a:gd name="textAreaBottom" fmla="*/ 46800 h 46080"/>
              </a:gdLst>
              <a:ahLst/>
              <a:cxnLst/>
              <a:rect l="textAreaLeft" t="textAreaTop" r="textAreaRight" b="textAreaBottom"/>
              <a:pathLst>
                <a:path w="9" h="8">
                  <a:moveTo>
                    <a:pt x="3" y="3"/>
                  </a:moveTo>
                  <a:lnTo>
                    <a:pt x="0" y="6"/>
                  </a:lnTo>
                  <a:lnTo>
                    <a:pt x="3" y="8"/>
                  </a:lnTo>
                  <a:lnTo>
                    <a:pt x="6" y="8"/>
                  </a:lnTo>
                  <a:lnTo>
                    <a:pt x="6" y="6"/>
                  </a:lnTo>
                  <a:lnTo>
                    <a:pt x="9" y="3"/>
                  </a:lnTo>
                  <a:lnTo>
                    <a:pt x="9" y="0"/>
                  </a:lnTo>
                  <a:lnTo>
                    <a:pt x="6" y="0"/>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1" name="Freeform 2957"/>
            <p:cNvSpPr/>
            <p:nvPr/>
          </p:nvSpPr>
          <p:spPr>
            <a:xfrm>
              <a:off x="14042520" y="14594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0" y="0"/>
                  </a:lnTo>
                  <a:lnTo>
                    <a:pt x="3" y="0"/>
                  </a:lnTo>
                  <a:lnTo>
                    <a:pt x="6"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2" name="Freeform 2958"/>
            <p:cNvSpPr/>
            <p:nvPr/>
          </p:nvSpPr>
          <p:spPr>
            <a:xfrm>
              <a:off x="14097600" y="14886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0" y="0"/>
                  </a:lnTo>
                  <a:lnTo>
                    <a:pt x="2"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3" name="Freeform 2959"/>
            <p:cNvSpPr/>
            <p:nvPr/>
          </p:nvSpPr>
          <p:spPr>
            <a:xfrm>
              <a:off x="14109840" y="14886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0"/>
                  </a:lnTo>
                  <a:lnTo>
                    <a:pt x="6"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4" name="Freeform 2960"/>
            <p:cNvSpPr/>
            <p:nvPr/>
          </p:nvSpPr>
          <p:spPr>
            <a:xfrm>
              <a:off x="14079240" y="154116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0" y="3"/>
                  </a:moveTo>
                  <a:lnTo>
                    <a:pt x="8" y="0"/>
                  </a:lnTo>
                  <a:lnTo>
                    <a:pt x="11"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5" name="Freeform 2961"/>
            <p:cNvSpPr/>
            <p:nvPr/>
          </p:nvSpPr>
          <p:spPr>
            <a:xfrm>
              <a:off x="14042520" y="155880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3"/>
                  </a:moveTo>
                  <a:lnTo>
                    <a:pt x="6" y="0"/>
                  </a:lnTo>
                  <a:lnTo>
                    <a:pt x="9" y="3"/>
                  </a:lnTo>
                  <a:lnTo>
                    <a:pt x="9"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6" name="Freeform 2962"/>
            <p:cNvSpPr/>
            <p:nvPr/>
          </p:nvSpPr>
          <p:spPr>
            <a:xfrm>
              <a:off x="14097600" y="15588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0" y="0"/>
                  </a:lnTo>
                  <a:lnTo>
                    <a:pt x="2" y="0"/>
                  </a:lnTo>
                  <a:lnTo>
                    <a:pt x="5"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7" name="Freeform 2963"/>
            <p:cNvSpPr/>
            <p:nvPr/>
          </p:nvSpPr>
          <p:spPr>
            <a:xfrm>
              <a:off x="14079240" y="1506240"/>
              <a:ext cx="84600" cy="16920"/>
            </a:xfrm>
            <a:custGeom>
              <a:avLst/>
              <a:gdLst>
                <a:gd name="textAreaLeft" fmla="*/ 0 w 84600"/>
                <a:gd name="textAreaRight" fmla="*/ 85320 w 84600"/>
                <a:gd name="textAreaTop" fmla="*/ 0 h 16920"/>
                <a:gd name="textAreaBottom" fmla="*/ 17640 h 16920"/>
              </a:gdLst>
              <a:ahLst/>
              <a:cxnLst/>
              <a:rect l="textAreaLeft" t="textAreaTop" r="textAreaRight" b="textAreaBottom"/>
              <a:pathLst>
                <a:path w="14" h="3">
                  <a:moveTo>
                    <a:pt x="3" y="3"/>
                  </a:moveTo>
                  <a:lnTo>
                    <a:pt x="11" y="0"/>
                  </a:lnTo>
                  <a:lnTo>
                    <a:pt x="14" y="0"/>
                  </a:lnTo>
                  <a:lnTo>
                    <a:pt x="5"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8" name="Freeform 2964"/>
            <p:cNvSpPr/>
            <p:nvPr/>
          </p:nvSpPr>
          <p:spPr>
            <a:xfrm>
              <a:off x="14109840" y="152352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0" y="3"/>
                  </a:moveTo>
                  <a:lnTo>
                    <a:pt x="3" y="0"/>
                  </a:lnTo>
                  <a:lnTo>
                    <a:pt x="9"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099" name="Freeform 2965"/>
            <p:cNvSpPr/>
            <p:nvPr/>
          </p:nvSpPr>
          <p:spPr>
            <a:xfrm>
              <a:off x="14109840" y="155880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0" name="Freeform 2966"/>
            <p:cNvSpPr/>
            <p:nvPr/>
          </p:nvSpPr>
          <p:spPr>
            <a:xfrm>
              <a:off x="14006160" y="1594080"/>
              <a:ext cx="102960" cy="28440"/>
            </a:xfrm>
            <a:custGeom>
              <a:avLst/>
              <a:gdLst>
                <a:gd name="textAreaLeft" fmla="*/ 0 w 102960"/>
                <a:gd name="textAreaRight" fmla="*/ 103680 w 102960"/>
                <a:gd name="textAreaTop" fmla="*/ 0 h 28440"/>
                <a:gd name="textAreaBottom" fmla="*/ 29160 h 28440"/>
              </a:gdLst>
              <a:ahLst/>
              <a:cxnLst/>
              <a:rect l="textAreaLeft" t="textAreaTop" r="textAreaRight" b="textAreaBottom"/>
              <a:pathLst>
                <a:path w="17" h="5">
                  <a:moveTo>
                    <a:pt x="0" y="2"/>
                  </a:moveTo>
                  <a:lnTo>
                    <a:pt x="3" y="0"/>
                  </a:lnTo>
                  <a:lnTo>
                    <a:pt x="9" y="2"/>
                  </a:lnTo>
                  <a:lnTo>
                    <a:pt x="17" y="2"/>
                  </a:lnTo>
                  <a:lnTo>
                    <a:pt x="17" y="5"/>
                  </a:lnTo>
                  <a:lnTo>
                    <a:pt x="12" y="2"/>
                  </a:lnTo>
                  <a:lnTo>
                    <a:pt x="9" y="2"/>
                  </a:lnTo>
                  <a:lnTo>
                    <a:pt x="6" y="5"/>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1" name="Freeform 2967"/>
            <p:cNvSpPr/>
            <p:nvPr/>
          </p:nvSpPr>
          <p:spPr>
            <a:xfrm>
              <a:off x="14006160" y="1605600"/>
              <a:ext cx="157680" cy="69480"/>
            </a:xfrm>
            <a:custGeom>
              <a:avLst/>
              <a:gdLst>
                <a:gd name="textAreaLeft" fmla="*/ 0 w 157680"/>
                <a:gd name="textAreaRight" fmla="*/ 158400 w 157680"/>
                <a:gd name="textAreaTop" fmla="*/ 0 h 69480"/>
                <a:gd name="textAreaBottom" fmla="*/ 70200 h 69480"/>
              </a:gdLst>
              <a:ahLst/>
              <a:cxnLst/>
              <a:rect l="textAreaLeft" t="textAreaTop" r="textAreaRight" b="textAreaBottom"/>
              <a:pathLst>
                <a:path w="26" h="12">
                  <a:moveTo>
                    <a:pt x="0" y="0"/>
                  </a:moveTo>
                  <a:lnTo>
                    <a:pt x="3" y="0"/>
                  </a:lnTo>
                  <a:lnTo>
                    <a:pt x="6" y="3"/>
                  </a:lnTo>
                  <a:lnTo>
                    <a:pt x="9" y="3"/>
                  </a:lnTo>
                  <a:lnTo>
                    <a:pt x="15" y="3"/>
                  </a:lnTo>
                  <a:lnTo>
                    <a:pt x="17" y="6"/>
                  </a:lnTo>
                  <a:lnTo>
                    <a:pt x="23" y="3"/>
                  </a:lnTo>
                  <a:lnTo>
                    <a:pt x="26" y="3"/>
                  </a:lnTo>
                  <a:lnTo>
                    <a:pt x="26" y="6"/>
                  </a:lnTo>
                  <a:lnTo>
                    <a:pt x="20" y="6"/>
                  </a:lnTo>
                  <a:lnTo>
                    <a:pt x="23" y="9"/>
                  </a:lnTo>
                  <a:lnTo>
                    <a:pt x="20" y="9"/>
                  </a:lnTo>
                  <a:lnTo>
                    <a:pt x="17" y="9"/>
                  </a:lnTo>
                  <a:lnTo>
                    <a:pt x="17" y="12"/>
                  </a:lnTo>
                  <a:lnTo>
                    <a:pt x="15" y="12"/>
                  </a:lnTo>
                  <a:lnTo>
                    <a:pt x="15" y="9"/>
                  </a:lnTo>
                  <a:lnTo>
                    <a:pt x="12" y="9"/>
                  </a:lnTo>
                  <a:lnTo>
                    <a:pt x="12" y="6"/>
                  </a:lnTo>
                  <a:lnTo>
                    <a:pt x="9" y="6"/>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2" name="Freeform 2968"/>
            <p:cNvSpPr/>
            <p:nvPr/>
          </p:nvSpPr>
          <p:spPr>
            <a:xfrm>
              <a:off x="14109840" y="159408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0" y="5"/>
                  </a:moveTo>
                  <a:lnTo>
                    <a:pt x="0" y="2"/>
                  </a:lnTo>
                  <a:lnTo>
                    <a:pt x="3" y="2"/>
                  </a:lnTo>
                  <a:lnTo>
                    <a:pt x="6" y="0"/>
                  </a:lnTo>
                  <a:lnTo>
                    <a:pt x="9" y="2"/>
                  </a:lnTo>
                  <a:lnTo>
                    <a:pt x="6" y="2"/>
                  </a:lnTo>
                  <a:lnTo>
                    <a:pt x="9" y="2"/>
                  </a:lnTo>
                  <a:lnTo>
                    <a:pt x="3"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3" name="Freeform 2969"/>
            <p:cNvSpPr/>
            <p:nvPr/>
          </p:nvSpPr>
          <p:spPr>
            <a:xfrm>
              <a:off x="14127840" y="16585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0"/>
                  </a:lnTo>
                  <a:lnTo>
                    <a:pt x="0"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4" name="Freeform 2970"/>
            <p:cNvSpPr/>
            <p:nvPr/>
          </p:nvSpPr>
          <p:spPr>
            <a:xfrm>
              <a:off x="14182920" y="1705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5" name="Freeform 2971"/>
            <p:cNvSpPr/>
            <p:nvPr/>
          </p:nvSpPr>
          <p:spPr>
            <a:xfrm>
              <a:off x="14719680" y="1705320"/>
              <a:ext cx="102960" cy="34560"/>
            </a:xfrm>
            <a:custGeom>
              <a:avLst/>
              <a:gdLst>
                <a:gd name="textAreaLeft" fmla="*/ 0 w 102960"/>
                <a:gd name="textAreaRight" fmla="*/ 103680 w 102960"/>
                <a:gd name="textAreaTop" fmla="*/ 0 h 34560"/>
                <a:gd name="textAreaBottom" fmla="*/ 35280 h 34560"/>
              </a:gdLst>
              <a:ahLst/>
              <a:cxnLst/>
              <a:rect l="textAreaLeft" t="textAreaTop" r="textAreaRight" b="textAreaBottom"/>
              <a:pathLst>
                <a:path w="17" h="6">
                  <a:moveTo>
                    <a:pt x="6" y="3"/>
                  </a:moveTo>
                  <a:lnTo>
                    <a:pt x="3" y="3"/>
                  </a:lnTo>
                  <a:lnTo>
                    <a:pt x="0" y="3"/>
                  </a:lnTo>
                  <a:lnTo>
                    <a:pt x="0" y="0"/>
                  </a:lnTo>
                  <a:lnTo>
                    <a:pt x="3" y="3"/>
                  </a:lnTo>
                  <a:lnTo>
                    <a:pt x="6" y="0"/>
                  </a:lnTo>
                  <a:lnTo>
                    <a:pt x="6" y="0"/>
                  </a:lnTo>
                  <a:lnTo>
                    <a:pt x="8" y="0"/>
                  </a:lnTo>
                  <a:lnTo>
                    <a:pt x="11" y="0"/>
                  </a:lnTo>
                  <a:lnTo>
                    <a:pt x="14" y="3"/>
                  </a:lnTo>
                  <a:lnTo>
                    <a:pt x="17" y="0"/>
                  </a:lnTo>
                  <a:lnTo>
                    <a:pt x="14" y="3"/>
                  </a:lnTo>
                  <a:lnTo>
                    <a:pt x="11" y="6"/>
                  </a:lnTo>
                  <a:lnTo>
                    <a:pt x="11" y="3"/>
                  </a:lnTo>
                  <a:lnTo>
                    <a:pt x="8" y="3"/>
                  </a:lnTo>
                  <a:lnTo>
                    <a:pt x="8"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6" name="Freeform 2972"/>
            <p:cNvSpPr/>
            <p:nvPr/>
          </p:nvSpPr>
          <p:spPr>
            <a:xfrm>
              <a:off x="14823000" y="170532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6" y="3"/>
                  </a:moveTo>
                  <a:lnTo>
                    <a:pt x="3" y="0"/>
                  </a:lnTo>
                  <a:lnTo>
                    <a:pt x="3" y="3"/>
                  </a:lnTo>
                  <a:lnTo>
                    <a:pt x="0" y="3"/>
                  </a:lnTo>
                  <a:lnTo>
                    <a:pt x="0" y="6"/>
                  </a:lnTo>
                  <a:lnTo>
                    <a:pt x="3" y="6"/>
                  </a:lnTo>
                  <a:lnTo>
                    <a:pt x="3" y="9"/>
                  </a:lnTo>
                  <a:lnTo>
                    <a:pt x="3" y="6"/>
                  </a:lnTo>
                  <a:lnTo>
                    <a:pt x="9" y="6"/>
                  </a:lnTo>
                  <a:lnTo>
                    <a:pt x="11" y="3"/>
                  </a:lnTo>
                  <a:lnTo>
                    <a:pt x="11" y="0"/>
                  </a:lnTo>
                  <a:lnTo>
                    <a:pt x="9"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7" name="Freeform 2973"/>
            <p:cNvSpPr/>
            <p:nvPr/>
          </p:nvSpPr>
          <p:spPr>
            <a:xfrm>
              <a:off x="15743880" y="172260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11" y="3"/>
                  </a:moveTo>
                  <a:lnTo>
                    <a:pt x="5" y="3"/>
                  </a:lnTo>
                  <a:lnTo>
                    <a:pt x="2" y="6"/>
                  </a:lnTo>
                  <a:lnTo>
                    <a:pt x="0" y="6"/>
                  </a:lnTo>
                  <a:lnTo>
                    <a:pt x="5"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8" name="Freeform 2974"/>
            <p:cNvSpPr/>
            <p:nvPr/>
          </p:nvSpPr>
          <p:spPr>
            <a:xfrm>
              <a:off x="16554960" y="1974600"/>
              <a:ext cx="54000" cy="63720"/>
            </a:xfrm>
            <a:custGeom>
              <a:avLst/>
              <a:gdLst>
                <a:gd name="textAreaLeft" fmla="*/ 0 w 54000"/>
                <a:gd name="textAreaRight" fmla="*/ 54720 w 54000"/>
                <a:gd name="textAreaTop" fmla="*/ 0 h 63720"/>
                <a:gd name="textAreaBottom" fmla="*/ 64440 h 63720"/>
              </a:gdLst>
              <a:ahLst/>
              <a:cxnLst/>
              <a:rect l="textAreaLeft" t="textAreaTop" r="textAreaRight" b="textAreaBottom"/>
              <a:pathLst>
                <a:path w="9" h="11">
                  <a:moveTo>
                    <a:pt x="6" y="6"/>
                  </a:moveTo>
                  <a:lnTo>
                    <a:pt x="9" y="3"/>
                  </a:lnTo>
                  <a:lnTo>
                    <a:pt x="6" y="0"/>
                  </a:lnTo>
                  <a:lnTo>
                    <a:pt x="3" y="0"/>
                  </a:lnTo>
                  <a:lnTo>
                    <a:pt x="0" y="0"/>
                  </a:lnTo>
                  <a:lnTo>
                    <a:pt x="0" y="3"/>
                  </a:lnTo>
                  <a:lnTo>
                    <a:pt x="0" y="6"/>
                  </a:lnTo>
                  <a:lnTo>
                    <a:pt x="3" y="8"/>
                  </a:lnTo>
                  <a:lnTo>
                    <a:pt x="6" y="11"/>
                  </a:lnTo>
                  <a:lnTo>
                    <a:pt x="9" y="11"/>
                  </a:lnTo>
                  <a:lnTo>
                    <a:pt x="6" y="8"/>
                  </a:lnTo>
                  <a:lnTo>
                    <a:pt x="6" y="8"/>
                  </a:lnTo>
                  <a:lnTo>
                    <a:pt x="9" y="8"/>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09" name="Freeform 2975"/>
            <p:cNvSpPr/>
            <p:nvPr/>
          </p:nvSpPr>
          <p:spPr>
            <a:xfrm>
              <a:off x="16610040" y="199224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5" y="0"/>
                  </a:moveTo>
                  <a:lnTo>
                    <a:pt x="3" y="0"/>
                  </a:lnTo>
                  <a:lnTo>
                    <a:pt x="0" y="3"/>
                  </a:lnTo>
                  <a:lnTo>
                    <a:pt x="3" y="5"/>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0" name="Freeform 2976"/>
            <p:cNvSpPr/>
            <p:nvPr/>
          </p:nvSpPr>
          <p:spPr>
            <a:xfrm>
              <a:off x="16610040" y="1956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1" name="Freeform 2977"/>
            <p:cNvSpPr/>
            <p:nvPr/>
          </p:nvSpPr>
          <p:spPr>
            <a:xfrm>
              <a:off x="16610040" y="2021400"/>
              <a:ext cx="29880" cy="69480"/>
            </a:xfrm>
            <a:custGeom>
              <a:avLst/>
              <a:gdLst>
                <a:gd name="textAreaLeft" fmla="*/ 0 w 29880"/>
                <a:gd name="textAreaRight" fmla="*/ 30600 w 29880"/>
                <a:gd name="textAreaTop" fmla="*/ 0 h 69480"/>
                <a:gd name="textAreaBottom" fmla="*/ 70200 h 69480"/>
              </a:gdLst>
              <a:ahLst/>
              <a:cxnLst/>
              <a:rect l="textAreaLeft" t="textAreaTop" r="textAreaRight" b="textAreaBottom"/>
              <a:pathLst>
                <a:path w="5" h="12">
                  <a:moveTo>
                    <a:pt x="3" y="0"/>
                  </a:moveTo>
                  <a:lnTo>
                    <a:pt x="3" y="6"/>
                  </a:lnTo>
                  <a:lnTo>
                    <a:pt x="5" y="6"/>
                  </a:lnTo>
                  <a:lnTo>
                    <a:pt x="5" y="12"/>
                  </a:lnTo>
                  <a:lnTo>
                    <a:pt x="3" y="12"/>
                  </a:lnTo>
                  <a:lnTo>
                    <a:pt x="3" y="6"/>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2" name="Freeform 2978"/>
            <p:cNvSpPr/>
            <p:nvPr/>
          </p:nvSpPr>
          <p:spPr>
            <a:xfrm>
              <a:off x="16713720" y="185724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0"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3" name="Freeform 2979"/>
            <p:cNvSpPr/>
            <p:nvPr/>
          </p:nvSpPr>
          <p:spPr>
            <a:xfrm>
              <a:off x="17164800" y="1921680"/>
              <a:ext cx="121320" cy="87120"/>
            </a:xfrm>
            <a:custGeom>
              <a:avLst/>
              <a:gdLst>
                <a:gd name="textAreaLeft" fmla="*/ 0 w 121320"/>
                <a:gd name="textAreaRight" fmla="*/ 122040 w 121320"/>
                <a:gd name="textAreaTop" fmla="*/ 0 h 87120"/>
                <a:gd name="textAreaBottom" fmla="*/ 87840 h 87120"/>
              </a:gdLst>
              <a:ahLst/>
              <a:cxnLst/>
              <a:rect l="textAreaLeft" t="textAreaTop" r="textAreaRight" b="textAreaBottom"/>
              <a:pathLst>
                <a:path w="20" h="15">
                  <a:moveTo>
                    <a:pt x="17" y="12"/>
                  </a:moveTo>
                  <a:lnTo>
                    <a:pt x="14" y="15"/>
                  </a:lnTo>
                  <a:lnTo>
                    <a:pt x="8" y="12"/>
                  </a:lnTo>
                  <a:lnTo>
                    <a:pt x="5" y="9"/>
                  </a:lnTo>
                  <a:lnTo>
                    <a:pt x="3" y="9"/>
                  </a:lnTo>
                  <a:lnTo>
                    <a:pt x="0" y="6"/>
                  </a:lnTo>
                  <a:lnTo>
                    <a:pt x="0" y="3"/>
                  </a:lnTo>
                  <a:lnTo>
                    <a:pt x="5" y="0"/>
                  </a:lnTo>
                  <a:lnTo>
                    <a:pt x="11" y="3"/>
                  </a:lnTo>
                  <a:lnTo>
                    <a:pt x="20" y="6"/>
                  </a:lnTo>
                  <a:lnTo>
                    <a:pt x="20" y="9"/>
                  </a:lnTo>
                  <a:lnTo>
                    <a:pt x="17" y="9"/>
                  </a:lnTo>
                  <a:lnTo>
                    <a:pt x="17" y="1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2840" rIns="90000" bIns="42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4" name="Freeform 2980"/>
            <p:cNvSpPr/>
            <p:nvPr/>
          </p:nvSpPr>
          <p:spPr>
            <a:xfrm>
              <a:off x="17317440" y="19569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5" name="Freeform 2981"/>
            <p:cNvSpPr/>
            <p:nvPr/>
          </p:nvSpPr>
          <p:spPr>
            <a:xfrm>
              <a:off x="-9996840" y="21207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6"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6" name="Freeform 2982"/>
            <p:cNvSpPr/>
            <p:nvPr/>
          </p:nvSpPr>
          <p:spPr>
            <a:xfrm>
              <a:off x="16799040" y="3239280"/>
              <a:ext cx="102960" cy="81360"/>
            </a:xfrm>
            <a:custGeom>
              <a:avLst/>
              <a:gdLst>
                <a:gd name="textAreaLeft" fmla="*/ 0 w 102960"/>
                <a:gd name="textAreaRight" fmla="*/ 103680 w 102960"/>
                <a:gd name="textAreaTop" fmla="*/ 0 h 81360"/>
                <a:gd name="textAreaBottom" fmla="*/ 82080 h 81360"/>
              </a:gdLst>
              <a:ahLst/>
              <a:cxnLst/>
              <a:rect l="textAreaLeft" t="textAreaTop" r="textAreaRight" b="textAreaBottom"/>
              <a:pathLst>
                <a:path w="17" h="14">
                  <a:moveTo>
                    <a:pt x="17" y="3"/>
                  </a:moveTo>
                  <a:lnTo>
                    <a:pt x="14" y="3"/>
                  </a:lnTo>
                  <a:lnTo>
                    <a:pt x="14" y="0"/>
                  </a:lnTo>
                  <a:lnTo>
                    <a:pt x="14" y="3"/>
                  </a:lnTo>
                  <a:lnTo>
                    <a:pt x="6" y="6"/>
                  </a:lnTo>
                  <a:lnTo>
                    <a:pt x="3" y="11"/>
                  </a:lnTo>
                  <a:lnTo>
                    <a:pt x="0" y="14"/>
                  </a:lnTo>
                  <a:lnTo>
                    <a:pt x="9" y="8"/>
                  </a:lnTo>
                  <a:lnTo>
                    <a:pt x="14" y="8"/>
                  </a:lnTo>
                  <a:lnTo>
                    <a:pt x="17" y="8"/>
                  </a:lnTo>
                  <a:lnTo>
                    <a:pt x="17"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7" name="Freeform 2983"/>
            <p:cNvSpPr/>
            <p:nvPr/>
          </p:nvSpPr>
          <p:spPr>
            <a:xfrm>
              <a:off x="16743960" y="353772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6" y="0"/>
                  </a:moveTo>
                  <a:lnTo>
                    <a:pt x="0" y="6"/>
                  </a:lnTo>
                  <a:lnTo>
                    <a:pt x="3" y="9"/>
                  </a:lnTo>
                  <a:lnTo>
                    <a:pt x="9" y="6"/>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8" name="Rectangle 2984"/>
            <p:cNvSpPr/>
            <p:nvPr/>
          </p:nvSpPr>
          <p:spPr>
            <a:xfrm>
              <a:off x="16243920" y="412308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19" name="Freeform 2985"/>
            <p:cNvSpPr/>
            <p:nvPr/>
          </p:nvSpPr>
          <p:spPr>
            <a:xfrm>
              <a:off x="16195320" y="41054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0"/>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0" name="Freeform 2986"/>
            <p:cNvSpPr/>
            <p:nvPr/>
          </p:nvSpPr>
          <p:spPr>
            <a:xfrm>
              <a:off x="16176960" y="4123080"/>
              <a:ext cx="66240" cy="81360"/>
            </a:xfrm>
            <a:custGeom>
              <a:avLst/>
              <a:gdLst>
                <a:gd name="textAreaLeft" fmla="*/ 0 w 66240"/>
                <a:gd name="textAreaRight" fmla="*/ 66960 w 66240"/>
                <a:gd name="textAreaTop" fmla="*/ 0 h 81360"/>
                <a:gd name="textAreaBottom" fmla="*/ 82080 h 81360"/>
              </a:gdLst>
              <a:ahLst/>
              <a:cxnLst/>
              <a:rect l="textAreaLeft" t="textAreaTop" r="textAreaRight" b="textAreaBottom"/>
              <a:pathLst>
                <a:path w="11" h="14">
                  <a:moveTo>
                    <a:pt x="8" y="0"/>
                  </a:moveTo>
                  <a:lnTo>
                    <a:pt x="8" y="2"/>
                  </a:lnTo>
                  <a:lnTo>
                    <a:pt x="5" y="5"/>
                  </a:lnTo>
                  <a:lnTo>
                    <a:pt x="0" y="8"/>
                  </a:lnTo>
                  <a:lnTo>
                    <a:pt x="0" y="11"/>
                  </a:lnTo>
                  <a:lnTo>
                    <a:pt x="0" y="14"/>
                  </a:lnTo>
                  <a:lnTo>
                    <a:pt x="3" y="11"/>
                  </a:lnTo>
                  <a:lnTo>
                    <a:pt x="8" y="11"/>
                  </a:lnTo>
                  <a:lnTo>
                    <a:pt x="8" y="8"/>
                  </a:lnTo>
                  <a:lnTo>
                    <a:pt x="11" y="5"/>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1" name="Freeform 2987"/>
            <p:cNvSpPr/>
            <p:nvPr/>
          </p:nvSpPr>
          <p:spPr>
            <a:xfrm>
              <a:off x="16122240" y="42343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3"/>
                  </a:lnTo>
                  <a:lnTo>
                    <a:pt x="0"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2" name="Freeform 2988"/>
            <p:cNvSpPr/>
            <p:nvPr/>
          </p:nvSpPr>
          <p:spPr>
            <a:xfrm>
              <a:off x="16073280" y="43045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3" name="Freeform 2989"/>
            <p:cNvSpPr/>
            <p:nvPr/>
          </p:nvSpPr>
          <p:spPr>
            <a:xfrm>
              <a:off x="15792840" y="32565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6" y="0"/>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4" name="Freeform 2990"/>
            <p:cNvSpPr/>
            <p:nvPr/>
          </p:nvSpPr>
          <p:spPr>
            <a:xfrm>
              <a:off x="17043120" y="369000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0" y="0"/>
                  </a:moveTo>
                  <a:lnTo>
                    <a:pt x="0" y="3"/>
                  </a:lnTo>
                  <a:lnTo>
                    <a:pt x="0" y="5"/>
                  </a:lnTo>
                  <a:lnTo>
                    <a:pt x="3" y="5"/>
                  </a:lnTo>
                  <a:lnTo>
                    <a:pt x="5" y="5"/>
                  </a:lnTo>
                  <a:lnTo>
                    <a:pt x="5" y="8"/>
                  </a:lnTo>
                  <a:lnTo>
                    <a:pt x="8" y="8"/>
                  </a:lnTo>
                  <a:lnTo>
                    <a:pt x="8" y="5"/>
                  </a:lnTo>
                  <a:lnTo>
                    <a:pt x="5" y="5"/>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5" name="Freeform 2991"/>
            <p:cNvSpPr/>
            <p:nvPr/>
          </p:nvSpPr>
          <p:spPr>
            <a:xfrm>
              <a:off x="17146440" y="373680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0"/>
                  </a:moveTo>
                  <a:lnTo>
                    <a:pt x="3" y="0"/>
                  </a:lnTo>
                  <a:lnTo>
                    <a:pt x="6" y="0"/>
                  </a:lnTo>
                  <a:lnTo>
                    <a:pt x="6" y="3"/>
                  </a:lnTo>
                  <a:lnTo>
                    <a:pt x="8" y="3"/>
                  </a:lnTo>
                  <a:lnTo>
                    <a:pt x="8" y="6"/>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6" name="Freeform 2992"/>
            <p:cNvSpPr/>
            <p:nvPr/>
          </p:nvSpPr>
          <p:spPr>
            <a:xfrm>
              <a:off x="15707520" y="4550400"/>
              <a:ext cx="84600" cy="69480"/>
            </a:xfrm>
            <a:custGeom>
              <a:avLst/>
              <a:gdLst>
                <a:gd name="textAreaLeft" fmla="*/ 0 w 84600"/>
                <a:gd name="textAreaRight" fmla="*/ 85320 w 84600"/>
                <a:gd name="textAreaTop" fmla="*/ 0 h 69480"/>
                <a:gd name="textAreaBottom" fmla="*/ 70200 h 69480"/>
              </a:gdLst>
              <a:ahLst/>
              <a:cxnLst/>
              <a:rect l="textAreaLeft" t="textAreaTop" r="textAreaRight" b="textAreaBottom"/>
              <a:pathLst>
                <a:path w="14" h="12">
                  <a:moveTo>
                    <a:pt x="14" y="0"/>
                  </a:moveTo>
                  <a:lnTo>
                    <a:pt x="11" y="0"/>
                  </a:lnTo>
                  <a:lnTo>
                    <a:pt x="11" y="3"/>
                  </a:lnTo>
                  <a:lnTo>
                    <a:pt x="6" y="6"/>
                  </a:lnTo>
                  <a:lnTo>
                    <a:pt x="0" y="12"/>
                  </a:lnTo>
                  <a:lnTo>
                    <a:pt x="6" y="9"/>
                  </a:lnTo>
                  <a:lnTo>
                    <a:pt x="11" y="6"/>
                  </a:lnTo>
                  <a:lnTo>
                    <a:pt x="14" y="3"/>
                  </a:lnTo>
                  <a:lnTo>
                    <a:pt x="1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7" name="Freeform 2993"/>
            <p:cNvSpPr/>
            <p:nvPr/>
          </p:nvSpPr>
          <p:spPr>
            <a:xfrm>
              <a:off x="15396480" y="4720320"/>
              <a:ext cx="84600" cy="81360"/>
            </a:xfrm>
            <a:custGeom>
              <a:avLst/>
              <a:gdLst>
                <a:gd name="textAreaLeft" fmla="*/ 0 w 84600"/>
                <a:gd name="textAreaRight" fmla="*/ 85320 w 84600"/>
                <a:gd name="textAreaTop" fmla="*/ 0 h 81360"/>
                <a:gd name="textAreaBottom" fmla="*/ 82080 h 81360"/>
              </a:gdLst>
              <a:ahLst/>
              <a:cxnLst/>
              <a:rect l="textAreaLeft" t="textAreaTop" r="textAreaRight" b="textAreaBottom"/>
              <a:pathLst>
                <a:path w="14" h="14">
                  <a:moveTo>
                    <a:pt x="0" y="11"/>
                  </a:moveTo>
                  <a:lnTo>
                    <a:pt x="3" y="14"/>
                  </a:lnTo>
                  <a:lnTo>
                    <a:pt x="3" y="11"/>
                  </a:lnTo>
                  <a:lnTo>
                    <a:pt x="3" y="8"/>
                  </a:lnTo>
                  <a:lnTo>
                    <a:pt x="5" y="8"/>
                  </a:lnTo>
                  <a:lnTo>
                    <a:pt x="8" y="6"/>
                  </a:lnTo>
                  <a:lnTo>
                    <a:pt x="8" y="3"/>
                  </a:lnTo>
                  <a:lnTo>
                    <a:pt x="11" y="3"/>
                  </a:lnTo>
                  <a:lnTo>
                    <a:pt x="14" y="3"/>
                  </a:lnTo>
                  <a:lnTo>
                    <a:pt x="14" y="0"/>
                  </a:lnTo>
                  <a:lnTo>
                    <a:pt x="14" y="3"/>
                  </a:lnTo>
                  <a:lnTo>
                    <a:pt x="14" y="0"/>
                  </a:lnTo>
                  <a:lnTo>
                    <a:pt x="11" y="0"/>
                  </a:lnTo>
                  <a:lnTo>
                    <a:pt x="8" y="0"/>
                  </a:lnTo>
                  <a:lnTo>
                    <a:pt x="5" y="6"/>
                  </a:lnTo>
                  <a:lnTo>
                    <a:pt x="5" y="8"/>
                  </a:lnTo>
                  <a:lnTo>
                    <a:pt x="3" y="8"/>
                  </a:lnTo>
                  <a:lnTo>
                    <a:pt x="0" y="8"/>
                  </a:lnTo>
                  <a:lnTo>
                    <a:pt x="0" y="8"/>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8" name="Freeform 2994"/>
            <p:cNvSpPr/>
            <p:nvPr/>
          </p:nvSpPr>
          <p:spPr>
            <a:xfrm>
              <a:off x="15518520" y="4620960"/>
              <a:ext cx="151560" cy="98640"/>
            </a:xfrm>
            <a:custGeom>
              <a:avLst/>
              <a:gdLst>
                <a:gd name="textAreaLeft" fmla="*/ 0 w 151560"/>
                <a:gd name="textAreaRight" fmla="*/ 152280 w 151560"/>
                <a:gd name="textAreaTop" fmla="*/ 0 h 98640"/>
                <a:gd name="textAreaBottom" fmla="*/ 99360 h 98640"/>
              </a:gdLst>
              <a:ahLst/>
              <a:cxnLst/>
              <a:rect l="textAreaLeft" t="textAreaTop" r="textAreaRight" b="textAreaBottom"/>
              <a:pathLst>
                <a:path w="25" h="17">
                  <a:moveTo>
                    <a:pt x="5" y="14"/>
                  </a:moveTo>
                  <a:lnTo>
                    <a:pt x="3" y="17"/>
                  </a:lnTo>
                  <a:lnTo>
                    <a:pt x="0" y="17"/>
                  </a:lnTo>
                  <a:lnTo>
                    <a:pt x="0" y="14"/>
                  </a:lnTo>
                  <a:lnTo>
                    <a:pt x="3" y="14"/>
                  </a:lnTo>
                  <a:lnTo>
                    <a:pt x="3" y="11"/>
                  </a:lnTo>
                  <a:lnTo>
                    <a:pt x="5" y="11"/>
                  </a:lnTo>
                  <a:lnTo>
                    <a:pt x="5" y="8"/>
                  </a:lnTo>
                  <a:lnTo>
                    <a:pt x="8" y="8"/>
                  </a:lnTo>
                  <a:lnTo>
                    <a:pt x="11" y="6"/>
                  </a:lnTo>
                  <a:lnTo>
                    <a:pt x="11" y="3"/>
                  </a:lnTo>
                  <a:lnTo>
                    <a:pt x="14" y="3"/>
                  </a:lnTo>
                  <a:lnTo>
                    <a:pt x="14" y="6"/>
                  </a:lnTo>
                  <a:lnTo>
                    <a:pt x="17" y="3"/>
                  </a:lnTo>
                  <a:lnTo>
                    <a:pt x="20" y="3"/>
                  </a:lnTo>
                  <a:lnTo>
                    <a:pt x="22" y="3"/>
                  </a:lnTo>
                  <a:lnTo>
                    <a:pt x="22" y="0"/>
                  </a:lnTo>
                  <a:lnTo>
                    <a:pt x="25" y="0"/>
                  </a:lnTo>
                  <a:lnTo>
                    <a:pt x="22" y="3"/>
                  </a:lnTo>
                  <a:lnTo>
                    <a:pt x="25" y="3"/>
                  </a:lnTo>
                  <a:lnTo>
                    <a:pt x="22" y="3"/>
                  </a:lnTo>
                  <a:lnTo>
                    <a:pt x="20" y="6"/>
                  </a:lnTo>
                  <a:lnTo>
                    <a:pt x="14" y="6"/>
                  </a:lnTo>
                  <a:lnTo>
                    <a:pt x="11" y="8"/>
                  </a:lnTo>
                  <a:lnTo>
                    <a:pt x="8" y="11"/>
                  </a:lnTo>
                  <a:lnTo>
                    <a:pt x="5"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29" name="Freeform 2995"/>
            <p:cNvSpPr/>
            <p:nvPr/>
          </p:nvSpPr>
          <p:spPr>
            <a:xfrm>
              <a:off x="15463440" y="4784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0" name="Freeform 2996"/>
            <p:cNvSpPr/>
            <p:nvPr/>
          </p:nvSpPr>
          <p:spPr>
            <a:xfrm>
              <a:off x="15518520" y="47556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2"/>
                  </a:lnTo>
                  <a:lnTo>
                    <a:pt x="3" y="0"/>
                  </a:lnTo>
                  <a:lnTo>
                    <a:pt x="0" y="0"/>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1" name="Freeform 2998"/>
            <p:cNvSpPr/>
            <p:nvPr/>
          </p:nvSpPr>
          <p:spPr>
            <a:xfrm>
              <a:off x="14756040" y="3672360"/>
              <a:ext cx="84600" cy="46080"/>
            </a:xfrm>
            <a:custGeom>
              <a:avLst/>
              <a:gdLst>
                <a:gd name="textAreaLeft" fmla="*/ 0 w 84600"/>
                <a:gd name="textAreaRight" fmla="*/ 85320 w 84600"/>
                <a:gd name="textAreaTop" fmla="*/ 0 h 46080"/>
                <a:gd name="textAreaBottom" fmla="*/ 46800 h 46080"/>
              </a:gdLst>
              <a:ahLst/>
              <a:cxnLst/>
              <a:rect l="textAreaLeft" t="textAreaTop" r="textAreaRight" b="textAreaBottom"/>
              <a:pathLst>
                <a:path w="14" h="8">
                  <a:moveTo>
                    <a:pt x="0" y="8"/>
                  </a:moveTo>
                  <a:lnTo>
                    <a:pt x="0" y="6"/>
                  </a:lnTo>
                  <a:lnTo>
                    <a:pt x="2" y="3"/>
                  </a:lnTo>
                  <a:lnTo>
                    <a:pt x="5" y="0"/>
                  </a:lnTo>
                  <a:lnTo>
                    <a:pt x="8" y="0"/>
                  </a:lnTo>
                  <a:lnTo>
                    <a:pt x="11" y="0"/>
                  </a:lnTo>
                  <a:lnTo>
                    <a:pt x="11" y="3"/>
                  </a:lnTo>
                  <a:lnTo>
                    <a:pt x="14" y="3"/>
                  </a:lnTo>
                  <a:lnTo>
                    <a:pt x="11" y="6"/>
                  </a:lnTo>
                  <a:lnTo>
                    <a:pt x="8" y="6"/>
                  </a:lnTo>
                  <a:lnTo>
                    <a:pt x="8" y="8"/>
                  </a:lnTo>
                  <a:lnTo>
                    <a:pt x="5" y="8"/>
                  </a:lnTo>
                  <a:lnTo>
                    <a:pt x="2" y="6"/>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2" name="Freeform 3000"/>
            <p:cNvSpPr/>
            <p:nvPr/>
          </p:nvSpPr>
          <p:spPr>
            <a:xfrm>
              <a:off x="15067080" y="46558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3" name="Rectangle 3001"/>
            <p:cNvSpPr/>
            <p:nvPr/>
          </p:nvSpPr>
          <p:spPr>
            <a:xfrm>
              <a:off x="15048720" y="46382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4" name="Freeform 3002"/>
            <p:cNvSpPr/>
            <p:nvPr/>
          </p:nvSpPr>
          <p:spPr>
            <a:xfrm>
              <a:off x="14737680" y="375444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3" y="6"/>
                  </a:moveTo>
                  <a:lnTo>
                    <a:pt x="0" y="6"/>
                  </a:lnTo>
                  <a:lnTo>
                    <a:pt x="3" y="3"/>
                  </a:lnTo>
                  <a:lnTo>
                    <a:pt x="8" y="0"/>
                  </a:lnTo>
                  <a:lnTo>
                    <a:pt x="8" y="6"/>
                  </a:lnTo>
                  <a:lnTo>
                    <a:pt x="5"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5" name="Freeform 3003"/>
            <p:cNvSpPr/>
            <p:nvPr/>
          </p:nvSpPr>
          <p:spPr>
            <a:xfrm>
              <a:off x="14719680" y="36723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0" y="6"/>
                  </a:lnTo>
                  <a:lnTo>
                    <a:pt x="0" y="3"/>
                  </a:lnTo>
                  <a:lnTo>
                    <a:pt x="6" y="0"/>
                  </a:lnTo>
                  <a:lnTo>
                    <a:pt x="6"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6" name="Freeform 3005"/>
            <p:cNvSpPr/>
            <p:nvPr/>
          </p:nvSpPr>
          <p:spPr>
            <a:xfrm>
              <a:off x="14823000" y="527076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5"/>
                  </a:moveTo>
                  <a:lnTo>
                    <a:pt x="0" y="5"/>
                  </a:lnTo>
                  <a:lnTo>
                    <a:pt x="0" y="3"/>
                  </a:lnTo>
                  <a:lnTo>
                    <a:pt x="3" y="0"/>
                  </a:lnTo>
                  <a:lnTo>
                    <a:pt x="6" y="0"/>
                  </a:lnTo>
                  <a:lnTo>
                    <a:pt x="3" y="3"/>
                  </a:lnTo>
                  <a:lnTo>
                    <a:pt x="6" y="3"/>
                  </a:lnTo>
                  <a:lnTo>
                    <a:pt x="6" y="5"/>
                  </a:lnTo>
                  <a:lnTo>
                    <a:pt x="3" y="8"/>
                  </a:lnTo>
                  <a:lnTo>
                    <a:pt x="0" y="8"/>
                  </a:lnTo>
                  <a:lnTo>
                    <a:pt x="3" y="8"/>
                  </a:lnTo>
                  <a:lnTo>
                    <a:pt x="3" y="8"/>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7" name="Freeform 3006"/>
            <p:cNvSpPr/>
            <p:nvPr/>
          </p:nvSpPr>
          <p:spPr>
            <a:xfrm>
              <a:off x="14548680" y="558684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0" y="5"/>
                  </a:moveTo>
                  <a:lnTo>
                    <a:pt x="0" y="3"/>
                  </a:lnTo>
                  <a:lnTo>
                    <a:pt x="2" y="3"/>
                  </a:lnTo>
                  <a:lnTo>
                    <a:pt x="5" y="0"/>
                  </a:lnTo>
                  <a:lnTo>
                    <a:pt x="2" y="3"/>
                  </a:lnTo>
                  <a:lnTo>
                    <a:pt x="5" y="5"/>
                  </a:lnTo>
                  <a:lnTo>
                    <a:pt x="2"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8" name="Freeform 3007"/>
            <p:cNvSpPr/>
            <p:nvPr/>
          </p:nvSpPr>
          <p:spPr>
            <a:xfrm>
              <a:off x="14493960" y="560448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39" name="Freeform 3009"/>
            <p:cNvSpPr/>
            <p:nvPr/>
          </p:nvSpPr>
          <p:spPr>
            <a:xfrm>
              <a:off x="14353560" y="56336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0" name="Freeform 3010"/>
            <p:cNvSpPr/>
            <p:nvPr/>
          </p:nvSpPr>
          <p:spPr>
            <a:xfrm>
              <a:off x="14371920" y="5616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1" name="Freeform 3011"/>
            <p:cNvSpPr/>
            <p:nvPr/>
          </p:nvSpPr>
          <p:spPr>
            <a:xfrm>
              <a:off x="14408640" y="56044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2" name="Freeform 3012"/>
            <p:cNvSpPr/>
            <p:nvPr/>
          </p:nvSpPr>
          <p:spPr>
            <a:xfrm>
              <a:off x="14438880" y="5434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3" name="Freeform 3013"/>
            <p:cNvSpPr/>
            <p:nvPr/>
          </p:nvSpPr>
          <p:spPr>
            <a:xfrm>
              <a:off x="14408640" y="5452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4" name="Freeform 3015"/>
            <p:cNvSpPr/>
            <p:nvPr/>
          </p:nvSpPr>
          <p:spPr>
            <a:xfrm>
              <a:off x="14182920" y="57506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3"/>
                  </a:lnTo>
                  <a:lnTo>
                    <a:pt x="0" y="6"/>
                  </a:lnTo>
                  <a:lnTo>
                    <a:pt x="0" y="3"/>
                  </a:lnTo>
                  <a:lnTo>
                    <a:pt x="3" y="3"/>
                  </a:lnTo>
                  <a:lnTo>
                    <a:pt x="0" y="3"/>
                  </a:lnTo>
                  <a:lnTo>
                    <a:pt x="3" y="0"/>
                  </a:lnTo>
                  <a:lnTo>
                    <a:pt x="6" y="3"/>
                  </a:lnTo>
                  <a:close/>
                </a:path>
              </a:pathLst>
            </a:custGeom>
            <a:solidFill>
              <a:srgbClr val="CCFFFF"/>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5" name="Freeform 3016"/>
            <p:cNvSpPr/>
            <p:nvPr/>
          </p:nvSpPr>
          <p:spPr>
            <a:xfrm>
              <a:off x="14146200" y="5651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6" name="Freeform 3017"/>
            <p:cNvSpPr/>
            <p:nvPr/>
          </p:nvSpPr>
          <p:spPr>
            <a:xfrm>
              <a:off x="14127840" y="56044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7" name="Freeform 3018"/>
            <p:cNvSpPr/>
            <p:nvPr/>
          </p:nvSpPr>
          <p:spPr>
            <a:xfrm>
              <a:off x="14127840" y="556920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8" name="Freeform 3019"/>
            <p:cNvSpPr/>
            <p:nvPr/>
          </p:nvSpPr>
          <p:spPr>
            <a:xfrm>
              <a:off x="14109840" y="570384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0"/>
                  </a:moveTo>
                  <a:lnTo>
                    <a:pt x="0" y="2"/>
                  </a:lnTo>
                  <a:lnTo>
                    <a:pt x="3" y="2"/>
                  </a:lnTo>
                  <a:lnTo>
                    <a:pt x="0" y="5"/>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49" name="Rectangle 3020"/>
            <p:cNvSpPr/>
            <p:nvPr/>
          </p:nvSpPr>
          <p:spPr>
            <a:xfrm>
              <a:off x="14079240" y="57333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0" name="Freeform 3021"/>
            <p:cNvSpPr/>
            <p:nvPr/>
          </p:nvSpPr>
          <p:spPr>
            <a:xfrm>
              <a:off x="14164560" y="5815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1" name="Freeform 3022"/>
            <p:cNvSpPr/>
            <p:nvPr/>
          </p:nvSpPr>
          <p:spPr>
            <a:xfrm>
              <a:off x="14249880" y="590292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0"/>
                  </a:moveTo>
                  <a:lnTo>
                    <a:pt x="3" y="3"/>
                  </a:lnTo>
                  <a:lnTo>
                    <a:pt x="0" y="3"/>
                  </a:lnTo>
                  <a:lnTo>
                    <a:pt x="0" y="5"/>
                  </a:lnTo>
                  <a:lnTo>
                    <a:pt x="3" y="5"/>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2" name="Rectangle 3023"/>
            <p:cNvSpPr/>
            <p:nvPr/>
          </p:nvSpPr>
          <p:spPr>
            <a:xfrm>
              <a:off x="14219280" y="593208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3" name="Freeform 3024"/>
            <p:cNvSpPr/>
            <p:nvPr/>
          </p:nvSpPr>
          <p:spPr>
            <a:xfrm>
              <a:off x="14109840" y="6084360"/>
              <a:ext cx="54000" cy="46080"/>
            </a:xfrm>
            <a:custGeom>
              <a:avLst/>
              <a:gdLst>
                <a:gd name="textAreaLeft" fmla="*/ 0 w 54000"/>
                <a:gd name="textAreaRight" fmla="*/ 54720 w 54000"/>
                <a:gd name="textAreaTop" fmla="*/ 0 h 46080"/>
                <a:gd name="textAreaBottom" fmla="*/ 46800 h 46080"/>
              </a:gdLst>
              <a:ahLst/>
              <a:cxnLst/>
              <a:rect l="textAreaLeft" t="textAreaTop" r="textAreaRight" b="textAreaBottom"/>
              <a:pathLst>
                <a:path w="9" h="8">
                  <a:moveTo>
                    <a:pt x="6" y="3"/>
                  </a:moveTo>
                  <a:lnTo>
                    <a:pt x="9" y="0"/>
                  </a:lnTo>
                  <a:lnTo>
                    <a:pt x="9" y="3"/>
                  </a:lnTo>
                  <a:lnTo>
                    <a:pt x="9" y="3"/>
                  </a:lnTo>
                  <a:lnTo>
                    <a:pt x="6" y="6"/>
                  </a:lnTo>
                  <a:lnTo>
                    <a:pt x="3" y="6"/>
                  </a:lnTo>
                  <a:lnTo>
                    <a:pt x="6" y="6"/>
                  </a:lnTo>
                  <a:lnTo>
                    <a:pt x="3" y="8"/>
                  </a:lnTo>
                  <a:lnTo>
                    <a:pt x="3" y="6"/>
                  </a:lnTo>
                  <a:lnTo>
                    <a:pt x="0" y="6"/>
                  </a:lnTo>
                  <a:lnTo>
                    <a:pt x="3" y="6"/>
                  </a:lnTo>
                  <a:lnTo>
                    <a:pt x="0"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4" name="Freeform 3025"/>
            <p:cNvSpPr/>
            <p:nvPr/>
          </p:nvSpPr>
          <p:spPr>
            <a:xfrm>
              <a:off x="14109840" y="61196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5" name="Rectangle 3026"/>
            <p:cNvSpPr/>
            <p:nvPr/>
          </p:nvSpPr>
          <p:spPr>
            <a:xfrm>
              <a:off x="14079240" y="61664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6" name="Freeform 3027"/>
            <p:cNvSpPr/>
            <p:nvPr/>
          </p:nvSpPr>
          <p:spPr>
            <a:xfrm>
              <a:off x="13993920" y="6219000"/>
              <a:ext cx="66240" cy="63720"/>
            </a:xfrm>
            <a:custGeom>
              <a:avLst/>
              <a:gdLst>
                <a:gd name="textAreaLeft" fmla="*/ 0 w 66240"/>
                <a:gd name="textAreaRight" fmla="*/ 66960 w 66240"/>
                <a:gd name="textAreaTop" fmla="*/ 0 h 63720"/>
                <a:gd name="textAreaBottom" fmla="*/ 64440 h 63720"/>
              </a:gdLst>
              <a:ahLst/>
              <a:cxnLst/>
              <a:rect l="textAreaLeft" t="textAreaTop" r="textAreaRight" b="textAreaBottom"/>
              <a:pathLst>
                <a:path w="11" h="11">
                  <a:moveTo>
                    <a:pt x="8" y="0"/>
                  </a:moveTo>
                  <a:lnTo>
                    <a:pt x="11" y="0"/>
                  </a:lnTo>
                  <a:lnTo>
                    <a:pt x="11" y="3"/>
                  </a:lnTo>
                  <a:lnTo>
                    <a:pt x="8" y="5"/>
                  </a:lnTo>
                  <a:lnTo>
                    <a:pt x="5" y="5"/>
                  </a:lnTo>
                  <a:lnTo>
                    <a:pt x="5" y="8"/>
                  </a:lnTo>
                  <a:lnTo>
                    <a:pt x="2" y="8"/>
                  </a:lnTo>
                  <a:lnTo>
                    <a:pt x="5" y="8"/>
                  </a:lnTo>
                  <a:lnTo>
                    <a:pt x="2" y="8"/>
                  </a:lnTo>
                  <a:lnTo>
                    <a:pt x="2" y="11"/>
                  </a:lnTo>
                  <a:lnTo>
                    <a:pt x="0" y="11"/>
                  </a:lnTo>
                  <a:lnTo>
                    <a:pt x="0" y="8"/>
                  </a:lnTo>
                  <a:lnTo>
                    <a:pt x="2" y="8"/>
                  </a:lnTo>
                  <a:lnTo>
                    <a:pt x="2" y="5"/>
                  </a:lnTo>
                  <a:lnTo>
                    <a:pt x="5" y="5"/>
                  </a:lnTo>
                  <a:lnTo>
                    <a:pt x="5" y="3"/>
                  </a:lnTo>
                  <a:lnTo>
                    <a:pt x="2" y="3"/>
                  </a:lnTo>
                  <a:lnTo>
                    <a:pt x="5"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7" name="Freeform 3028"/>
            <p:cNvSpPr/>
            <p:nvPr/>
          </p:nvSpPr>
          <p:spPr>
            <a:xfrm>
              <a:off x="13713120" y="640080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3"/>
                  </a:moveTo>
                  <a:lnTo>
                    <a:pt x="3" y="3"/>
                  </a:lnTo>
                  <a:lnTo>
                    <a:pt x="3" y="0"/>
                  </a:lnTo>
                  <a:lnTo>
                    <a:pt x="3"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8" name="Freeform 3030"/>
            <p:cNvSpPr/>
            <p:nvPr/>
          </p:nvSpPr>
          <p:spPr>
            <a:xfrm>
              <a:off x="13890240" y="566892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3"/>
                  </a:moveTo>
                  <a:lnTo>
                    <a:pt x="0" y="6"/>
                  </a:lnTo>
                  <a:lnTo>
                    <a:pt x="2" y="6"/>
                  </a:lnTo>
                  <a:lnTo>
                    <a:pt x="5" y="6"/>
                  </a:lnTo>
                  <a:lnTo>
                    <a:pt x="8" y="6"/>
                  </a:lnTo>
                  <a:lnTo>
                    <a:pt x="8" y="3"/>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59" name="Freeform 3032"/>
            <p:cNvSpPr/>
            <p:nvPr/>
          </p:nvSpPr>
          <p:spPr>
            <a:xfrm>
              <a:off x="13975560" y="5569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0" name="Freeform 3034"/>
            <p:cNvSpPr/>
            <p:nvPr/>
          </p:nvSpPr>
          <p:spPr>
            <a:xfrm>
              <a:off x="13890240" y="53175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1" name="Freeform 3035"/>
            <p:cNvSpPr/>
            <p:nvPr/>
          </p:nvSpPr>
          <p:spPr>
            <a:xfrm>
              <a:off x="13506120" y="5153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2" name="Freeform 3036"/>
            <p:cNvSpPr/>
            <p:nvPr/>
          </p:nvSpPr>
          <p:spPr>
            <a:xfrm>
              <a:off x="13506120" y="58150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6"/>
                  </a:moveTo>
                  <a:lnTo>
                    <a:pt x="6" y="3"/>
                  </a:lnTo>
                  <a:lnTo>
                    <a:pt x="3" y="3"/>
                  </a:lnTo>
                  <a:lnTo>
                    <a:pt x="0" y="0"/>
                  </a:lnTo>
                  <a:lnTo>
                    <a:pt x="0" y="3"/>
                  </a:lnTo>
                  <a:lnTo>
                    <a:pt x="3" y="6"/>
                  </a:lnTo>
                  <a:lnTo>
                    <a:pt x="3"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3" name="Freeform 3037"/>
            <p:cNvSpPr/>
            <p:nvPr/>
          </p:nvSpPr>
          <p:spPr>
            <a:xfrm>
              <a:off x="13560840" y="59497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0" y="0"/>
                  </a:lnTo>
                  <a:lnTo>
                    <a:pt x="2" y="0"/>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4" name="Freeform 3038"/>
            <p:cNvSpPr/>
            <p:nvPr/>
          </p:nvSpPr>
          <p:spPr>
            <a:xfrm>
              <a:off x="13487760" y="61196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5" name="Freeform 3039"/>
            <p:cNvSpPr/>
            <p:nvPr/>
          </p:nvSpPr>
          <p:spPr>
            <a:xfrm>
              <a:off x="13560840" y="59673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0" y="3"/>
                  </a:lnTo>
                  <a:lnTo>
                    <a:pt x="2"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6" name="Rectangle 3041"/>
            <p:cNvSpPr/>
            <p:nvPr/>
          </p:nvSpPr>
          <p:spPr>
            <a:xfrm>
              <a:off x="12725280" y="70153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7" name="Rectangle 3044"/>
            <p:cNvSpPr/>
            <p:nvPr/>
          </p:nvSpPr>
          <p:spPr>
            <a:xfrm>
              <a:off x="12133800" y="750132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8" name="Freeform 3047"/>
            <p:cNvSpPr/>
            <p:nvPr/>
          </p:nvSpPr>
          <p:spPr>
            <a:xfrm>
              <a:off x="11688840" y="751320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0" y="0"/>
                  </a:moveTo>
                  <a:lnTo>
                    <a:pt x="0" y="3"/>
                  </a:lnTo>
                  <a:lnTo>
                    <a:pt x="0" y="6"/>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69" name="Rectangle 3049"/>
            <p:cNvSpPr/>
            <p:nvPr/>
          </p:nvSpPr>
          <p:spPr>
            <a:xfrm>
              <a:off x="12121560" y="816300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0" name="Freeform 3050"/>
            <p:cNvSpPr/>
            <p:nvPr/>
          </p:nvSpPr>
          <p:spPr>
            <a:xfrm>
              <a:off x="13176720" y="7729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1" name="Freeform 3051"/>
            <p:cNvSpPr/>
            <p:nvPr/>
          </p:nvSpPr>
          <p:spPr>
            <a:xfrm>
              <a:off x="12170520" y="81979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6"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2" name="Freeform 3052"/>
            <p:cNvSpPr/>
            <p:nvPr/>
          </p:nvSpPr>
          <p:spPr>
            <a:xfrm>
              <a:off x="12133800" y="8180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3" name="Rectangle 3053"/>
            <p:cNvSpPr/>
            <p:nvPr/>
          </p:nvSpPr>
          <p:spPr>
            <a:xfrm>
              <a:off x="12152160" y="81979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4" name="Rectangle 3055"/>
            <p:cNvSpPr/>
            <p:nvPr/>
          </p:nvSpPr>
          <p:spPr>
            <a:xfrm>
              <a:off x="11944800" y="813348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5" name="Freeform 3056"/>
            <p:cNvSpPr/>
            <p:nvPr/>
          </p:nvSpPr>
          <p:spPr>
            <a:xfrm>
              <a:off x="11493360" y="806328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3" y="3"/>
                  </a:moveTo>
                  <a:lnTo>
                    <a:pt x="0" y="0"/>
                  </a:lnTo>
                  <a:lnTo>
                    <a:pt x="3" y="0"/>
                  </a:lnTo>
                  <a:lnTo>
                    <a:pt x="6" y="0"/>
                  </a:lnTo>
                  <a:lnTo>
                    <a:pt x="6" y="3"/>
                  </a:lnTo>
                  <a:lnTo>
                    <a:pt x="9" y="3"/>
                  </a:lnTo>
                  <a:lnTo>
                    <a:pt x="12" y="9"/>
                  </a:lnTo>
                  <a:lnTo>
                    <a:pt x="9" y="6"/>
                  </a:lnTo>
                  <a:lnTo>
                    <a:pt x="6" y="3"/>
                  </a:lnTo>
                  <a:lnTo>
                    <a:pt x="3" y="6"/>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6" name="Freeform 3057"/>
            <p:cNvSpPr/>
            <p:nvPr/>
          </p:nvSpPr>
          <p:spPr>
            <a:xfrm>
              <a:off x="11597040" y="8116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7" name="Freeform 3058"/>
            <p:cNvSpPr/>
            <p:nvPr/>
          </p:nvSpPr>
          <p:spPr>
            <a:xfrm>
              <a:off x="11597040" y="8163000"/>
              <a:ext cx="72360" cy="69480"/>
            </a:xfrm>
            <a:custGeom>
              <a:avLst/>
              <a:gdLst>
                <a:gd name="textAreaLeft" fmla="*/ 0 w 72360"/>
                <a:gd name="textAreaRight" fmla="*/ 73080 w 72360"/>
                <a:gd name="textAreaTop" fmla="*/ 0 h 69480"/>
                <a:gd name="textAreaBottom" fmla="*/ 70200 h 69480"/>
              </a:gdLst>
              <a:ahLst/>
              <a:cxnLst/>
              <a:rect l="textAreaLeft" t="textAreaTop" r="textAreaRight" b="textAreaBottom"/>
              <a:pathLst>
                <a:path w="12" h="12">
                  <a:moveTo>
                    <a:pt x="12" y="6"/>
                  </a:moveTo>
                  <a:lnTo>
                    <a:pt x="9" y="3"/>
                  </a:lnTo>
                  <a:lnTo>
                    <a:pt x="6" y="0"/>
                  </a:lnTo>
                  <a:lnTo>
                    <a:pt x="3" y="0"/>
                  </a:lnTo>
                  <a:lnTo>
                    <a:pt x="0" y="3"/>
                  </a:lnTo>
                  <a:lnTo>
                    <a:pt x="3" y="3"/>
                  </a:lnTo>
                  <a:lnTo>
                    <a:pt x="3" y="6"/>
                  </a:lnTo>
                  <a:lnTo>
                    <a:pt x="6" y="9"/>
                  </a:lnTo>
                  <a:lnTo>
                    <a:pt x="9" y="12"/>
                  </a:lnTo>
                  <a:lnTo>
                    <a:pt x="12" y="12"/>
                  </a:lnTo>
                  <a:lnTo>
                    <a:pt x="12" y="9"/>
                  </a:lnTo>
                  <a:lnTo>
                    <a:pt x="12" y="9"/>
                  </a:lnTo>
                  <a:lnTo>
                    <a:pt x="12"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8" name="Freeform 3059"/>
            <p:cNvSpPr/>
            <p:nvPr/>
          </p:nvSpPr>
          <p:spPr>
            <a:xfrm>
              <a:off x="11719080" y="82623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0" y="0"/>
                  </a:lnTo>
                  <a:lnTo>
                    <a:pt x="0" y="3"/>
                  </a:lnTo>
                  <a:lnTo>
                    <a:pt x="0" y="0"/>
                  </a:lnTo>
                  <a:lnTo>
                    <a:pt x="3"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79" name="Freeform 3060"/>
            <p:cNvSpPr/>
            <p:nvPr/>
          </p:nvSpPr>
          <p:spPr>
            <a:xfrm>
              <a:off x="11700720" y="8280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0" name="Freeform 3061"/>
            <p:cNvSpPr/>
            <p:nvPr/>
          </p:nvSpPr>
          <p:spPr>
            <a:xfrm>
              <a:off x="11700720" y="82976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3" y="0"/>
                  </a:lnTo>
                  <a:lnTo>
                    <a:pt x="3" y="3"/>
                  </a:lnTo>
                  <a:lnTo>
                    <a:pt x="3"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1" name="Freeform 3062"/>
            <p:cNvSpPr/>
            <p:nvPr/>
          </p:nvSpPr>
          <p:spPr>
            <a:xfrm>
              <a:off x="11999520" y="81630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0" y="3"/>
                  </a:lnTo>
                  <a:lnTo>
                    <a:pt x="3" y="3"/>
                  </a:lnTo>
                  <a:lnTo>
                    <a:pt x="5" y="3"/>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2" name="Freeform 3063"/>
            <p:cNvSpPr/>
            <p:nvPr/>
          </p:nvSpPr>
          <p:spPr>
            <a:xfrm>
              <a:off x="12017880" y="818028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0" y="0"/>
                  </a:moveTo>
                  <a:lnTo>
                    <a:pt x="2" y="0"/>
                  </a:lnTo>
                  <a:lnTo>
                    <a:pt x="2" y="3"/>
                  </a:lnTo>
                  <a:lnTo>
                    <a:pt x="2"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3" name="Freeform 3064"/>
            <p:cNvSpPr/>
            <p:nvPr/>
          </p:nvSpPr>
          <p:spPr>
            <a:xfrm>
              <a:off x="12030120" y="81979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0" y="3"/>
                  </a:lnTo>
                  <a:lnTo>
                    <a:pt x="3" y="6"/>
                  </a:lnTo>
                  <a:lnTo>
                    <a:pt x="3" y="3"/>
                  </a:lnTo>
                  <a:lnTo>
                    <a:pt x="6" y="6"/>
                  </a:lnTo>
                  <a:lnTo>
                    <a:pt x="6" y="3"/>
                  </a:lnTo>
                  <a:lnTo>
                    <a:pt x="3" y="3"/>
                  </a:ln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4" name="Freeform 3065"/>
            <p:cNvSpPr/>
            <p:nvPr/>
          </p:nvSpPr>
          <p:spPr>
            <a:xfrm>
              <a:off x="12048480" y="81979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5" name="Rectangle 3066"/>
            <p:cNvSpPr/>
            <p:nvPr/>
          </p:nvSpPr>
          <p:spPr>
            <a:xfrm>
              <a:off x="12103200" y="82155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6" name="Freeform 3067"/>
            <p:cNvSpPr/>
            <p:nvPr/>
          </p:nvSpPr>
          <p:spPr>
            <a:xfrm>
              <a:off x="12121560" y="81979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7" name="Freeform 3068"/>
            <p:cNvSpPr/>
            <p:nvPr/>
          </p:nvSpPr>
          <p:spPr>
            <a:xfrm>
              <a:off x="12170520" y="82976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6"/>
                  </a:moveTo>
                  <a:lnTo>
                    <a:pt x="3" y="6"/>
                  </a:lnTo>
                  <a:lnTo>
                    <a:pt x="3" y="3"/>
                  </a:lnTo>
                  <a:lnTo>
                    <a:pt x="6" y="3"/>
                  </a:lnTo>
                  <a:lnTo>
                    <a:pt x="3"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8" name="Freeform 3069"/>
            <p:cNvSpPr/>
            <p:nvPr/>
          </p:nvSpPr>
          <p:spPr>
            <a:xfrm>
              <a:off x="12188880" y="828000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0" y="0"/>
                  </a:lnTo>
                  <a:lnTo>
                    <a:pt x="3" y="0"/>
                  </a:lnTo>
                  <a:lnTo>
                    <a:pt x="3" y="3"/>
                  </a:lnTo>
                  <a:lnTo>
                    <a:pt x="6" y="3"/>
                  </a:lnTo>
                  <a:lnTo>
                    <a:pt x="6"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89" name="Freeform 3070"/>
            <p:cNvSpPr/>
            <p:nvPr/>
          </p:nvSpPr>
          <p:spPr>
            <a:xfrm>
              <a:off x="12170520" y="8262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0" name="Freeform 3071"/>
            <p:cNvSpPr/>
            <p:nvPr/>
          </p:nvSpPr>
          <p:spPr>
            <a:xfrm>
              <a:off x="12243600" y="8397000"/>
              <a:ext cx="115200" cy="116280"/>
            </a:xfrm>
            <a:custGeom>
              <a:avLst/>
              <a:gdLst>
                <a:gd name="textAreaLeft" fmla="*/ 0 w 115200"/>
                <a:gd name="textAreaRight" fmla="*/ 115920 w 115200"/>
                <a:gd name="textAreaTop" fmla="*/ 0 h 116280"/>
                <a:gd name="textAreaBottom" fmla="*/ 117000 h 116280"/>
              </a:gdLst>
              <a:ahLst/>
              <a:cxnLst/>
              <a:rect l="textAreaLeft" t="textAreaTop" r="textAreaRight" b="textAreaBottom"/>
              <a:pathLst>
                <a:path w="19" h="20">
                  <a:moveTo>
                    <a:pt x="8" y="3"/>
                  </a:moveTo>
                  <a:lnTo>
                    <a:pt x="5" y="0"/>
                  </a:lnTo>
                  <a:lnTo>
                    <a:pt x="2" y="0"/>
                  </a:lnTo>
                  <a:lnTo>
                    <a:pt x="2" y="3"/>
                  </a:lnTo>
                  <a:lnTo>
                    <a:pt x="0" y="6"/>
                  </a:lnTo>
                  <a:lnTo>
                    <a:pt x="0" y="9"/>
                  </a:lnTo>
                  <a:lnTo>
                    <a:pt x="0" y="6"/>
                  </a:lnTo>
                  <a:lnTo>
                    <a:pt x="2" y="9"/>
                  </a:lnTo>
                  <a:lnTo>
                    <a:pt x="5" y="9"/>
                  </a:lnTo>
                  <a:lnTo>
                    <a:pt x="5" y="6"/>
                  </a:lnTo>
                  <a:lnTo>
                    <a:pt x="8" y="6"/>
                  </a:lnTo>
                  <a:lnTo>
                    <a:pt x="8" y="9"/>
                  </a:lnTo>
                  <a:lnTo>
                    <a:pt x="8" y="11"/>
                  </a:lnTo>
                  <a:lnTo>
                    <a:pt x="11" y="11"/>
                  </a:lnTo>
                  <a:lnTo>
                    <a:pt x="8" y="14"/>
                  </a:lnTo>
                  <a:lnTo>
                    <a:pt x="11" y="14"/>
                  </a:lnTo>
                  <a:lnTo>
                    <a:pt x="11" y="17"/>
                  </a:lnTo>
                  <a:lnTo>
                    <a:pt x="14" y="17"/>
                  </a:lnTo>
                  <a:lnTo>
                    <a:pt x="17" y="20"/>
                  </a:lnTo>
                  <a:lnTo>
                    <a:pt x="19" y="20"/>
                  </a:lnTo>
                  <a:lnTo>
                    <a:pt x="17" y="17"/>
                  </a:lnTo>
                  <a:lnTo>
                    <a:pt x="17" y="14"/>
                  </a:lnTo>
                  <a:lnTo>
                    <a:pt x="19" y="14"/>
                  </a:lnTo>
                  <a:lnTo>
                    <a:pt x="17" y="11"/>
                  </a:lnTo>
                  <a:lnTo>
                    <a:pt x="14" y="11"/>
                  </a:lnTo>
                  <a:lnTo>
                    <a:pt x="11" y="9"/>
                  </a:lnTo>
                  <a:lnTo>
                    <a:pt x="14" y="6"/>
                  </a:lnTo>
                  <a:lnTo>
                    <a:pt x="11" y="3"/>
                  </a:lnTo>
                  <a:lnTo>
                    <a:pt x="11" y="0"/>
                  </a:lnTo>
                  <a:lnTo>
                    <a:pt x="8"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1" name="Freeform 3072"/>
            <p:cNvSpPr/>
            <p:nvPr/>
          </p:nvSpPr>
          <p:spPr>
            <a:xfrm>
              <a:off x="12359520" y="8496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2" name="Freeform 3073"/>
            <p:cNvSpPr/>
            <p:nvPr/>
          </p:nvSpPr>
          <p:spPr>
            <a:xfrm>
              <a:off x="12396240" y="8496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3" name="Freeform 3074"/>
            <p:cNvSpPr/>
            <p:nvPr/>
          </p:nvSpPr>
          <p:spPr>
            <a:xfrm>
              <a:off x="12414240" y="8461440"/>
              <a:ext cx="66240" cy="69480"/>
            </a:xfrm>
            <a:custGeom>
              <a:avLst/>
              <a:gdLst>
                <a:gd name="textAreaLeft" fmla="*/ 0 w 66240"/>
                <a:gd name="textAreaRight" fmla="*/ 66960 w 66240"/>
                <a:gd name="textAreaTop" fmla="*/ 0 h 69480"/>
                <a:gd name="textAreaBottom" fmla="*/ 70200 h 69480"/>
              </a:gdLst>
              <a:ahLst/>
              <a:cxnLst/>
              <a:rect l="textAreaLeft" t="textAreaTop" r="textAreaRight" b="textAreaBottom"/>
              <a:pathLst>
                <a:path w="11" h="12">
                  <a:moveTo>
                    <a:pt x="3" y="6"/>
                  </a:moveTo>
                  <a:lnTo>
                    <a:pt x="0" y="6"/>
                  </a:lnTo>
                  <a:lnTo>
                    <a:pt x="0" y="9"/>
                  </a:lnTo>
                  <a:lnTo>
                    <a:pt x="0" y="6"/>
                  </a:lnTo>
                  <a:lnTo>
                    <a:pt x="3" y="9"/>
                  </a:lnTo>
                  <a:lnTo>
                    <a:pt x="3" y="12"/>
                  </a:lnTo>
                  <a:lnTo>
                    <a:pt x="6" y="12"/>
                  </a:lnTo>
                  <a:lnTo>
                    <a:pt x="6" y="9"/>
                  </a:lnTo>
                  <a:lnTo>
                    <a:pt x="6" y="12"/>
                  </a:lnTo>
                  <a:lnTo>
                    <a:pt x="8" y="12"/>
                  </a:lnTo>
                  <a:lnTo>
                    <a:pt x="8" y="9"/>
                  </a:lnTo>
                  <a:lnTo>
                    <a:pt x="11" y="9"/>
                  </a:lnTo>
                  <a:lnTo>
                    <a:pt x="8" y="6"/>
                  </a:lnTo>
                  <a:lnTo>
                    <a:pt x="11" y="6"/>
                  </a:lnTo>
                  <a:lnTo>
                    <a:pt x="8" y="3"/>
                  </a:lnTo>
                  <a:lnTo>
                    <a:pt x="6" y="3"/>
                  </a:lnTo>
                  <a:lnTo>
                    <a:pt x="3" y="0"/>
                  </a:lnTo>
                  <a:lnTo>
                    <a:pt x="3" y="3"/>
                  </a:lnTo>
                  <a:lnTo>
                    <a:pt x="0"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4" name="Freeform 3075"/>
            <p:cNvSpPr/>
            <p:nvPr/>
          </p:nvSpPr>
          <p:spPr>
            <a:xfrm>
              <a:off x="11841120" y="847908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6" y="6"/>
                  </a:moveTo>
                  <a:lnTo>
                    <a:pt x="3" y="6"/>
                  </a:lnTo>
                  <a:lnTo>
                    <a:pt x="6" y="9"/>
                  </a:lnTo>
                  <a:lnTo>
                    <a:pt x="3" y="9"/>
                  </a:lnTo>
                  <a:lnTo>
                    <a:pt x="3" y="6"/>
                  </a:lnTo>
                  <a:lnTo>
                    <a:pt x="0" y="6"/>
                  </a:lnTo>
                  <a:lnTo>
                    <a:pt x="0" y="3"/>
                  </a:lnTo>
                  <a:lnTo>
                    <a:pt x="3" y="0"/>
                  </a:lnTo>
                  <a:lnTo>
                    <a:pt x="3" y="3"/>
                  </a:lnTo>
                  <a:lnTo>
                    <a:pt x="6" y="3"/>
                  </a:lnTo>
                  <a:lnTo>
                    <a:pt x="6"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5" name="Rectangle 3076"/>
            <p:cNvSpPr/>
            <p:nvPr/>
          </p:nvSpPr>
          <p:spPr>
            <a:xfrm>
              <a:off x="11822760" y="84614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6" name="Freeform 3077"/>
            <p:cNvSpPr/>
            <p:nvPr/>
          </p:nvSpPr>
          <p:spPr>
            <a:xfrm>
              <a:off x="11804400" y="843228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5"/>
                  </a:moveTo>
                  <a:lnTo>
                    <a:pt x="0" y="3"/>
                  </a:lnTo>
                  <a:lnTo>
                    <a:pt x="0"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7" name="Freeform 3078"/>
            <p:cNvSpPr/>
            <p:nvPr/>
          </p:nvSpPr>
          <p:spPr>
            <a:xfrm>
              <a:off x="11719080" y="8350200"/>
              <a:ext cx="54000" cy="63720"/>
            </a:xfrm>
            <a:custGeom>
              <a:avLst/>
              <a:gdLst>
                <a:gd name="textAreaLeft" fmla="*/ 0 w 54000"/>
                <a:gd name="textAreaRight" fmla="*/ 54720 w 54000"/>
                <a:gd name="textAreaTop" fmla="*/ 0 h 63720"/>
                <a:gd name="textAreaBottom" fmla="*/ 64440 h 63720"/>
              </a:gdLst>
              <a:ahLst/>
              <a:cxnLst/>
              <a:rect l="textAreaLeft" t="textAreaTop" r="textAreaRight" b="textAreaBottom"/>
              <a:pathLst>
                <a:path w="9" h="11">
                  <a:moveTo>
                    <a:pt x="6" y="11"/>
                  </a:moveTo>
                  <a:lnTo>
                    <a:pt x="9" y="11"/>
                  </a:lnTo>
                  <a:lnTo>
                    <a:pt x="9" y="8"/>
                  </a:lnTo>
                  <a:lnTo>
                    <a:pt x="9" y="11"/>
                  </a:lnTo>
                  <a:lnTo>
                    <a:pt x="9" y="8"/>
                  </a:lnTo>
                  <a:lnTo>
                    <a:pt x="9" y="5"/>
                  </a:lnTo>
                  <a:lnTo>
                    <a:pt x="6" y="2"/>
                  </a:lnTo>
                  <a:lnTo>
                    <a:pt x="6" y="0"/>
                  </a:lnTo>
                  <a:lnTo>
                    <a:pt x="3" y="0"/>
                  </a:lnTo>
                  <a:lnTo>
                    <a:pt x="0" y="2"/>
                  </a:lnTo>
                  <a:lnTo>
                    <a:pt x="0" y="5"/>
                  </a:lnTo>
                  <a:lnTo>
                    <a:pt x="3" y="5"/>
                  </a:lnTo>
                  <a:lnTo>
                    <a:pt x="3" y="8"/>
                  </a:lnTo>
                  <a:lnTo>
                    <a:pt x="6"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8" name="Freeform 3079"/>
            <p:cNvSpPr/>
            <p:nvPr/>
          </p:nvSpPr>
          <p:spPr>
            <a:xfrm>
              <a:off x="11999520" y="86781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3" y="0"/>
                  </a:lnTo>
                  <a:lnTo>
                    <a:pt x="0" y="0"/>
                  </a:lnTo>
                  <a:lnTo>
                    <a:pt x="3" y="3"/>
                  </a:lnTo>
                  <a:lnTo>
                    <a:pt x="5" y="3"/>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199" name="Freeform 3080"/>
            <p:cNvSpPr/>
            <p:nvPr/>
          </p:nvSpPr>
          <p:spPr>
            <a:xfrm>
              <a:off x="12243600" y="876600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2" y="0"/>
                  </a:moveTo>
                  <a:lnTo>
                    <a:pt x="0" y="2"/>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0" name="Freeform 3082"/>
            <p:cNvSpPr/>
            <p:nvPr/>
          </p:nvSpPr>
          <p:spPr>
            <a:xfrm>
              <a:off x="12828960" y="8795160"/>
              <a:ext cx="102960" cy="34560"/>
            </a:xfrm>
            <a:custGeom>
              <a:avLst/>
              <a:gdLst>
                <a:gd name="textAreaLeft" fmla="*/ 0 w 102960"/>
                <a:gd name="textAreaRight" fmla="*/ 103680 w 102960"/>
                <a:gd name="textAreaTop" fmla="*/ 0 h 34560"/>
                <a:gd name="textAreaBottom" fmla="*/ 35280 h 34560"/>
              </a:gdLst>
              <a:ahLst/>
              <a:cxnLst/>
              <a:rect l="textAreaLeft" t="textAreaTop" r="textAreaRight" b="textAreaBottom"/>
              <a:pathLst>
                <a:path w="17" h="6">
                  <a:moveTo>
                    <a:pt x="0" y="3"/>
                  </a:moveTo>
                  <a:lnTo>
                    <a:pt x="0" y="6"/>
                  </a:lnTo>
                  <a:lnTo>
                    <a:pt x="3" y="3"/>
                  </a:lnTo>
                  <a:lnTo>
                    <a:pt x="6" y="6"/>
                  </a:lnTo>
                  <a:lnTo>
                    <a:pt x="9" y="6"/>
                  </a:lnTo>
                  <a:lnTo>
                    <a:pt x="12" y="6"/>
                  </a:lnTo>
                  <a:lnTo>
                    <a:pt x="12" y="3"/>
                  </a:lnTo>
                  <a:lnTo>
                    <a:pt x="14" y="6"/>
                  </a:lnTo>
                  <a:lnTo>
                    <a:pt x="14" y="3"/>
                  </a:lnTo>
                  <a:lnTo>
                    <a:pt x="17" y="3"/>
                  </a:lnTo>
                  <a:lnTo>
                    <a:pt x="17" y="0"/>
                  </a:lnTo>
                  <a:lnTo>
                    <a:pt x="14" y="0"/>
                  </a:lnTo>
                  <a:lnTo>
                    <a:pt x="12" y="3"/>
                  </a:lnTo>
                  <a:lnTo>
                    <a:pt x="6" y="0"/>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1" name="Freeform 3083"/>
            <p:cNvSpPr/>
            <p:nvPr/>
          </p:nvSpPr>
          <p:spPr>
            <a:xfrm>
              <a:off x="12932640" y="8812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2" name="Freeform 3084"/>
            <p:cNvSpPr/>
            <p:nvPr/>
          </p:nvSpPr>
          <p:spPr>
            <a:xfrm>
              <a:off x="13017960" y="87951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3" y="0"/>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3" name="Freeform 3085"/>
            <p:cNvSpPr/>
            <p:nvPr/>
          </p:nvSpPr>
          <p:spPr>
            <a:xfrm>
              <a:off x="12951000" y="8894880"/>
              <a:ext cx="102960" cy="51840"/>
            </a:xfrm>
            <a:custGeom>
              <a:avLst/>
              <a:gdLst>
                <a:gd name="textAreaLeft" fmla="*/ 0 w 102960"/>
                <a:gd name="textAreaRight" fmla="*/ 103680 w 102960"/>
                <a:gd name="textAreaTop" fmla="*/ 0 h 51840"/>
                <a:gd name="textAreaBottom" fmla="*/ 52560 h 51840"/>
              </a:gdLst>
              <a:ahLst/>
              <a:cxnLst/>
              <a:rect l="textAreaLeft" t="textAreaTop" r="textAreaRight" b="textAreaBottom"/>
              <a:pathLst>
                <a:path w="17" h="9">
                  <a:moveTo>
                    <a:pt x="9" y="0"/>
                  </a:moveTo>
                  <a:lnTo>
                    <a:pt x="6" y="0"/>
                  </a:lnTo>
                  <a:lnTo>
                    <a:pt x="3" y="0"/>
                  </a:lnTo>
                  <a:lnTo>
                    <a:pt x="0" y="0"/>
                  </a:lnTo>
                  <a:lnTo>
                    <a:pt x="3" y="3"/>
                  </a:lnTo>
                  <a:lnTo>
                    <a:pt x="6" y="3"/>
                  </a:lnTo>
                  <a:lnTo>
                    <a:pt x="9" y="3"/>
                  </a:lnTo>
                  <a:lnTo>
                    <a:pt x="11" y="6"/>
                  </a:lnTo>
                  <a:lnTo>
                    <a:pt x="11" y="9"/>
                  </a:lnTo>
                  <a:lnTo>
                    <a:pt x="14" y="9"/>
                  </a:lnTo>
                  <a:lnTo>
                    <a:pt x="11" y="9"/>
                  </a:lnTo>
                  <a:lnTo>
                    <a:pt x="14" y="6"/>
                  </a:lnTo>
                  <a:lnTo>
                    <a:pt x="17" y="6"/>
                  </a:lnTo>
                  <a:lnTo>
                    <a:pt x="17" y="3"/>
                  </a:lnTo>
                  <a:lnTo>
                    <a:pt x="17" y="0"/>
                  </a:lnTo>
                  <a:lnTo>
                    <a:pt x="11"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4" name="Freeform 3086"/>
            <p:cNvSpPr/>
            <p:nvPr/>
          </p:nvSpPr>
          <p:spPr>
            <a:xfrm>
              <a:off x="13036320" y="8929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5" name="Freeform 3087"/>
            <p:cNvSpPr/>
            <p:nvPr/>
          </p:nvSpPr>
          <p:spPr>
            <a:xfrm>
              <a:off x="13073040" y="889488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3" y="6"/>
                  </a:moveTo>
                  <a:lnTo>
                    <a:pt x="0" y="6"/>
                  </a:lnTo>
                  <a:lnTo>
                    <a:pt x="0" y="9"/>
                  </a:lnTo>
                  <a:lnTo>
                    <a:pt x="3" y="9"/>
                  </a:lnTo>
                  <a:lnTo>
                    <a:pt x="6" y="9"/>
                  </a:lnTo>
                  <a:lnTo>
                    <a:pt x="8" y="9"/>
                  </a:lnTo>
                  <a:lnTo>
                    <a:pt x="11" y="9"/>
                  </a:lnTo>
                  <a:lnTo>
                    <a:pt x="8" y="6"/>
                  </a:lnTo>
                  <a:lnTo>
                    <a:pt x="11" y="3"/>
                  </a:lnTo>
                  <a:lnTo>
                    <a:pt x="11" y="0"/>
                  </a:lnTo>
                  <a:lnTo>
                    <a:pt x="8" y="0"/>
                  </a:lnTo>
                  <a:lnTo>
                    <a:pt x="6" y="0"/>
                  </a:lnTo>
                  <a:lnTo>
                    <a:pt x="6" y="3"/>
                  </a:lnTo>
                  <a:lnTo>
                    <a:pt x="3" y="3"/>
                  </a:lnTo>
                  <a:lnTo>
                    <a:pt x="3"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6" name="Freeform 3088"/>
            <p:cNvSpPr/>
            <p:nvPr/>
          </p:nvSpPr>
          <p:spPr>
            <a:xfrm>
              <a:off x="13140000" y="8894880"/>
              <a:ext cx="194400" cy="69480"/>
            </a:xfrm>
            <a:custGeom>
              <a:avLst/>
              <a:gdLst>
                <a:gd name="textAreaLeft" fmla="*/ 0 w 194400"/>
                <a:gd name="textAreaRight" fmla="*/ 195120 w 194400"/>
                <a:gd name="textAreaTop" fmla="*/ 0 h 69480"/>
                <a:gd name="textAreaBottom" fmla="*/ 70200 h 69480"/>
              </a:gdLst>
              <a:ahLst/>
              <a:cxnLst/>
              <a:rect l="textAreaLeft" t="textAreaTop" r="textAreaRight" b="textAreaBottom"/>
              <a:pathLst>
                <a:path w="32" h="12">
                  <a:moveTo>
                    <a:pt x="12" y="3"/>
                  </a:moveTo>
                  <a:lnTo>
                    <a:pt x="12" y="6"/>
                  </a:lnTo>
                  <a:lnTo>
                    <a:pt x="15" y="3"/>
                  </a:lnTo>
                  <a:lnTo>
                    <a:pt x="15" y="6"/>
                  </a:lnTo>
                  <a:lnTo>
                    <a:pt x="17" y="6"/>
                  </a:lnTo>
                  <a:lnTo>
                    <a:pt x="20" y="6"/>
                  </a:lnTo>
                  <a:lnTo>
                    <a:pt x="17" y="3"/>
                  </a:lnTo>
                  <a:lnTo>
                    <a:pt x="15" y="3"/>
                  </a:lnTo>
                  <a:lnTo>
                    <a:pt x="15" y="0"/>
                  </a:lnTo>
                  <a:lnTo>
                    <a:pt x="17" y="0"/>
                  </a:lnTo>
                  <a:lnTo>
                    <a:pt x="17" y="3"/>
                  </a:lnTo>
                  <a:lnTo>
                    <a:pt x="20" y="3"/>
                  </a:lnTo>
                  <a:lnTo>
                    <a:pt x="20" y="0"/>
                  </a:lnTo>
                  <a:lnTo>
                    <a:pt x="23" y="0"/>
                  </a:lnTo>
                  <a:lnTo>
                    <a:pt x="26" y="3"/>
                  </a:lnTo>
                  <a:lnTo>
                    <a:pt x="29" y="0"/>
                  </a:lnTo>
                  <a:lnTo>
                    <a:pt x="29" y="3"/>
                  </a:lnTo>
                  <a:lnTo>
                    <a:pt x="32" y="3"/>
                  </a:lnTo>
                  <a:lnTo>
                    <a:pt x="32" y="6"/>
                  </a:lnTo>
                  <a:lnTo>
                    <a:pt x="29" y="6"/>
                  </a:lnTo>
                  <a:lnTo>
                    <a:pt x="32" y="6"/>
                  </a:lnTo>
                  <a:lnTo>
                    <a:pt x="32" y="9"/>
                  </a:lnTo>
                  <a:lnTo>
                    <a:pt x="29" y="6"/>
                  </a:lnTo>
                  <a:lnTo>
                    <a:pt x="29" y="9"/>
                  </a:lnTo>
                  <a:lnTo>
                    <a:pt x="29" y="6"/>
                  </a:lnTo>
                  <a:lnTo>
                    <a:pt x="29" y="9"/>
                  </a:lnTo>
                  <a:lnTo>
                    <a:pt x="26" y="9"/>
                  </a:lnTo>
                  <a:lnTo>
                    <a:pt x="23" y="9"/>
                  </a:lnTo>
                  <a:lnTo>
                    <a:pt x="23" y="6"/>
                  </a:lnTo>
                  <a:lnTo>
                    <a:pt x="20" y="6"/>
                  </a:lnTo>
                  <a:lnTo>
                    <a:pt x="20" y="9"/>
                  </a:lnTo>
                  <a:lnTo>
                    <a:pt x="17" y="9"/>
                  </a:lnTo>
                  <a:lnTo>
                    <a:pt x="15" y="9"/>
                  </a:lnTo>
                  <a:lnTo>
                    <a:pt x="15" y="12"/>
                  </a:lnTo>
                  <a:lnTo>
                    <a:pt x="12" y="12"/>
                  </a:lnTo>
                  <a:lnTo>
                    <a:pt x="9" y="12"/>
                  </a:lnTo>
                  <a:lnTo>
                    <a:pt x="6" y="12"/>
                  </a:lnTo>
                  <a:lnTo>
                    <a:pt x="3" y="12"/>
                  </a:lnTo>
                  <a:lnTo>
                    <a:pt x="0" y="9"/>
                  </a:lnTo>
                  <a:lnTo>
                    <a:pt x="3" y="9"/>
                  </a:lnTo>
                  <a:lnTo>
                    <a:pt x="3" y="6"/>
                  </a:lnTo>
                  <a:lnTo>
                    <a:pt x="0" y="6"/>
                  </a:lnTo>
                  <a:lnTo>
                    <a:pt x="3" y="6"/>
                  </a:lnTo>
                  <a:lnTo>
                    <a:pt x="3" y="3"/>
                  </a:lnTo>
                  <a:lnTo>
                    <a:pt x="6" y="3"/>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7" name="Freeform 3089"/>
            <p:cNvSpPr/>
            <p:nvPr/>
          </p:nvSpPr>
          <p:spPr>
            <a:xfrm>
              <a:off x="13347360" y="89121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0" y="3"/>
                  </a:lnTo>
                  <a:lnTo>
                    <a:pt x="0" y="6"/>
                  </a:lnTo>
                  <a:lnTo>
                    <a:pt x="3" y="6"/>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8" name="Rectangle 3090"/>
            <p:cNvSpPr/>
            <p:nvPr/>
          </p:nvSpPr>
          <p:spPr>
            <a:xfrm>
              <a:off x="13365720" y="8929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09" name="Freeform 3091"/>
            <p:cNvSpPr/>
            <p:nvPr/>
          </p:nvSpPr>
          <p:spPr>
            <a:xfrm>
              <a:off x="13384080" y="8883000"/>
              <a:ext cx="261360" cy="63720"/>
            </a:xfrm>
            <a:custGeom>
              <a:avLst/>
              <a:gdLst>
                <a:gd name="textAreaLeft" fmla="*/ 0 w 261360"/>
                <a:gd name="textAreaRight" fmla="*/ 262080 w 261360"/>
                <a:gd name="textAreaTop" fmla="*/ 0 h 63720"/>
                <a:gd name="textAreaBottom" fmla="*/ 64440 h 63720"/>
              </a:gdLst>
              <a:ahLst/>
              <a:cxnLst/>
              <a:rect l="textAreaLeft" t="textAreaTop" r="textAreaRight" b="textAreaBottom"/>
              <a:pathLst>
                <a:path w="43" h="11">
                  <a:moveTo>
                    <a:pt x="23" y="11"/>
                  </a:moveTo>
                  <a:lnTo>
                    <a:pt x="20" y="11"/>
                  </a:lnTo>
                  <a:lnTo>
                    <a:pt x="17" y="11"/>
                  </a:lnTo>
                  <a:lnTo>
                    <a:pt x="14" y="11"/>
                  </a:lnTo>
                  <a:lnTo>
                    <a:pt x="11" y="11"/>
                  </a:lnTo>
                  <a:lnTo>
                    <a:pt x="9" y="11"/>
                  </a:lnTo>
                  <a:lnTo>
                    <a:pt x="6" y="11"/>
                  </a:lnTo>
                  <a:lnTo>
                    <a:pt x="3" y="11"/>
                  </a:lnTo>
                  <a:lnTo>
                    <a:pt x="0" y="11"/>
                  </a:lnTo>
                  <a:lnTo>
                    <a:pt x="0" y="8"/>
                  </a:lnTo>
                  <a:lnTo>
                    <a:pt x="3" y="5"/>
                  </a:lnTo>
                  <a:lnTo>
                    <a:pt x="6" y="5"/>
                  </a:lnTo>
                  <a:lnTo>
                    <a:pt x="6" y="2"/>
                  </a:lnTo>
                  <a:lnTo>
                    <a:pt x="9" y="5"/>
                  </a:lnTo>
                  <a:lnTo>
                    <a:pt x="9" y="2"/>
                  </a:lnTo>
                  <a:lnTo>
                    <a:pt x="11" y="2"/>
                  </a:lnTo>
                  <a:lnTo>
                    <a:pt x="11" y="5"/>
                  </a:lnTo>
                  <a:lnTo>
                    <a:pt x="11" y="2"/>
                  </a:lnTo>
                  <a:lnTo>
                    <a:pt x="14" y="5"/>
                  </a:lnTo>
                  <a:lnTo>
                    <a:pt x="17" y="5"/>
                  </a:lnTo>
                  <a:lnTo>
                    <a:pt x="20" y="5"/>
                  </a:lnTo>
                  <a:lnTo>
                    <a:pt x="20" y="8"/>
                  </a:lnTo>
                  <a:lnTo>
                    <a:pt x="23" y="8"/>
                  </a:lnTo>
                  <a:lnTo>
                    <a:pt x="26" y="8"/>
                  </a:lnTo>
                  <a:lnTo>
                    <a:pt x="23" y="8"/>
                  </a:lnTo>
                  <a:lnTo>
                    <a:pt x="26" y="5"/>
                  </a:lnTo>
                  <a:lnTo>
                    <a:pt x="26" y="8"/>
                  </a:lnTo>
                  <a:lnTo>
                    <a:pt x="29" y="5"/>
                  </a:lnTo>
                  <a:lnTo>
                    <a:pt x="29" y="8"/>
                  </a:lnTo>
                  <a:lnTo>
                    <a:pt x="31" y="8"/>
                  </a:lnTo>
                  <a:lnTo>
                    <a:pt x="34" y="8"/>
                  </a:lnTo>
                  <a:lnTo>
                    <a:pt x="34" y="5"/>
                  </a:lnTo>
                  <a:lnTo>
                    <a:pt x="37" y="5"/>
                  </a:lnTo>
                  <a:lnTo>
                    <a:pt x="40" y="5"/>
                  </a:lnTo>
                  <a:lnTo>
                    <a:pt x="40" y="2"/>
                  </a:lnTo>
                  <a:lnTo>
                    <a:pt x="37" y="2"/>
                  </a:lnTo>
                  <a:lnTo>
                    <a:pt x="40" y="2"/>
                  </a:lnTo>
                  <a:lnTo>
                    <a:pt x="40" y="0"/>
                  </a:lnTo>
                  <a:lnTo>
                    <a:pt x="40" y="2"/>
                  </a:lnTo>
                  <a:lnTo>
                    <a:pt x="43" y="2"/>
                  </a:lnTo>
                  <a:lnTo>
                    <a:pt x="40" y="2"/>
                  </a:lnTo>
                  <a:lnTo>
                    <a:pt x="40" y="5"/>
                  </a:lnTo>
                  <a:lnTo>
                    <a:pt x="37" y="5"/>
                  </a:lnTo>
                  <a:lnTo>
                    <a:pt x="40" y="5"/>
                  </a:lnTo>
                  <a:lnTo>
                    <a:pt x="40" y="8"/>
                  </a:lnTo>
                  <a:lnTo>
                    <a:pt x="37" y="8"/>
                  </a:lnTo>
                  <a:lnTo>
                    <a:pt x="34" y="8"/>
                  </a:lnTo>
                  <a:lnTo>
                    <a:pt x="31" y="11"/>
                  </a:lnTo>
                  <a:lnTo>
                    <a:pt x="31" y="8"/>
                  </a:lnTo>
                  <a:lnTo>
                    <a:pt x="29" y="11"/>
                  </a:lnTo>
                  <a:lnTo>
                    <a:pt x="26" y="11"/>
                  </a:lnTo>
                  <a:lnTo>
                    <a:pt x="23"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0" name="Rectangle 3093"/>
            <p:cNvSpPr/>
            <p:nvPr/>
          </p:nvSpPr>
          <p:spPr>
            <a:xfrm>
              <a:off x="11841120" y="78642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1" name="Freeform 3094"/>
            <p:cNvSpPr/>
            <p:nvPr/>
          </p:nvSpPr>
          <p:spPr>
            <a:xfrm>
              <a:off x="13524120" y="90820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2" name="Rectangle 3099"/>
            <p:cNvSpPr/>
            <p:nvPr/>
          </p:nvSpPr>
          <p:spPr>
            <a:xfrm>
              <a:off x="13627800" y="89121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3" name="Freeform 3100"/>
            <p:cNvSpPr/>
            <p:nvPr/>
          </p:nvSpPr>
          <p:spPr>
            <a:xfrm>
              <a:off x="13646160" y="88948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3"/>
                  </a:moveTo>
                  <a:lnTo>
                    <a:pt x="3" y="3"/>
                  </a:lnTo>
                  <a:lnTo>
                    <a:pt x="3" y="0"/>
                  </a:lnTo>
                  <a:lnTo>
                    <a:pt x="3" y="3"/>
                  </a:lnTo>
                  <a:lnTo>
                    <a:pt x="5" y="3"/>
                  </a:lnTo>
                  <a:lnTo>
                    <a:pt x="3" y="3"/>
                  </a:lnTo>
                  <a:lnTo>
                    <a:pt x="3" y="6"/>
                  </a:lnTo>
                  <a:lnTo>
                    <a:pt x="3" y="3"/>
                  </a:lnTo>
                  <a:lnTo>
                    <a:pt x="5" y="6"/>
                  </a:lnTo>
                  <a:lnTo>
                    <a:pt x="5" y="3"/>
                  </a:lnTo>
                  <a:lnTo>
                    <a:pt x="8" y="3"/>
                  </a:lnTo>
                  <a:lnTo>
                    <a:pt x="8" y="0"/>
                  </a:lnTo>
                  <a:lnTo>
                    <a:pt x="5" y="0"/>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4" name="Freeform 3101"/>
            <p:cNvSpPr/>
            <p:nvPr/>
          </p:nvSpPr>
          <p:spPr>
            <a:xfrm>
              <a:off x="13713120" y="88948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3" y="3"/>
                  </a:lnTo>
                  <a:lnTo>
                    <a:pt x="3" y="0"/>
                  </a:lnTo>
                  <a:lnTo>
                    <a:pt x="6" y="0"/>
                  </a:lnTo>
                  <a:lnTo>
                    <a:pt x="6" y="3"/>
                  </a:lnTo>
                  <a:lnTo>
                    <a:pt x="3" y="3"/>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5" name="Freeform 3102"/>
            <p:cNvSpPr/>
            <p:nvPr/>
          </p:nvSpPr>
          <p:spPr>
            <a:xfrm>
              <a:off x="13749840" y="88948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3"/>
                  </a:moveTo>
                  <a:lnTo>
                    <a:pt x="3" y="0"/>
                  </a:lnTo>
                  <a:lnTo>
                    <a:pt x="0" y="0"/>
                  </a:lnTo>
                  <a:lnTo>
                    <a:pt x="3" y="0"/>
                  </a:lnTo>
                  <a:lnTo>
                    <a:pt x="5" y="0"/>
                  </a:lnTo>
                  <a:lnTo>
                    <a:pt x="8" y="0"/>
                  </a:lnTo>
                  <a:lnTo>
                    <a:pt x="8"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6" name="Freeform 3103"/>
            <p:cNvSpPr/>
            <p:nvPr/>
          </p:nvSpPr>
          <p:spPr>
            <a:xfrm>
              <a:off x="13835160" y="8894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7" name="Freeform 3104"/>
            <p:cNvSpPr/>
            <p:nvPr/>
          </p:nvSpPr>
          <p:spPr>
            <a:xfrm>
              <a:off x="13853520" y="884772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0" y="6"/>
                  </a:moveTo>
                  <a:lnTo>
                    <a:pt x="3" y="6"/>
                  </a:lnTo>
                  <a:lnTo>
                    <a:pt x="6" y="6"/>
                  </a:lnTo>
                  <a:lnTo>
                    <a:pt x="8" y="6"/>
                  </a:lnTo>
                  <a:lnTo>
                    <a:pt x="11" y="3"/>
                  </a:lnTo>
                  <a:lnTo>
                    <a:pt x="14" y="3"/>
                  </a:lnTo>
                  <a:lnTo>
                    <a:pt x="11" y="3"/>
                  </a:lnTo>
                  <a:lnTo>
                    <a:pt x="11" y="0"/>
                  </a:lnTo>
                  <a:lnTo>
                    <a:pt x="8" y="0"/>
                  </a:lnTo>
                  <a:lnTo>
                    <a:pt x="8" y="3"/>
                  </a:lnTo>
                  <a:lnTo>
                    <a:pt x="6" y="3"/>
                  </a:lnTo>
                  <a:lnTo>
                    <a:pt x="3" y="3"/>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8" name="Rectangle 3105"/>
            <p:cNvSpPr/>
            <p:nvPr/>
          </p:nvSpPr>
          <p:spPr>
            <a:xfrm>
              <a:off x="13957200" y="888300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19" name="Freeform 3106"/>
            <p:cNvSpPr/>
            <p:nvPr/>
          </p:nvSpPr>
          <p:spPr>
            <a:xfrm>
              <a:off x="14024160" y="8894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0" name="Rectangle 3107"/>
            <p:cNvSpPr/>
            <p:nvPr/>
          </p:nvSpPr>
          <p:spPr>
            <a:xfrm>
              <a:off x="13975560" y="88477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1" name="Rectangle 3108"/>
            <p:cNvSpPr/>
            <p:nvPr/>
          </p:nvSpPr>
          <p:spPr>
            <a:xfrm>
              <a:off x="14146200" y="88653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2" name="Freeform 3109"/>
            <p:cNvSpPr/>
            <p:nvPr/>
          </p:nvSpPr>
          <p:spPr>
            <a:xfrm>
              <a:off x="-3599640" y="6131160"/>
              <a:ext cx="66240" cy="204120"/>
            </a:xfrm>
            <a:custGeom>
              <a:avLst/>
              <a:gdLst>
                <a:gd name="textAreaLeft" fmla="*/ 0 w 66240"/>
                <a:gd name="textAreaRight" fmla="*/ 66960 w 66240"/>
                <a:gd name="textAreaTop" fmla="*/ 0 h 204120"/>
                <a:gd name="textAreaBottom" fmla="*/ 204840 h 204120"/>
              </a:gdLst>
              <a:ahLst/>
              <a:cxnLst/>
              <a:rect l="textAreaLeft" t="textAreaTop" r="textAreaRight" b="textAreaBottom"/>
              <a:pathLst>
                <a:path w="11" h="35">
                  <a:moveTo>
                    <a:pt x="3" y="35"/>
                  </a:moveTo>
                  <a:lnTo>
                    <a:pt x="3" y="32"/>
                  </a:lnTo>
                  <a:lnTo>
                    <a:pt x="3" y="26"/>
                  </a:lnTo>
                  <a:lnTo>
                    <a:pt x="0" y="20"/>
                  </a:lnTo>
                  <a:lnTo>
                    <a:pt x="0" y="18"/>
                  </a:lnTo>
                  <a:lnTo>
                    <a:pt x="0" y="12"/>
                  </a:lnTo>
                  <a:lnTo>
                    <a:pt x="3" y="9"/>
                  </a:lnTo>
                  <a:lnTo>
                    <a:pt x="8" y="3"/>
                  </a:lnTo>
                  <a:lnTo>
                    <a:pt x="11" y="0"/>
                  </a:lnTo>
                  <a:lnTo>
                    <a:pt x="8" y="0"/>
                  </a:lnTo>
                  <a:lnTo>
                    <a:pt x="5" y="3"/>
                  </a:lnTo>
                  <a:lnTo>
                    <a:pt x="3" y="6"/>
                  </a:lnTo>
                  <a:lnTo>
                    <a:pt x="3" y="9"/>
                  </a:lnTo>
                  <a:lnTo>
                    <a:pt x="0" y="12"/>
                  </a:lnTo>
                  <a:lnTo>
                    <a:pt x="0" y="15"/>
                  </a:lnTo>
                  <a:lnTo>
                    <a:pt x="0" y="18"/>
                  </a:lnTo>
                  <a:lnTo>
                    <a:pt x="0" y="20"/>
                  </a:lnTo>
                  <a:lnTo>
                    <a:pt x="3" y="29"/>
                  </a:lnTo>
                  <a:lnTo>
                    <a:pt x="3" y="32"/>
                  </a:lnTo>
                  <a:lnTo>
                    <a:pt x="3" y="3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3" name="Freeform 3110"/>
            <p:cNvSpPr/>
            <p:nvPr/>
          </p:nvSpPr>
          <p:spPr>
            <a:xfrm>
              <a:off x="-3532680" y="610200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0" y="5"/>
                  </a:moveTo>
                  <a:lnTo>
                    <a:pt x="3" y="3"/>
                  </a:lnTo>
                  <a:lnTo>
                    <a:pt x="9" y="0"/>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4" name="Freeform 3112"/>
            <p:cNvSpPr/>
            <p:nvPr/>
          </p:nvSpPr>
          <p:spPr>
            <a:xfrm>
              <a:off x="-4447440" y="6400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5" name="Freeform 3113"/>
            <p:cNvSpPr/>
            <p:nvPr/>
          </p:nvSpPr>
          <p:spPr>
            <a:xfrm>
              <a:off x="-4776840" y="640080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0" y="0"/>
                  </a:moveTo>
                  <a:lnTo>
                    <a:pt x="0" y="3"/>
                  </a:lnTo>
                  <a:lnTo>
                    <a:pt x="2"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6" name="Freeform 3114"/>
            <p:cNvSpPr/>
            <p:nvPr/>
          </p:nvSpPr>
          <p:spPr>
            <a:xfrm>
              <a:off x="-4764600" y="64357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7" name="Freeform 3115"/>
            <p:cNvSpPr/>
            <p:nvPr/>
          </p:nvSpPr>
          <p:spPr>
            <a:xfrm>
              <a:off x="-4605840" y="64533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3" y="0"/>
                  </a:lnTo>
                  <a:lnTo>
                    <a:pt x="0"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8" name="Freeform 3116"/>
            <p:cNvSpPr/>
            <p:nvPr/>
          </p:nvSpPr>
          <p:spPr>
            <a:xfrm>
              <a:off x="-4642560" y="6418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29" name="Freeform 3117"/>
            <p:cNvSpPr/>
            <p:nvPr/>
          </p:nvSpPr>
          <p:spPr>
            <a:xfrm>
              <a:off x="-4331520" y="6663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0" name="Freeform 3118"/>
            <p:cNvSpPr/>
            <p:nvPr/>
          </p:nvSpPr>
          <p:spPr>
            <a:xfrm>
              <a:off x="-4673160" y="6816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1" name="Freeform 3126"/>
            <p:cNvSpPr/>
            <p:nvPr/>
          </p:nvSpPr>
          <p:spPr>
            <a:xfrm>
              <a:off x="-2404440" y="774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2" name="Freeform 3129"/>
            <p:cNvSpPr/>
            <p:nvPr/>
          </p:nvSpPr>
          <p:spPr>
            <a:xfrm>
              <a:off x="-1050480" y="748368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5" y="3"/>
                  </a:moveTo>
                  <a:lnTo>
                    <a:pt x="2" y="3"/>
                  </a:lnTo>
                  <a:lnTo>
                    <a:pt x="2" y="0"/>
                  </a:lnTo>
                  <a:lnTo>
                    <a:pt x="0" y="3"/>
                  </a:lnTo>
                  <a:lnTo>
                    <a:pt x="2" y="3"/>
                  </a:lnTo>
                  <a:lnTo>
                    <a:pt x="0" y="3"/>
                  </a:lnTo>
                  <a:lnTo>
                    <a:pt x="2" y="3"/>
                  </a:lnTo>
                  <a:lnTo>
                    <a:pt x="2" y="3"/>
                  </a:lnTo>
                  <a:lnTo>
                    <a:pt x="8" y="3"/>
                  </a:lnTo>
                  <a:lnTo>
                    <a:pt x="11" y="3"/>
                  </a:lnTo>
                  <a:lnTo>
                    <a:pt x="8" y="3"/>
                  </a:lnTo>
                  <a:lnTo>
                    <a:pt x="8" y="0"/>
                  </a:lnTo>
                  <a:lnTo>
                    <a:pt x="5" y="0"/>
                  </a:lnTo>
                  <a:lnTo>
                    <a:pt x="5"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3" name="Freeform 3130"/>
            <p:cNvSpPr/>
            <p:nvPr/>
          </p:nvSpPr>
          <p:spPr>
            <a:xfrm>
              <a:off x="-1038600" y="75013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4" name="Freeform 3135"/>
            <p:cNvSpPr/>
            <p:nvPr/>
          </p:nvSpPr>
          <p:spPr>
            <a:xfrm>
              <a:off x="108000" y="83152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0" y="6"/>
                  </a:lnTo>
                  <a:lnTo>
                    <a:pt x="3" y="3"/>
                  </a:lnTo>
                  <a:lnTo>
                    <a:pt x="6" y="3"/>
                  </a:lnTo>
                  <a:lnTo>
                    <a:pt x="6" y="0"/>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5" name="Freeform 3136"/>
            <p:cNvSpPr/>
            <p:nvPr/>
          </p:nvSpPr>
          <p:spPr>
            <a:xfrm>
              <a:off x="-81000" y="8432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6" name="Freeform 3137"/>
            <p:cNvSpPr/>
            <p:nvPr/>
          </p:nvSpPr>
          <p:spPr>
            <a:xfrm>
              <a:off x="-99360" y="8432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7" name="Freeform 3138"/>
            <p:cNvSpPr/>
            <p:nvPr/>
          </p:nvSpPr>
          <p:spPr>
            <a:xfrm>
              <a:off x="-62640" y="8350200"/>
              <a:ext cx="66240" cy="81360"/>
            </a:xfrm>
            <a:custGeom>
              <a:avLst/>
              <a:gdLst>
                <a:gd name="textAreaLeft" fmla="*/ 0 w 66240"/>
                <a:gd name="textAreaRight" fmla="*/ 66960 w 66240"/>
                <a:gd name="textAreaTop" fmla="*/ 0 h 81360"/>
                <a:gd name="textAreaBottom" fmla="*/ 82080 h 81360"/>
              </a:gdLst>
              <a:ahLst/>
              <a:cxnLst/>
              <a:rect l="textAreaLeft" t="textAreaTop" r="textAreaRight" b="textAreaBottom"/>
              <a:pathLst>
                <a:path w="11" h="14">
                  <a:moveTo>
                    <a:pt x="0" y="14"/>
                  </a:moveTo>
                  <a:lnTo>
                    <a:pt x="5" y="11"/>
                  </a:lnTo>
                  <a:lnTo>
                    <a:pt x="8" y="8"/>
                  </a:lnTo>
                  <a:lnTo>
                    <a:pt x="11" y="8"/>
                  </a:lnTo>
                  <a:lnTo>
                    <a:pt x="11" y="2"/>
                  </a:lnTo>
                  <a:lnTo>
                    <a:pt x="11" y="0"/>
                  </a:lnTo>
                  <a:lnTo>
                    <a:pt x="5" y="2"/>
                  </a:lnTo>
                  <a:lnTo>
                    <a:pt x="2" y="8"/>
                  </a:lnTo>
                  <a:lnTo>
                    <a:pt x="2" y="11"/>
                  </a:lnTo>
                  <a:lnTo>
                    <a:pt x="0" y="11"/>
                  </a:lnTo>
                  <a:lnTo>
                    <a:pt x="0" y="11"/>
                  </a:lnTo>
                  <a:lnTo>
                    <a:pt x="0"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8" name="Freeform 3139"/>
            <p:cNvSpPr/>
            <p:nvPr/>
          </p:nvSpPr>
          <p:spPr>
            <a:xfrm>
              <a:off x="-14040" y="8379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39" name="Freeform 3140"/>
            <p:cNvSpPr/>
            <p:nvPr/>
          </p:nvSpPr>
          <p:spPr>
            <a:xfrm>
              <a:off x="4320" y="8397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0" name="Freeform 3141"/>
            <p:cNvSpPr/>
            <p:nvPr/>
          </p:nvSpPr>
          <p:spPr>
            <a:xfrm>
              <a:off x="4320" y="8379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1" name="Rectangle 3142"/>
            <p:cNvSpPr/>
            <p:nvPr/>
          </p:nvSpPr>
          <p:spPr>
            <a:xfrm>
              <a:off x="22680" y="8362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2" name="Freeform 3143"/>
            <p:cNvSpPr/>
            <p:nvPr/>
          </p:nvSpPr>
          <p:spPr>
            <a:xfrm>
              <a:off x="22680" y="8379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3" name="Freeform 3144"/>
            <p:cNvSpPr/>
            <p:nvPr/>
          </p:nvSpPr>
          <p:spPr>
            <a:xfrm>
              <a:off x="4320" y="8362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4" name="Freeform 3145"/>
            <p:cNvSpPr/>
            <p:nvPr/>
          </p:nvSpPr>
          <p:spPr>
            <a:xfrm>
              <a:off x="22680" y="833256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5"/>
                  </a:moveTo>
                  <a:lnTo>
                    <a:pt x="0" y="3"/>
                  </a:lnTo>
                  <a:lnTo>
                    <a:pt x="0" y="0"/>
                  </a:lnTo>
                  <a:lnTo>
                    <a:pt x="3" y="0"/>
                  </a:lnTo>
                  <a:lnTo>
                    <a:pt x="0"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5" name="Freeform 3146"/>
            <p:cNvSpPr/>
            <p:nvPr/>
          </p:nvSpPr>
          <p:spPr>
            <a:xfrm>
              <a:off x="-14040" y="83502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6" name="Freeform 3147"/>
            <p:cNvSpPr/>
            <p:nvPr/>
          </p:nvSpPr>
          <p:spPr>
            <a:xfrm>
              <a:off x="4320" y="83152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7" name="Freeform 3148"/>
            <p:cNvSpPr/>
            <p:nvPr/>
          </p:nvSpPr>
          <p:spPr>
            <a:xfrm>
              <a:off x="22680" y="83152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3" y="3"/>
                  </a:lnTo>
                  <a:lnTo>
                    <a:pt x="5" y="3"/>
                  </a:lnTo>
                  <a:lnTo>
                    <a:pt x="5"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8" name="Freeform 3149"/>
            <p:cNvSpPr/>
            <p:nvPr/>
          </p:nvSpPr>
          <p:spPr>
            <a:xfrm>
              <a:off x="22680" y="83502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0"/>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49" name="Freeform 3150"/>
            <p:cNvSpPr/>
            <p:nvPr/>
          </p:nvSpPr>
          <p:spPr>
            <a:xfrm>
              <a:off x="22680" y="83502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0" name="Freeform 3151"/>
            <p:cNvSpPr/>
            <p:nvPr/>
          </p:nvSpPr>
          <p:spPr>
            <a:xfrm>
              <a:off x="71280" y="8297640"/>
              <a:ext cx="72360" cy="34560"/>
            </a:xfrm>
            <a:custGeom>
              <a:avLst/>
              <a:gdLst>
                <a:gd name="textAreaLeft" fmla="*/ 0 w 72360"/>
                <a:gd name="textAreaRight" fmla="*/ 73080 w 72360"/>
                <a:gd name="textAreaTop" fmla="*/ 0 h 34560"/>
                <a:gd name="textAreaBottom" fmla="*/ 35280 h 34560"/>
              </a:gdLst>
              <a:ahLst/>
              <a:cxnLst/>
              <a:rect l="textAreaLeft" t="textAreaTop" r="textAreaRight" b="textAreaBottom"/>
              <a:pathLst>
                <a:path w="12" h="6">
                  <a:moveTo>
                    <a:pt x="6" y="6"/>
                  </a:moveTo>
                  <a:lnTo>
                    <a:pt x="3" y="6"/>
                  </a:lnTo>
                  <a:lnTo>
                    <a:pt x="3" y="3"/>
                  </a:lnTo>
                  <a:lnTo>
                    <a:pt x="0" y="3"/>
                  </a:lnTo>
                  <a:lnTo>
                    <a:pt x="3" y="0"/>
                  </a:lnTo>
                  <a:lnTo>
                    <a:pt x="3" y="3"/>
                  </a:lnTo>
                  <a:lnTo>
                    <a:pt x="6" y="3"/>
                  </a:lnTo>
                  <a:lnTo>
                    <a:pt x="6" y="0"/>
                  </a:lnTo>
                  <a:lnTo>
                    <a:pt x="9" y="0"/>
                  </a:lnTo>
                  <a:lnTo>
                    <a:pt x="12" y="0"/>
                  </a:lnTo>
                  <a:lnTo>
                    <a:pt x="9"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1" name="Freeform 3152"/>
            <p:cNvSpPr/>
            <p:nvPr/>
          </p:nvSpPr>
          <p:spPr>
            <a:xfrm>
              <a:off x="53280" y="8315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2" name="Freeform 3153"/>
            <p:cNvSpPr/>
            <p:nvPr/>
          </p:nvSpPr>
          <p:spPr>
            <a:xfrm>
              <a:off x="53280" y="826236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0" y="6"/>
                  </a:moveTo>
                  <a:lnTo>
                    <a:pt x="3" y="9"/>
                  </a:lnTo>
                  <a:lnTo>
                    <a:pt x="3" y="6"/>
                  </a:lnTo>
                  <a:lnTo>
                    <a:pt x="6" y="6"/>
                  </a:lnTo>
                  <a:lnTo>
                    <a:pt x="3" y="6"/>
                  </a:lnTo>
                  <a:lnTo>
                    <a:pt x="3" y="3"/>
                  </a:lnTo>
                  <a:lnTo>
                    <a:pt x="3" y="0"/>
                  </a:lnTo>
                  <a:lnTo>
                    <a:pt x="3" y="3"/>
                  </a:lnTo>
                  <a:lnTo>
                    <a:pt x="3" y="6"/>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3" name="Freeform 3154"/>
            <p:cNvSpPr/>
            <p:nvPr/>
          </p:nvSpPr>
          <p:spPr>
            <a:xfrm>
              <a:off x="71280" y="82623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6"/>
                  </a:moveTo>
                  <a:lnTo>
                    <a:pt x="0" y="3"/>
                  </a:lnTo>
                  <a:lnTo>
                    <a:pt x="3" y="3"/>
                  </a:lnTo>
                  <a:lnTo>
                    <a:pt x="3" y="0"/>
                  </a:lnTo>
                  <a:lnTo>
                    <a:pt x="6" y="0"/>
                  </a:lnTo>
                  <a:lnTo>
                    <a:pt x="3"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4" name="Freeform 3158"/>
            <p:cNvSpPr/>
            <p:nvPr/>
          </p:nvSpPr>
          <p:spPr>
            <a:xfrm>
              <a:off x="-1727640" y="11178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5" name="Freeform 3159"/>
            <p:cNvSpPr/>
            <p:nvPr/>
          </p:nvSpPr>
          <p:spPr>
            <a:xfrm>
              <a:off x="-1800720" y="11628720"/>
              <a:ext cx="72360" cy="163080"/>
            </a:xfrm>
            <a:custGeom>
              <a:avLst/>
              <a:gdLst>
                <a:gd name="textAreaLeft" fmla="*/ 0 w 72360"/>
                <a:gd name="textAreaRight" fmla="*/ 73080 w 72360"/>
                <a:gd name="textAreaTop" fmla="*/ 0 h 163080"/>
                <a:gd name="textAreaBottom" fmla="*/ 163800 h 163080"/>
              </a:gdLst>
              <a:ahLst/>
              <a:cxnLst/>
              <a:rect l="textAreaLeft" t="textAreaTop" r="textAreaRight" b="textAreaBottom"/>
              <a:pathLst>
                <a:path w="12" h="28">
                  <a:moveTo>
                    <a:pt x="9" y="22"/>
                  </a:moveTo>
                  <a:lnTo>
                    <a:pt x="6" y="25"/>
                  </a:lnTo>
                  <a:lnTo>
                    <a:pt x="9" y="25"/>
                  </a:lnTo>
                  <a:lnTo>
                    <a:pt x="6" y="25"/>
                  </a:lnTo>
                  <a:lnTo>
                    <a:pt x="6" y="28"/>
                  </a:lnTo>
                  <a:lnTo>
                    <a:pt x="3" y="25"/>
                  </a:lnTo>
                  <a:lnTo>
                    <a:pt x="0" y="25"/>
                  </a:lnTo>
                  <a:lnTo>
                    <a:pt x="0" y="22"/>
                  </a:lnTo>
                  <a:lnTo>
                    <a:pt x="0" y="19"/>
                  </a:lnTo>
                  <a:lnTo>
                    <a:pt x="3" y="17"/>
                  </a:lnTo>
                  <a:lnTo>
                    <a:pt x="3" y="14"/>
                  </a:lnTo>
                  <a:lnTo>
                    <a:pt x="3" y="11"/>
                  </a:lnTo>
                  <a:lnTo>
                    <a:pt x="3" y="8"/>
                  </a:lnTo>
                  <a:lnTo>
                    <a:pt x="3" y="5"/>
                  </a:lnTo>
                  <a:lnTo>
                    <a:pt x="3" y="2"/>
                  </a:lnTo>
                  <a:lnTo>
                    <a:pt x="3" y="0"/>
                  </a:lnTo>
                  <a:lnTo>
                    <a:pt x="6" y="0"/>
                  </a:lnTo>
                  <a:lnTo>
                    <a:pt x="6" y="2"/>
                  </a:lnTo>
                  <a:lnTo>
                    <a:pt x="3" y="2"/>
                  </a:lnTo>
                  <a:lnTo>
                    <a:pt x="6" y="2"/>
                  </a:lnTo>
                  <a:lnTo>
                    <a:pt x="9" y="2"/>
                  </a:lnTo>
                  <a:lnTo>
                    <a:pt x="12" y="2"/>
                  </a:lnTo>
                  <a:lnTo>
                    <a:pt x="9" y="5"/>
                  </a:lnTo>
                  <a:lnTo>
                    <a:pt x="12" y="5"/>
                  </a:lnTo>
                  <a:lnTo>
                    <a:pt x="12" y="8"/>
                  </a:lnTo>
                  <a:lnTo>
                    <a:pt x="12" y="11"/>
                  </a:lnTo>
                  <a:lnTo>
                    <a:pt x="9" y="11"/>
                  </a:lnTo>
                  <a:lnTo>
                    <a:pt x="9" y="14"/>
                  </a:lnTo>
                  <a:lnTo>
                    <a:pt x="9" y="11"/>
                  </a:lnTo>
                  <a:lnTo>
                    <a:pt x="6" y="11"/>
                  </a:lnTo>
                  <a:lnTo>
                    <a:pt x="6" y="14"/>
                  </a:lnTo>
                  <a:lnTo>
                    <a:pt x="9" y="14"/>
                  </a:lnTo>
                  <a:lnTo>
                    <a:pt x="6" y="14"/>
                  </a:lnTo>
                  <a:lnTo>
                    <a:pt x="9" y="14"/>
                  </a:lnTo>
                  <a:lnTo>
                    <a:pt x="9" y="17"/>
                  </a:lnTo>
                  <a:lnTo>
                    <a:pt x="12" y="17"/>
                  </a:lnTo>
                  <a:lnTo>
                    <a:pt x="12" y="19"/>
                  </a:lnTo>
                  <a:lnTo>
                    <a:pt x="9" y="17"/>
                  </a:lnTo>
                  <a:lnTo>
                    <a:pt x="6" y="17"/>
                  </a:lnTo>
                  <a:lnTo>
                    <a:pt x="9" y="19"/>
                  </a:lnTo>
                  <a:lnTo>
                    <a:pt x="9" y="19"/>
                  </a:lnTo>
                  <a:lnTo>
                    <a:pt x="9" y="2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6" name="Freeform 3160"/>
            <p:cNvSpPr/>
            <p:nvPr/>
          </p:nvSpPr>
          <p:spPr>
            <a:xfrm>
              <a:off x="-1746000" y="11710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7" name="Freeform 3161"/>
            <p:cNvSpPr/>
            <p:nvPr/>
          </p:nvSpPr>
          <p:spPr>
            <a:xfrm>
              <a:off x="-1746000" y="11693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8" name="Freeform 3162"/>
            <p:cNvSpPr/>
            <p:nvPr/>
          </p:nvSpPr>
          <p:spPr>
            <a:xfrm>
              <a:off x="-1709280" y="1162872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2"/>
                  </a:moveTo>
                  <a:lnTo>
                    <a:pt x="2" y="0"/>
                  </a:lnTo>
                  <a:lnTo>
                    <a:pt x="2"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59" name="Rectangle 3163"/>
            <p:cNvSpPr/>
            <p:nvPr/>
          </p:nvSpPr>
          <p:spPr>
            <a:xfrm>
              <a:off x="-1849680" y="11792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0" name="Freeform 3164"/>
            <p:cNvSpPr/>
            <p:nvPr/>
          </p:nvSpPr>
          <p:spPr>
            <a:xfrm>
              <a:off x="-1782360" y="1181052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0"/>
                  </a:moveTo>
                  <a:lnTo>
                    <a:pt x="3" y="3"/>
                  </a:lnTo>
                  <a:lnTo>
                    <a:pt x="0" y="3"/>
                  </a:lnTo>
                  <a:lnTo>
                    <a:pt x="0" y="5"/>
                  </a:lnTo>
                  <a:lnTo>
                    <a:pt x="3" y="5"/>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1" name="Freeform 3165"/>
            <p:cNvSpPr/>
            <p:nvPr/>
          </p:nvSpPr>
          <p:spPr>
            <a:xfrm>
              <a:off x="-1764000" y="118278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2" name="Freeform 3166"/>
            <p:cNvSpPr/>
            <p:nvPr/>
          </p:nvSpPr>
          <p:spPr>
            <a:xfrm>
              <a:off x="-1746000" y="11839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3" name="Freeform 3167"/>
            <p:cNvSpPr/>
            <p:nvPr/>
          </p:nvSpPr>
          <p:spPr>
            <a:xfrm>
              <a:off x="-1764000" y="12026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4" name="Freeform 3168"/>
            <p:cNvSpPr/>
            <p:nvPr/>
          </p:nvSpPr>
          <p:spPr>
            <a:xfrm>
              <a:off x="-1764000" y="119919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3" y="6"/>
                  </a:lnTo>
                  <a:lnTo>
                    <a:pt x="3" y="3"/>
                  </a:lnTo>
                  <a:lnTo>
                    <a:pt x="0"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5" name="Freeform 3169"/>
            <p:cNvSpPr/>
            <p:nvPr/>
          </p:nvSpPr>
          <p:spPr>
            <a:xfrm>
              <a:off x="-1812960" y="119743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6" name="Freeform 3170"/>
            <p:cNvSpPr/>
            <p:nvPr/>
          </p:nvSpPr>
          <p:spPr>
            <a:xfrm>
              <a:off x="-1782360" y="119919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7" name="Freeform 3171"/>
            <p:cNvSpPr/>
            <p:nvPr/>
          </p:nvSpPr>
          <p:spPr>
            <a:xfrm>
              <a:off x="-1764000" y="1197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8" name="Freeform 3172"/>
            <p:cNvSpPr/>
            <p:nvPr/>
          </p:nvSpPr>
          <p:spPr>
            <a:xfrm>
              <a:off x="-1782360" y="1197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69" name="Freeform 3173"/>
            <p:cNvSpPr/>
            <p:nvPr/>
          </p:nvSpPr>
          <p:spPr>
            <a:xfrm>
              <a:off x="-1800720" y="11927520"/>
              <a:ext cx="54000" cy="46080"/>
            </a:xfrm>
            <a:custGeom>
              <a:avLst/>
              <a:gdLst>
                <a:gd name="textAreaLeft" fmla="*/ 0 w 54000"/>
                <a:gd name="textAreaRight" fmla="*/ 54720 w 54000"/>
                <a:gd name="textAreaTop" fmla="*/ 0 h 46080"/>
                <a:gd name="textAreaBottom" fmla="*/ 46800 h 46080"/>
              </a:gdLst>
              <a:ahLst/>
              <a:cxnLst/>
              <a:rect l="textAreaLeft" t="textAreaTop" r="textAreaRight" b="textAreaBottom"/>
              <a:pathLst>
                <a:path w="9" h="8">
                  <a:moveTo>
                    <a:pt x="6" y="5"/>
                  </a:moveTo>
                  <a:lnTo>
                    <a:pt x="3" y="8"/>
                  </a:lnTo>
                  <a:lnTo>
                    <a:pt x="3" y="5"/>
                  </a:lnTo>
                  <a:lnTo>
                    <a:pt x="3" y="3"/>
                  </a:lnTo>
                  <a:lnTo>
                    <a:pt x="0" y="3"/>
                  </a:lnTo>
                  <a:lnTo>
                    <a:pt x="0" y="0"/>
                  </a:lnTo>
                  <a:lnTo>
                    <a:pt x="3" y="0"/>
                  </a:lnTo>
                  <a:lnTo>
                    <a:pt x="6" y="0"/>
                  </a:lnTo>
                  <a:lnTo>
                    <a:pt x="9" y="3"/>
                  </a:lnTo>
                  <a:lnTo>
                    <a:pt x="9" y="5"/>
                  </a:lnTo>
                  <a:lnTo>
                    <a:pt x="9" y="5"/>
                  </a:lnTo>
                  <a:lnTo>
                    <a:pt x="3" y="5"/>
                  </a:lnTo>
                  <a:lnTo>
                    <a:pt x="3" y="3"/>
                  </a:lnTo>
                  <a:lnTo>
                    <a:pt x="3" y="5"/>
                  </a:lnTo>
                  <a:lnTo>
                    <a:pt x="3"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0" name="Rectangle 3174"/>
            <p:cNvSpPr/>
            <p:nvPr/>
          </p:nvSpPr>
          <p:spPr>
            <a:xfrm>
              <a:off x="-1812960" y="1195668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1" name="Freeform 3175"/>
            <p:cNvSpPr/>
            <p:nvPr/>
          </p:nvSpPr>
          <p:spPr>
            <a:xfrm>
              <a:off x="-1812960" y="1194516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2" y="2"/>
                  </a:moveTo>
                  <a:lnTo>
                    <a:pt x="0" y="2"/>
                  </a:lnTo>
                  <a:lnTo>
                    <a:pt x="2" y="0"/>
                  </a:lnTo>
                  <a:lnTo>
                    <a:pt x="2" y="0"/>
                  </a:lnTo>
                  <a:lnTo>
                    <a:pt x="2" y="0"/>
                  </a:lnTo>
                  <a:lnTo>
                    <a:pt x="2" y="0"/>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2" name="Freeform 3176"/>
            <p:cNvSpPr/>
            <p:nvPr/>
          </p:nvSpPr>
          <p:spPr>
            <a:xfrm>
              <a:off x="-1800720" y="1192752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3" name="Rectangle 3177"/>
            <p:cNvSpPr/>
            <p:nvPr/>
          </p:nvSpPr>
          <p:spPr>
            <a:xfrm>
              <a:off x="-1812960" y="1189224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4" name="Freeform 3178"/>
            <p:cNvSpPr/>
            <p:nvPr/>
          </p:nvSpPr>
          <p:spPr>
            <a:xfrm>
              <a:off x="-1800720" y="119098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3"/>
                  </a:lnTo>
                  <a:lnTo>
                    <a:pt x="6"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5" name="Freeform 3179"/>
            <p:cNvSpPr/>
            <p:nvPr/>
          </p:nvSpPr>
          <p:spPr>
            <a:xfrm>
              <a:off x="-1764000" y="11892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0" y="3"/>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6" name="Freeform 3180"/>
            <p:cNvSpPr/>
            <p:nvPr/>
          </p:nvSpPr>
          <p:spPr>
            <a:xfrm>
              <a:off x="-1746000" y="1187460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3" y="3"/>
                  </a:moveTo>
                  <a:lnTo>
                    <a:pt x="0" y="3"/>
                  </a:lnTo>
                  <a:lnTo>
                    <a:pt x="0" y="6"/>
                  </a:lnTo>
                  <a:lnTo>
                    <a:pt x="3" y="6"/>
                  </a:lnTo>
                  <a:lnTo>
                    <a:pt x="6" y="9"/>
                  </a:lnTo>
                  <a:lnTo>
                    <a:pt x="3" y="6"/>
                  </a:lnTo>
                  <a:lnTo>
                    <a:pt x="3" y="9"/>
                  </a:lnTo>
                  <a:lnTo>
                    <a:pt x="3" y="6"/>
                  </a:lnTo>
                  <a:lnTo>
                    <a:pt x="3" y="9"/>
                  </a:lnTo>
                  <a:lnTo>
                    <a:pt x="6" y="9"/>
                  </a:lnTo>
                  <a:lnTo>
                    <a:pt x="8" y="9"/>
                  </a:lnTo>
                  <a:lnTo>
                    <a:pt x="11" y="6"/>
                  </a:lnTo>
                  <a:lnTo>
                    <a:pt x="8" y="6"/>
                  </a:lnTo>
                  <a:lnTo>
                    <a:pt x="8" y="3"/>
                  </a:lnTo>
                  <a:lnTo>
                    <a:pt x="8" y="6"/>
                  </a:lnTo>
                  <a:lnTo>
                    <a:pt x="11" y="6"/>
                  </a:lnTo>
                  <a:lnTo>
                    <a:pt x="11" y="3"/>
                  </a:lnTo>
                  <a:lnTo>
                    <a:pt x="8" y="3"/>
                  </a:lnTo>
                  <a:lnTo>
                    <a:pt x="8" y="0"/>
                  </a:lnTo>
                  <a:lnTo>
                    <a:pt x="6" y="0"/>
                  </a:lnTo>
                  <a:lnTo>
                    <a:pt x="6" y="3"/>
                  </a:lnTo>
                  <a:lnTo>
                    <a:pt x="6" y="0"/>
                  </a:lnTo>
                  <a:lnTo>
                    <a:pt x="6" y="3"/>
                  </a:lnTo>
                  <a:lnTo>
                    <a:pt x="6" y="0"/>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7" name="Freeform 3181"/>
            <p:cNvSpPr/>
            <p:nvPr/>
          </p:nvSpPr>
          <p:spPr>
            <a:xfrm>
              <a:off x="-1727640" y="11874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8" name="Freeform 3182"/>
            <p:cNvSpPr/>
            <p:nvPr/>
          </p:nvSpPr>
          <p:spPr>
            <a:xfrm>
              <a:off x="-1800720" y="118922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0" y="0"/>
                  </a:lnTo>
                  <a:lnTo>
                    <a:pt x="3" y="3"/>
                  </a:lnTo>
                  <a:lnTo>
                    <a:pt x="0" y="0"/>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79" name="Freeform 3183"/>
            <p:cNvSpPr/>
            <p:nvPr/>
          </p:nvSpPr>
          <p:spPr>
            <a:xfrm>
              <a:off x="-1800720" y="11874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0" name="Freeform 3184"/>
            <p:cNvSpPr/>
            <p:nvPr/>
          </p:nvSpPr>
          <p:spPr>
            <a:xfrm>
              <a:off x="-1812960" y="118746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2" y="3"/>
                  </a:lnTo>
                  <a:lnTo>
                    <a:pt x="0" y="0"/>
                  </a:lnTo>
                  <a:lnTo>
                    <a:pt x="2" y="3"/>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1" name="Freeform 3185"/>
            <p:cNvSpPr/>
            <p:nvPr/>
          </p:nvSpPr>
          <p:spPr>
            <a:xfrm>
              <a:off x="-1764000" y="11874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2" name="Freeform 3186"/>
            <p:cNvSpPr/>
            <p:nvPr/>
          </p:nvSpPr>
          <p:spPr>
            <a:xfrm>
              <a:off x="-1764000" y="11857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3" name="Freeform 3187"/>
            <p:cNvSpPr/>
            <p:nvPr/>
          </p:nvSpPr>
          <p:spPr>
            <a:xfrm>
              <a:off x="-1782360" y="11874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4" name="Freeform 3188"/>
            <p:cNvSpPr/>
            <p:nvPr/>
          </p:nvSpPr>
          <p:spPr>
            <a:xfrm>
              <a:off x="-1782360" y="11857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5" name="Freeform 3189"/>
            <p:cNvSpPr/>
            <p:nvPr/>
          </p:nvSpPr>
          <p:spPr>
            <a:xfrm>
              <a:off x="-1800720" y="12108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6" name="Rectangle 3190"/>
            <p:cNvSpPr/>
            <p:nvPr/>
          </p:nvSpPr>
          <p:spPr>
            <a:xfrm>
              <a:off x="-1812960" y="1217340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7" name="Freeform 3191"/>
            <p:cNvSpPr/>
            <p:nvPr/>
          </p:nvSpPr>
          <p:spPr>
            <a:xfrm>
              <a:off x="-1831320" y="121734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3" y="0"/>
                  </a:lnTo>
                  <a:lnTo>
                    <a:pt x="0" y="0"/>
                  </a:lnTo>
                  <a:lnTo>
                    <a:pt x="3" y="0"/>
                  </a:lnTo>
                  <a:lnTo>
                    <a:pt x="0" y="0"/>
                  </a:lnTo>
                  <a:lnTo>
                    <a:pt x="0" y="3"/>
                  </a:lnTo>
                  <a:lnTo>
                    <a:pt x="3" y="3"/>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8" name="Freeform 3192"/>
            <p:cNvSpPr/>
            <p:nvPr/>
          </p:nvSpPr>
          <p:spPr>
            <a:xfrm>
              <a:off x="-1812960" y="1219104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2" y="0"/>
                  </a:lnTo>
                  <a:lnTo>
                    <a:pt x="2" y="3"/>
                  </a:lnTo>
                  <a:lnTo>
                    <a:pt x="2" y="0"/>
                  </a:lnTo>
                  <a:lnTo>
                    <a:pt x="0" y="0"/>
                  </a:lnTo>
                  <a:lnTo>
                    <a:pt x="0" y="3"/>
                  </a:lnTo>
                  <a:lnTo>
                    <a:pt x="2"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89" name="Freeform 3193"/>
            <p:cNvSpPr/>
            <p:nvPr/>
          </p:nvSpPr>
          <p:spPr>
            <a:xfrm>
              <a:off x="-1831320" y="121910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0" name="Freeform 3194"/>
            <p:cNvSpPr/>
            <p:nvPr/>
          </p:nvSpPr>
          <p:spPr>
            <a:xfrm>
              <a:off x="-1831320" y="12243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1" name="Freeform 3195"/>
            <p:cNvSpPr/>
            <p:nvPr/>
          </p:nvSpPr>
          <p:spPr>
            <a:xfrm>
              <a:off x="-1867680" y="12173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2" name="Freeform 3196"/>
            <p:cNvSpPr/>
            <p:nvPr/>
          </p:nvSpPr>
          <p:spPr>
            <a:xfrm>
              <a:off x="-1867680" y="12208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3" name="Rectangle 3197"/>
            <p:cNvSpPr/>
            <p:nvPr/>
          </p:nvSpPr>
          <p:spPr>
            <a:xfrm>
              <a:off x="-1867680" y="122259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4" name="Freeform 3198"/>
            <p:cNvSpPr/>
            <p:nvPr/>
          </p:nvSpPr>
          <p:spPr>
            <a:xfrm>
              <a:off x="-1886040" y="12243600"/>
              <a:ext cx="72360" cy="163080"/>
            </a:xfrm>
            <a:custGeom>
              <a:avLst/>
              <a:gdLst>
                <a:gd name="textAreaLeft" fmla="*/ 0 w 72360"/>
                <a:gd name="textAreaRight" fmla="*/ 73080 w 72360"/>
                <a:gd name="textAreaTop" fmla="*/ 0 h 163080"/>
                <a:gd name="textAreaBottom" fmla="*/ 163800 h 163080"/>
              </a:gdLst>
              <a:ahLst/>
              <a:cxnLst/>
              <a:rect l="textAreaLeft" t="textAreaTop" r="textAreaRight" b="textAreaBottom"/>
              <a:pathLst>
                <a:path w="12" h="28">
                  <a:moveTo>
                    <a:pt x="6" y="11"/>
                  </a:moveTo>
                  <a:lnTo>
                    <a:pt x="6" y="8"/>
                  </a:lnTo>
                  <a:lnTo>
                    <a:pt x="6" y="5"/>
                  </a:lnTo>
                  <a:lnTo>
                    <a:pt x="6" y="8"/>
                  </a:lnTo>
                  <a:lnTo>
                    <a:pt x="6" y="5"/>
                  </a:lnTo>
                  <a:lnTo>
                    <a:pt x="3" y="5"/>
                  </a:lnTo>
                  <a:lnTo>
                    <a:pt x="6" y="5"/>
                  </a:lnTo>
                  <a:lnTo>
                    <a:pt x="3" y="5"/>
                  </a:lnTo>
                  <a:lnTo>
                    <a:pt x="3" y="3"/>
                  </a:lnTo>
                  <a:lnTo>
                    <a:pt x="6" y="3"/>
                  </a:lnTo>
                  <a:lnTo>
                    <a:pt x="3" y="3"/>
                  </a:lnTo>
                  <a:lnTo>
                    <a:pt x="6" y="3"/>
                  </a:lnTo>
                  <a:lnTo>
                    <a:pt x="3" y="3"/>
                  </a:lnTo>
                  <a:lnTo>
                    <a:pt x="6" y="0"/>
                  </a:lnTo>
                  <a:lnTo>
                    <a:pt x="3" y="0"/>
                  </a:lnTo>
                  <a:lnTo>
                    <a:pt x="6" y="0"/>
                  </a:lnTo>
                  <a:lnTo>
                    <a:pt x="9" y="5"/>
                  </a:lnTo>
                  <a:lnTo>
                    <a:pt x="9" y="3"/>
                  </a:lnTo>
                  <a:lnTo>
                    <a:pt x="9" y="5"/>
                  </a:lnTo>
                  <a:lnTo>
                    <a:pt x="6" y="5"/>
                  </a:lnTo>
                  <a:lnTo>
                    <a:pt x="9" y="5"/>
                  </a:lnTo>
                  <a:lnTo>
                    <a:pt x="9" y="8"/>
                  </a:lnTo>
                  <a:lnTo>
                    <a:pt x="12" y="8"/>
                  </a:lnTo>
                  <a:lnTo>
                    <a:pt x="12" y="11"/>
                  </a:lnTo>
                  <a:lnTo>
                    <a:pt x="12" y="14"/>
                  </a:lnTo>
                  <a:lnTo>
                    <a:pt x="12" y="17"/>
                  </a:lnTo>
                  <a:lnTo>
                    <a:pt x="12" y="20"/>
                  </a:lnTo>
                  <a:lnTo>
                    <a:pt x="12" y="22"/>
                  </a:lnTo>
                  <a:lnTo>
                    <a:pt x="12" y="25"/>
                  </a:lnTo>
                  <a:lnTo>
                    <a:pt x="12" y="28"/>
                  </a:lnTo>
                  <a:lnTo>
                    <a:pt x="9" y="25"/>
                  </a:lnTo>
                  <a:lnTo>
                    <a:pt x="9" y="28"/>
                  </a:lnTo>
                  <a:lnTo>
                    <a:pt x="6" y="28"/>
                  </a:lnTo>
                  <a:lnTo>
                    <a:pt x="9" y="28"/>
                  </a:lnTo>
                  <a:lnTo>
                    <a:pt x="6" y="28"/>
                  </a:lnTo>
                  <a:lnTo>
                    <a:pt x="6" y="25"/>
                  </a:lnTo>
                  <a:lnTo>
                    <a:pt x="9" y="25"/>
                  </a:lnTo>
                  <a:lnTo>
                    <a:pt x="6" y="25"/>
                  </a:lnTo>
                  <a:lnTo>
                    <a:pt x="9" y="25"/>
                  </a:lnTo>
                  <a:lnTo>
                    <a:pt x="6" y="25"/>
                  </a:lnTo>
                  <a:lnTo>
                    <a:pt x="6" y="22"/>
                  </a:lnTo>
                  <a:lnTo>
                    <a:pt x="9" y="22"/>
                  </a:lnTo>
                  <a:lnTo>
                    <a:pt x="6" y="22"/>
                  </a:lnTo>
                  <a:lnTo>
                    <a:pt x="6" y="20"/>
                  </a:lnTo>
                  <a:lnTo>
                    <a:pt x="9" y="20"/>
                  </a:lnTo>
                  <a:lnTo>
                    <a:pt x="6" y="20"/>
                  </a:lnTo>
                  <a:lnTo>
                    <a:pt x="6" y="22"/>
                  </a:lnTo>
                  <a:lnTo>
                    <a:pt x="6" y="25"/>
                  </a:lnTo>
                  <a:lnTo>
                    <a:pt x="3" y="25"/>
                  </a:lnTo>
                  <a:lnTo>
                    <a:pt x="3" y="22"/>
                  </a:lnTo>
                  <a:lnTo>
                    <a:pt x="0" y="22"/>
                  </a:lnTo>
                  <a:lnTo>
                    <a:pt x="3" y="20"/>
                  </a:lnTo>
                  <a:lnTo>
                    <a:pt x="0" y="20"/>
                  </a:lnTo>
                  <a:lnTo>
                    <a:pt x="0" y="17"/>
                  </a:lnTo>
                  <a:lnTo>
                    <a:pt x="0" y="20"/>
                  </a:lnTo>
                  <a:lnTo>
                    <a:pt x="3" y="20"/>
                  </a:lnTo>
                  <a:lnTo>
                    <a:pt x="0" y="17"/>
                  </a:lnTo>
                  <a:lnTo>
                    <a:pt x="3" y="17"/>
                  </a:lnTo>
                  <a:lnTo>
                    <a:pt x="3" y="14"/>
                  </a:lnTo>
                  <a:lnTo>
                    <a:pt x="3" y="17"/>
                  </a:lnTo>
                  <a:lnTo>
                    <a:pt x="3" y="14"/>
                  </a:lnTo>
                  <a:lnTo>
                    <a:pt x="6" y="20"/>
                  </a:lnTo>
                  <a:lnTo>
                    <a:pt x="6" y="17"/>
                  </a:lnTo>
                  <a:lnTo>
                    <a:pt x="6" y="14"/>
                  </a:lnTo>
                  <a:lnTo>
                    <a:pt x="6"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5" name="Freeform 3199"/>
            <p:cNvSpPr/>
            <p:nvPr/>
          </p:nvSpPr>
          <p:spPr>
            <a:xfrm>
              <a:off x="-1867680" y="123080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6"/>
                  </a:moveTo>
                  <a:lnTo>
                    <a:pt x="3" y="3"/>
                  </a:lnTo>
                  <a:lnTo>
                    <a:pt x="0" y="3"/>
                  </a:lnTo>
                  <a:lnTo>
                    <a:pt x="0" y="0"/>
                  </a:lnTo>
                  <a:lnTo>
                    <a:pt x="3"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6" name="Freeform 3200"/>
            <p:cNvSpPr/>
            <p:nvPr/>
          </p:nvSpPr>
          <p:spPr>
            <a:xfrm>
              <a:off x="-1904400" y="12325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7" name="Freeform 3201"/>
            <p:cNvSpPr/>
            <p:nvPr/>
          </p:nvSpPr>
          <p:spPr>
            <a:xfrm>
              <a:off x="-1904400" y="123080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8" name="Freeform 3202"/>
            <p:cNvSpPr/>
            <p:nvPr/>
          </p:nvSpPr>
          <p:spPr>
            <a:xfrm>
              <a:off x="-1904400" y="123080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3"/>
                  </a:lnTo>
                  <a:lnTo>
                    <a:pt x="3" y="0"/>
                  </a:lnTo>
                  <a:lnTo>
                    <a:pt x="3" y="3"/>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299" name="Freeform 3203"/>
            <p:cNvSpPr/>
            <p:nvPr/>
          </p:nvSpPr>
          <p:spPr>
            <a:xfrm>
              <a:off x="-1904400" y="1224360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6" y="8"/>
                  </a:moveTo>
                  <a:lnTo>
                    <a:pt x="3" y="8"/>
                  </a:lnTo>
                  <a:lnTo>
                    <a:pt x="3" y="5"/>
                  </a:lnTo>
                  <a:lnTo>
                    <a:pt x="0" y="5"/>
                  </a:lnTo>
                  <a:lnTo>
                    <a:pt x="0" y="3"/>
                  </a:lnTo>
                  <a:lnTo>
                    <a:pt x="0" y="0"/>
                  </a:lnTo>
                  <a:lnTo>
                    <a:pt x="0" y="3"/>
                  </a:lnTo>
                  <a:lnTo>
                    <a:pt x="0" y="0"/>
                  </a:lnTo>
                  <a:lnTo>
                    <a:pt x="3" y="0"/>
                  </a:lnTo>
                  <a:lnTo>
                    <a:pt x="3" y="3"/>
                  </a:lnTo>
                  <a:lnTo>
                    <a:pt x="6" y="5"/>
                  </a:lnTo>
                  <a:lnTo>
                    <a:pt x="6" y="5"/>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0" name="Freeform 3204"/>
            <p:cNvSpPr/>
            <p:nvPr/>
          </p:nvSpPr>
          <p:spPr>
            <a:xfrm>
              <a:off x="-1904400" y="12272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1" name="Freeform 3205"/>
            <p:cNvSpPr/>
            <p:nvPr/>
          </p:nvSpPr>
          <p:spPr>
            <a:xfrm>
              <a:off x="-1904400" y="123724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0" y="0"/>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2" name="Freeform 3206"/>
            <p:cNvSpPr/>
            <p:nvPr/>
          </p:nvSpPr>
          <p:spPr>
            <a:xfrm>
              <a:off x="-1800720" y="125071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3" name="Freeform 3207"/>
            <p:cNvSpPr/>
            <p:nvPr/>
          </p:nvSpPr>
          <p:spPr>
            <a:xfrm>
              <a:off x="-1867680" y="1247184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9" y="6"/>
                  </a:moveTo>
                  <a:lnTo>
                    <a:pt x="6" y="6"/>
                  </a:lnTo>
                  <a:lnTo>
                    <a:pt x="6" y="9"/>
                  </a:lnTo>
                  <a:lnTo>
                    <a:pt x="9" y="9"/>
                  </a:lnTo>
                  <a:lnTo>
                    <a:pt x="9" y="9"/>
                  </a:lnTo>
                  <a:lnTo>
                    <a:pt x="9" y="3"/>
                  </a:lnTo>
                  <a:lnTo>
                    <a:pt x="9" y="0"/>
                  </a:lnTo>
                  <a:lnTo>
                    <a:pt x="6" y="0"/>
                  </a:lnTo>
                  <a:lnTo>
                    <a:pt x="3" y="0"/>
                  </a:lnTo>
                  <a:lnTo>
                    <a:pt x="6" y="0"/>
                  </a:lnTo>
                  <a:lnTo>
                    <a:pt x="6" y="3"/>
                  </a:lnTo>
                  <a:lnTo>
                    <a:pt x="3" y="3"/>
                  </a:lnTo>
                  <a:lnTo>
                    <a:pt x="6" y="3"/>
                  </a:lnTo>
                  <a:lnTo>
                    <a:pt x="6" y="0"/>
                  </a:lnTo>
                  <a:lnTo>
                    <a:pt x="3" y="0"/>
                  </a:lnTo>
                  <a:lnTo>
                    <a:pt x="3" y="3"/>
                  </a:lnTo>
                  <a:lnTo>
                    <a:pt x="3" y="0"/>
                  </a:lnTo>
                  <a:lnTo>
                    <a:pt x="0" y="0"/>
                  </a:lnTo>
                  <a:lnTo>
                    <a:pt x="0" y="3"/>
                  </a:lnTo>
                  <a:lnTo>
                    <a:pt x="3" y="3"/>
                  </a:lnTo>
                  <a:lnTo>
                    <a:pt x="3" y="6"/>
                  </a:lnTo>
                  <a:lnTo>
                    <a:pt x="6" y="6"/>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4" name="Freeform 3208"/>
            <p:cNvSpPr/>
            <p:nvPr/>
          </p:nvSpPr>
          <p:spPr>
            <a:xfrm>
              <a:off x="-1812960" y="1246032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2"/>
                  </a:moveTo>
                  <a:lnTo>
                    <a:pt x="5" y="5"/>
                  </a:lnTo>
                  <a:lnTo>
                    <a:pt x="5" y="2"/>
                  </a:lnTo>
                  <a:lnTo>
                    <a:pt x="5" y="2"/>
                  </a:lnTo>
                  <a:lnTo>
                    <a:pt x="2" y="0"/>
                  </a:lnTo>
                  <a:lnTo>
                    <a:pt x="0" y="0"/>
                  </a:lnTo>
                  <a:lnTo>
                    <a:pt x="0" y="2"/>
                  </a:lnTo>
                  <a:lnTo>
                    <a:pt x="0" y="0"/>
                  </a:lnTo>
                  <a:lnTo>
                    <a:pt x="0" y="2"/>
                  </a:lnTo>
                  <a:lnTo>
                    <a:pt x="0" y="2"/>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5" name="Rectangle 3209"/>
            <p:cNvSpPr/>
            <p:nvPr/>
          </p:nvSpPr>
          <p:spPr>
            <a:xfrm>
              <a:off x="-1831320" y="124426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6" name="Freeform 3210"/>
            <p:cNvSpPr/>
            <p:nvPr/>
          </p:nvSpPr>
          <p:spPr>
            <a:xfrm>
              <a:off x="-1886040" y="124603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7" name="Freeform 3211"/>
            <p:cNvSpPr/>
            <p:nvPr/>
          </p:nvSpPr>
          <p:spPr>
            <a:xfrm>
              <a:off x="-1867680" y="12442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8" name="Freeform 3212"/>
            <p:cNvSpPr/>
            <p:nvPr/>
          </p:nvSpPr>
          <p:spPr>
            <a:xfrm>
              <a:off x="-1867680" y="124250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3"/>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09" name="Freeform 3213"/>
            <p:cNvSpPr/>
            <p:nvPr/>
          </p:nvSpPr>
          <p:spPr>
            <a:xfrm>
              <a:off x="-1886040" y="1240740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0" y="6"/>
                  </a:moveTo>
                  <a:lnTo>
                    <a:pt x="3" y="3"/>
                  </a:lnTo>
                  <a:lnTo>
                    <a:pt x="6" y="3"/>
                  </a:lnTo>
                  <a:lnTo>
                    <a:pt x="9" y="3"/>
                  </a:lnTo>
                  <a:lnTo>
                    <a:pt x="6" y="3"/>
                  </a:lnTo>
                  <a:lnTo>
                    <a:pt x="9" y="3"/>
                  </a:lnTo>
                  <a:lnTo>
                    <a:pt x="6" y="3"/>
                  </a:lnTo>
                  <a:lnTo>
                    <a:pt x="3" y="3"/>
                  </a:lnTo>
                  <a:lnTo>
                    <a:pt x="6" y="3"/>
                  </a:lnTo>
                  <a:lnTo>
                    <a:pt x="3" y="0"/>
                  </a:lnTo>
                  <a:lnTo>
                    <a:pt x="3" y="3"/>
                  </a:lnTo>
                  <a:lnTo>
                    <a:pt x="3" y="0"/>
                  </a:lnTo>
                  <a:lnTo>
                    <a:pt x="0" y="0"/>
                  </a:lnTo>
                  <a:lnTo>
                    <a:pt x="0" y="3"/>
                  </a:lnTo>
                  <a:lnTo>
                    <a:pt x="0" y="3"/>
                  </a:lnTo>
                  <a:lnTo>
                    <a:pt x="0" y="9"/>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0" name="Rectangle 3214"/>
            <p:cNvSpPr/>
            <p:nvPr/>
          </p:nvSpPr>
          <p:spPr>
            <a:xfrm>
              <a:off x="-1831320" y="126241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1" name="Freeform 3215"/>
            <p:cNvSpPr/>
            <p:nvPr/>
          </p:nvSpPr>
          <p:spPr>
            <a:xfrm>
              <a:off x="-1849680" y="126064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2" name="Freeform 3216"/>
            <p:cNvSpPr/>
            <p:nvPr/>
          </p:nvSpPr>
          <p:spPr>
            <a:xfrm>
              <a:off x="-1849680" y="125892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6" y="0"/>
                  </a:lnTo>
                  <a:lnTo>
                    <a:pt x="3"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3" name="Freeform 3217"/>
            <p:cNvSpPr/>
            <p:nvPr/>
          </p:nvSpPr>
          <p:spPr>
            <a:xfrm>
              <a:off x="-1849680" y="1255968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0" y="5"/>
                  </a:moveTo>
                  <a:lnTo>
                    <a:pt x="0" y="3"/>
                  </a:lnTo>
                  <a:lnTo>
                    <a:pt x="3" y="3"/>
                  </a:lnTo>
                  <a:lnTo>
                    <a:pt x="3" y="0"/>
                  </a:lnTo>
                  <a:lnTo>
                    <a:pt x="3" y="3"/>
                  </a:lnTo>
                  <a:lnTo>
                    <a:pt x="6" y="3"/>
                  </a:lnTo>
                  <a:lnTo>
                    <a:pt x="3" y="3"/>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4" name="Freeform 3218"/>
            <p:cNvSpPr/>
            <p:nvPr/>
          </p:nvSpPr>
          <p:spPr>
            <a:xfrm>
              <a:off x="-1831320" y="125773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5" name="Freeform 3219"/>
            <p:cNvSpPr/>
            <p:nvPr/>
          </p:nvSpPr>
          <p:spPr>
            <a:xfrm>
              <a:off x="-1867680" y="125247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3" y="0"/>
                  </a:lnTo>
                  <a:lnTo>
                    <a:pt x="0" y="3"/>
                  </a:lnTo>
                  <a:lnTo>
                    <a:pt x="0"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6" name="Freeform 3220"/>
            <p:cNvSpPr/>
            <p:nvPr/>
          </p:nvSpPr>
          <p:spPr>
            <a:xfrm>
              <a:off x="-1849680" y="1252476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3"/>
                  </a:moveTo>
                  <a:lnTo>
                    <a:pt x="3" y="3"/>
                  </a:lnTo>
                  <a:lnTo>
                    <a:pt x="6" y="3"/>
                  </a:lnTo>
                  <a:lnTo>
                    <a:pt x="6" y="0"/>
                  </a:lnTo>
                  <a:lnTo>
                    <a:pt x="6" y="3"/>
                  </a:lnTo>
                  <a:lnTo>
                    <a:pt x="8" y="0"/>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7" name="Freeform 3221"/>
            <p:cNvSpPr/>
            <p:nvPr/>
          </p:nvSpPr>
          <p:spPr>
            <a:xfrm>
              <a:off x="-1849680" y="125071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8" name="Freeform 3222"/>
            <p:cNvSpPr/>
            <p:nvPr/>
          </p:nvSpPr>
          <p:spPr>
            <a:xfrm>
              <a:off x="-1812960" y="12559680"/>
              <a:ext cx="66240" cy="81360"/>
            </a:xfrm>
            <a:custGeom>
              <a:avLst/>
              <a:gdLst>
                <a:gd name="textAreaLeft" fmla="*/ 0 w 66240"/>
                <a:gd name="textAreaRight" fmla="*/ 66960 w 66240"/>
                <a:gd name="textAreaTop" fmla="*/ 0 h 81360"/>
                <a:gd name="textAreaBottom" fmla="*/ 82080 h 81360"/>
              </a:gdLst>
              <a:ahLst/>
              <a:cxnLst/>
              <a:rect l="textAreaLeft" t="textAreaTop" r="textAreaRight" b="textAreaBottom"/>
              <a:pathLst>
                <a:path w="11" h="14">
                  <a:moveTo>
                    <a:pt x="0" y="0"/>
                  </a:moveTo>
                  <a:lnTo>
                    <a:pt x="2" y="3"/>
                  </a:lnTo>
                  <a:lnTo>
                    <a:pt x="5" y="3"/>
                  </a:lnTo>
                  <a:lnTo>
                    <a:pt x="5" y="5"/>
                  </a:lnTo>
                  <a:lnTo>
                    <a:pt x="8" y="8"/>
                  </a:lnTo>
                  <a:lnTo>
                    <a:pt x="8" y="11"/>
                  </a:lnTo>
                  <a:lnTo>
                    <a:pt x="11" y="11"/>
                  </a:lnTo>
                  <a:lnTo>
                    <a:pt x="11" y="14"/>
                  </a:lnTo>
                  <a:lnTo>
                    <a:pt x="2"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19" name="Freeform 3223"/>
            <p:cNvSpPr/>
            <p:nvPr/>
          </p:nvSpPr>
          <p:spPr>
            <a:xfrm>
              <a:off x="-1812960" y="126064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3"/>
                  </a:moveTo>
                  <a:lnTo>
                    <a:pt x="0" y="0"/>
                  </a:lnTo>
                  <a:lnTo>
                    <a:pt x="2" y="0"/>
                  </a:lnTo>
                  <a:lnTo>
                    <a:pt x="5" y="0"/>
                  </a:lnTo>
                  <a:lnTo>
                    <a:pt x="8" y="6"/>
                  </a:lnTo>
                  <a:lnTo>
                    <a:pt x="5" y="6"/>
                  </a:lnTo>
                  <a:lnTo>
                    <a:pt x="2" y="3"/>
                  </a:lnTo>
                  <a:lnTo>
                    <a:pt x="5" y="3"/>
                  </a:lnTo>
                  <a:lnTo>
                    <a:pt x="2"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0" name="Freeform 3224"/>
            <p:cNvSpPr/>
            <p:nvPr/>
          </p:nvSpPr>
          <p:spPr>
            <a:xfrm>
              <a:off x="-1800720" y="126417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0"/>
                  </a:moveTo>
                  <a:lnTo>
                    <a:pt x="0" y="3"/>
                  </a:lnTo>
                  <a:lnTo>
                    <a:pt x="3" y="3"/>
                  </a:lnTo>
                  <a:lnTo>
                    <a:pt x="3" y="6"/>
                  </a:lnTo>
                  <a:lnTo>
                    <a:pt x="6" y="3"/>
                  </a:lnTo>
                  <a:lnTo>
                    <a:pt x="6" y="6"/>
                  </a:lnTo>
                  <a:lnTo>
                    <a:pt x="3" y="6"/>
                  </a:lnTo>
                  <a:lnTo>
                    <a:pt x="6" y="6"/>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1" name="Freeform 3226"/>
            <p:cNvSpPr/>
            <p:nvPr/>
          </p:nvSpPr>
          <p:spPr>
            <a:xfrm>
              <a:off x="-1190880" y="12922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2" name="Freeform 3227"/>
            <p:cNvSpPr/>
            <p:nvPr/>
          </p:nvSpPr>
          <p:spPr>
            <a:xfrm>
              <a:off x="-1227600" y="12905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3" name="Rectangle 3228"/>
            <p:cNvSpPr/>
            <p:nvPr/>
          </p:nvSpPr>
          <p:spPr>
            <a:xfrm>
              <a:off x="-1276200" y="1295784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4" name="Freeform 3229"/>
            <p:cNvSpPr/>
            <p:nvPr/>
          </p:nvSpPr>
          <p:spPr>
            <a:xfrm>
              <a:off x="-1263960" y="129578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0" y="6"/>
                  </a:lnTo>
                  <a:lnTo>
                    <a:pt x="3" y="6"/>
                  </a:lnTo>
                  <a:lnTo>
                    <a:pt x="6" y="6"/>
                  </a:lnTo>
                  <a:lnTo>
                    <a:pt x="3" y="6"/>
                  </a:lnTo>
                  <a:lnTo>
                    <a:pt x="3" y="3"/>
                  </a:lnTo>
                  <a:lnTo>
                    <a:pt x="3" y="0"/>
                  </a:lnTo>
                  <a:lnTo>
                    <a:pt x="3" y="3"/>
                  </a:lnTo>
                  <a:lnTo>
                    <a:pt x="3"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5" name="Rectangle 3230"/>
            <p:cNvSpPr/>
            <p:nvPr/>
          </p:nvSpPr>
          <p:spPr>
            <a:xfrm>
              <a:off x="-1245600" y="1299312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6" name="Freeform 3231"/>
            <p:cNvSpPr/>
            <p:nvPr/>
          </p:nvSpPr>
          <p:spPr>
            <a:xfrm>
              <a:off x="-1294560" y="1299312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5" y="0"/>
                  </a:moveTo>
                  <a:lnTo>
                    <a:pt x="3" y="2"/>
                  </a:lnTo>
                  <a:lnTo>
                    <a:pt x="0" y="2"/>
                  </a:lnTo>
                  <a:lnTo>
                    <a:pt x="3" y="2"/>
                  </a:lnTo>
                  <a:lnTo>
                    <a:pt x="5"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7" name="Freeform 3232"/>
            <p:cNvSpPr/>
            <p:nvPr/>
          </p:nvSpPr>
          <p:spPr>
            <a:xfrm>
              <a:off x="-1312920" y="1290528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11" y="6"/>
                  </a:moveTo>
                  <a:lnTo>
                    <a:pt x="14" y="3"/>
                  </a:lnTo>
                  <a:lnTo>
                    <a:pt x="14" y="0"/>
                  </a:lnTo>
                  <a:lnTo>
                    <a:pt x="11" y="0"/>
                  </a:lnTo>
                  <a:lnTo>
                    <a:pt x="6" y="0"/>
                  </a:lnTo>
                  <a:lnTo>
                    <a:pt x="3" y="0"/>
                  </a:lnTo>
                  <a:lnTo>
                    <a:pt x="0" y="0"/>
                  </a:lnTo>
                  <a:lnTo>
                    <a:pt x="0" y="3"/>
                  </a:lnTo>
                  <a:lnTo>
                    <a:pt x="0" y="0"/>
                  </a:lnTo>
                  <a:lnTo>
                    <a:pt x="0" y="3"/>
                  </a:lnTo>
                  <a:lnTo>
                    <a:pt x="0" y="6"/>
                  </a:lnTo>
                  <a:lnTo>
                    <a:pt x="3" y="6"/>
                  </a:lnTo>
                  <a:lnTo>
                    <a:pt x="6" y="6"/>
                  </a:lnTo>
                  <a:lnTo>
                    <a:pt x="3" y="6"/>
                  </a:lnTo>
                  <a:lnTo>
                    <a:pt x="6" y="6"/>
                  </a:lnTo>
                  <a:lnTo>
                    <a:pt x="8" y="6"/>
                  </a:lnTo>
                  <a:lnTo>
                    <a:pt x="6" y="3"/>
                  </a:lnTo>
                  <a:lnTo>
                    <a:pt x="8" y="3"/>
                  </a:lnTo>
                  <a:lnTo>
                    <a:pt x="8" y="6"/>
                  </a:lnTo>
                  <a:lnTo>
                    <a:pt x="11"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8" name="Freeform 3233"/>
            <p:cNvSpPr/>
            <p:nvPr/>
          </p:nvSpPr>
          <p:spPr>
            <a:xfrm>
              <a:off x="-1452960" y="12905280"/>
              <a:ext cx="157680" cy="87120"/>
            </a:xfrm>
            <a:custGeom>
              <a:avLst/>
              <a:gdLst>
                <a:gd name="textAreaLeft" fmla="*/ 0 w 157680"/>
                <a:gd name="textAreaRight" fmla="*/ 158400 w 157680"/>
                <a:gd name="textAreaTop" fmla="*/ 0 h 87120"/>
                <a:gd name="textAreaBottom" fmla="*/ 87840 h 87120"/>
              </a:gdLst>
              <a:ahLst/>
              <a:cxnLst/>
              <a:rect l="textAreaLeft" t="textAreaTop" r="textAreaRight" b="textAreaBottom"/>
              <a:pathLst>
                <a:path w="26" h="15">
                  <a:moveTo>
                    <a:pt x="20" y="9"/>
                  </a:moveTo>
                  <a:lnTo>
                    <a:pt x="23" y="9"/>
                  </a:lnTo>
                  <a:lnTo>
                    <a:pt x="23" y="12"/>
                  </a:lnTo>
                  <a:lnTo>
                    <a:pt x="26" y="15"/>
                  </a:lnTo>
                  <a:lnTo>
                    <a:pt x="23" y="15"/>
                  </a:lnTo>
                  <a:lnTo>
                    <a:pt x="26" y="15"/>
                  </a:lnTo>
                  <a:lnTo>
                    <a:pt x="26" y="12"/>
                  </a:lnTo>
                  <a:lnTo>
                    <a:pt x="23" y="9"/>
                  </a:lnTo>
                  <a:lnTo>
                    <a:pt x="26" y="9"/>
                  </a:lnTo>
                  <a:lnTo>
                    <a:pt x="23" y="6"/>
                  </a:lnTo>
                  <a:lnTo>
                    <a:pt x="23" y="9"/>
                  </a:lnTo>
                  <a:lnTo>
                    <a:pt x="20" y="6"/>
                  </a:lnTo>
                  <a:lnTo>
                    <a:pt x="17" y="6"/>
                  </a:lnTo>
                  <a:lnTo>
                    <a:pt x="20" y="6"/>
                  </a:lnTo>
                  <a:lnTo>
                    <a:pt x="23" y="6"/>
                  </a:lnTo>
                  <a:lnTo>
                    <a:pt x="20" y="3"/>
                  </a:lnTo>
                  <a:lnTo>
                    <a:pt x="17" y="3"/>
                  </a:lnTo>
                  <a:lnTo>
                    <a:pt x="14" y="3"/>
                  </a:lnTo>
                  <a:lnTo>
                    <a:pt x="14" y="0"/>
                  </a:lnTo>
                  <a:lnTo>
                    <a:pt x="17" y="3"/>
                  </a:lnTo>
                  <a:lnTo>
                    <a:pt x="20" y="3"/>
                  </a:lnTo>
                  <a:lnTo>
                    <a:pt x="20" y="0"/>
                  </a:lnTo>
                  <a:lnTo>
                    <a:pt x="17" y="0"/>
                  </a:lnTo>
                  <a:lnTo>
                    <a:pt x="12" y="0"/>
                  </a:lnTo>
                  <a:lnTo>
                    <a:pt x="9" y="0"/>
                  </a:lnTo>
                  <a:lnTo>
                    <a:pt x="6" y="0"/>
                  </a:lnTo>
                  <a:lnTo>
                    <a:pt x="6" y="3"/>
                  </a:lnTo>
                  <a:lnTo>
                    <a:pt x="3" y="3"/>
                  </a:lnTo>
                  <a:lnTo>
                    <a:pt x="0" y="3"/>
                  </a:lnTo>
                  <a:lnTo>
                    <a:pt x="0" y="6"/>
                  </a:lnTo>
                  <a:lnTo>
                    <a:pt x="6" y="3"/>
                  </a:lnTo>
                  <a:lnTo>
                    <a:pt x="3" y="6"/>
                  </a:lnTo>
                  <a:lnTo>
                    <a:pt x="6" y="6"/>
                  </a:lnTo>
                  <a:lnTo>
                    <a:pt x="3" y="6"/>
                  </a:lnTo>
                  <a:lnTo>
                    <a:pt x="3" y="9"/>
                  </a:lnTo>
                  <a:lnTo>
                    <a:pt x="6" y="9"/>
                  </a:lnTo>
                  <a:lnTo>
                    <a:pt x="9" y="9"/>
                  </a:lnTo>
                  <a:lnTo>
                    <a:pt x="9" y="12"/>
                  </a:lnTo>
                  <a:lnTo>
                    <a:pt x="9" y="9"/>
                  </a:lnTo>
                  <a:lnTo>
                    <a:pt x="12" y="9"/>
                  </a:lnTo>
                  <a:lnTo>
                    <a:pt x="12" y="12"/>
                  </a:lnTo>
                  <a:lnTo>
                    <a:pt x="12" y="9"/>
                  </a:lnTo>
                  <a:lnTo>
                    <a:pt x="9" y="6"/>
                  </a:lnTo>
                  <a:lnTo>
                    <a:pt x="12" y="6"/>
                  </a:lnTo>
                  <a:lnTo>
                    <a:pt x="9" y="6"/>
                  </a:lnTo>
                  <a:lnTo>
                    <a:pt x="12" y="6"/>
                  </a:lnTo>
                  <a:lnTo>
                    <a:pt x="14" y="6"/>
                  </a:lnTo>
                  <a:lnTo>
                    <a:pt x="14" y="9"/>
                  </a:lnTo>
                  <a:lnTo>
                    <a:pt x="17" y="6"/>
                  </a:lnTo>
                  <a:lnTo>
                    <a:pt x="14" y="9"/>
                  </a:lnTo>
                  <a:lnTo>
                    <a:pt x="17" y="9"/>
                  </a:lnTo>
                  <a:lnTo>
                    <a:pt x="14" y="9"/>
                  </a:lnTo>
                  <a:lnTo>
                    <a:pt x="14" y="12"/>
                  </a:lnTo>
                  <a:lnTo>
                    <a:pt x="17" y="12"/>
                  </a:lnTo>
                  <a:lnTo>
                    <a:pt x="17" y="9"/>
                  </a:lnTo>
                  <a:lnTo>
                    <a:pt x="17" y="9"/>
                  </a:lnTo>
                  <a:lnTo>
                    <a:pt x="20"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2840" rIns="90000" bIns="42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29" name="Freeform 3235"/>
            <p:cNvSpPr/>
            <p:nvPr/>
          </p:nvSpPr>
          <p:spPr>
            <a:xfrm>
              <a:off x="-1452960" y="12893400"/>
              <a:ext cx="54000" cy="11160"/>
            </a:xfrm>
            <a:custGeom>
              <a:avLst/>
              <a:gdLst>
                <a:gd name="textAreaLeft" fmla="*/ 0 w 54000"/>
                <a:gd name="textAreaRight" fmla="*/ 54720 w 54000"/>
                <a:gd name="textAreaTop" fmla="*/ 0 h 11160"/>
                <a:gd name="textAreaBottom" fmla="*/ 11880 h 11160"/>
              </a:gdLst>
              <a:ahLst/>
              <a:cxnLst/>
              <a:rect l="textAreaLeft" t="textAreaTop" r="textAreaRight" b="textAreaBottom"/>
              <a:pathLst>
                <a:path w="9" h="2">
                  <a:moveTo>
                    <a:pt x="6" y="0"/>
                  </a:moveTo>
                  <a:lnTo>
                    <a:pt x="3" y="0"/>
                  </a:lnTo>
                  <a:lnTo>
                    <a:pt x="3" y="2"/>
                  </a:lnTo>
                  <a:lnTo>
                    <a:pt x="3" y="0"/>
                  </a:lnTo>
                  <a:lnTo>
                    <a:pt x="0" y="0"/>
                  </a:lnTo>
                  <a:lnTo>
                    <a:pt x="0" y="2"/>
                  </a:lnTo>
                  <a:lnTo>
                    <a:pt x="3" y="2"/>
                  </a:lnTo>
                  <a:lnTo>
                    <a:pt x="6" y="2"/>
                  </a:lnTo>
                  <a:lnTo>
                    <a:pt x="9"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0" name="Freeform 3236"/>
            <p:cNvSpPr/>
            <p:nvPr/>
          </p:nvSpPr>
          <p:spPr>
            <a:xfrm>
              <a:off x="-1471320" y="12940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1" name="Freeform 3237"/>
            <p:cNvSpPr/>
            <p:nvPr/>
          </p:nvSpPr>
          <p:spPr>
            <a:xfrm>
              <a:off x="-1538640" y="1290528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6" y="3"/>
                  </a:moveTo>
                  <a:lnTo>
                    <a:pt x="9" y="3"/>
                  </a:lnTo>
                  <a:lnTo>
                    <a:pt x="6" y="6"/>
                  </a:lnTo>
                  <a:lnTo>
                    <a:pt x="9" y="6"/>
                  </a:lnTo>
                  <a:lnTo>
                    <a:pt x="9" y="3"/>
                  </a:lnTo>
                  <a:lnTo>
                    <a:pt x="9" y="3"/>
                  </a:lnTo>
                  <a:lnTo>
                    <a:pt x="9" y="0"/>
                  </a:lnTo>
                  <a:lnTo>
                    <a:pt x="11" y="0"/>
                  </a:lnTo>
                  <a:lnTo>
                    <a:pt x="9" y="0"/>
                  </a:lnTo>
                  <a:lnTo>
                    <a:pt x="6" y="0"/>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2" name="Freeform 3238"/>
            <p:cNvSpPr/>
            <p:nvPr/>
          </p:nvSpPr>
          <p:spPr>
            <a:xfrm>
              <a:off x="-1575000" y="1289340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3" name="Freeform 3239"/>
            <p:cNvSpPr/>
            <p:nvPr/>
          </p:nvSpPr>
          <p:spPr>
            <a:xfrm>
              <a:off x="-1501920" y="128934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3" y="0"/>
                  </a:lnTo>
                  <a:lnTo>
                    <a:pt x="0" y="2"/>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4" name="Freeform 3240"/>
            <p:cNvSpPr/>
            <p:nvPr/>
          </p:nvSpPr>
          <p:spPr>
            <a:xfrm>
              <a:off x="-1709280" y="12659400"/>
              <a:ext cx="133560" cy="98640"/>
            </a:xfrm>
            <a:custGeom>
              <a:avLst/>
              <a:gdLst>
                <a:gd name="textAreaLeft" fmla="*/ 0 w 133560"/>
                <a:gd name="textAreaRight" fmla="*/ 134280 w 133560"/>
                <a:gd name="textAreaTop" fmla="*/ 0 h 98640"/>
                <a:gd name="textAreaBottom" fmla="*/ 99360 h 98640"/>
              </a:gdLst>
              <a:ahLst/>
              <a:cxnLst/>
              <a:rect l="textAreaLeft" t="textAreaTop" r="textAreaRight" b="textAreaBottom"/>
              <a:pathLst>
                <a:path w="22" h="17">
                  <a:moveTo>
                    <a:pt x="14" y="3"/>
                  </a:moveTo>
                  <a:lnTo>
                    <a:pt x="14" y="0"/>
                  </a:lnTo>
                  <a:lnTo>
                    <a:pt x="17" y="3"/>
                  </a:lnTo>
                  <a:lnTo>
                    <a:pt x="19" y="3"/>
                  </a:lnTo>
                  <a:lnTo>
                    <a:pt x="22" y="3"/>
                  </a:lnTo>
                  <a:lnTo>
                    <a:pt x="19" y="5"/>
                  </a:lnTo>
                  <a:lnTo>
                    <a:pt x="17" y="8"/>
                  </a:lnTo>
                  <a:lnTo>
                    <a:pt x="14" y="8"/>
                  </a:lnTo>
                  <a:lnTo>
                    <a:pt x="11" y="8"/>
                  </a:lnTo>
                  <a:lnTo>
                    <a:pt x="14" y="8"/>
                  </a:lnTo>
                  <a:lnTo>
                    <a:pt x="14" y="11"/>
                  </a:lnTo>
                  <a:lnTo>
                    <a:pt x="11" y="11"/>
                  </a:lnTo>
                  <a:lnTo>
                    <a:pt x="11" y="8"/>
                  </a:lnTo>
                  <a:lnTo>
                    <a:pt x="11" y="11"/>
                  </a:lnTo>
                  <a:lnTo>
                    <a:pt x="8" y="11"/>
                  </a:lnTo>
                  <a:lnTo>
                    <a:pt x="11" y="11"/>
                  </a:lnTo>
                  <a:lnTo>
                    <a:pt x="8" y="14"/>
                  </a:lnTo>
                  <a:lnTo>
                    <a:pt x="11" y="14"/>
                  </a:lnTo>
                  <a:lnTo>
                    <a:pt x="11" y="17"/>
                  </a:lnTo>
                  <a:lnTo>
                    <a:pt x="2" y="11"/>
                  </a:lnTo>
                  <a:lnTo>
                    <a:pt x="0" y="8"/>
                  </a:lnTo>
                  <a:lnTo>
                    <a:pt x="2" y="11"/>
                  </a:lnTo>
                  <a:lnTo>
                    <a:pt x="5" y="11"/>
                  </a:lnTo>
                  <a:lnTo>
                    <a:pt x="8" y="11"/>
                  </a:lnTo>
                  <a:lnTo>
                    <a:pt x="5" y="11"/>
                  </a:lnTo>
                  <a:lnTo>
                    <a:pt x="5" y="8"/>
                  </a:lnTo>
                  <a:lnTo>
                    <a:pt x="2" y="8"/>
                  </a:lnTo>
                  <a:lnTo>
                    <a:pt x="2" y="5"/>
                  </a:lnTo>
                  <a:lnTo>
                    <a:pt x="2" y="8"/>
                  </a:lnTo>
                  <a:lnTo>
                    <a:pt x="2" y="5"/>
                  </a:lnTo>
                  <a:lnTo>
                    <a:pt x="8" y="5"/>
                  </a:lnTo>
                  <a:lnTo>
                    <a:pt x="8" y="3"/>
                  </a:lnTo>
                  <a:lnTo>
                    <a:pt x="11" y="5"/>
                  </a:lnTo>
                  <a:lnTo>
                    <a:pt x="8" y="5"/>
                  </a:lnTo>
                  <a:lnTo>
                    <a:pt x="11" y="5"/>
                  </a:lnTo>
                  <a:lnTo>
                    <a:pt x="11" y="3"/>
                  </a:lnTo>
                  <a:lnTo>
                    <a:pt x="11"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5" name="Freeform 3241"/>
            <p:cNvSpPr/>
            <p:nvPr/>
          </p:nvSpPr>
          <p:spPr>
            <a:xfrm>
              <a:off x="-1831320" y="12676680"/>
              <a:ext cx="121320" cy="63720"/>
            </a:xfrm>
            <a:custGeom>
              <a:avLst/>
              <a:gdLst>
                <a:gd name="textAreaLeft" fmla="*/ 0 w 121320"/>
                <a:gd name="textAreaRight" fmla="*/ 122040 w 121320"/>
                <a:gd name="textAreaTop" fmla="*/ 0 h 63720"/>
                <a:gd name="textAreaBottom" fmla="*/ 64440 h 63720"/>
              </a:gdLst>
              <a:ahLst/>
              <a:cxnLst/>
              <a:rect l="textAreaLeft" t="textAreaTop" r="textAreaRight" b="textAreaBottom"/>
              <a:pathLst>
                <a:path w="20" h="11">
                  <a:moveTo>
                    <a:pt x="14" y="8"/>
                  </a:moveTo>
                  <a:lnTo>
                    <a:pt x="11" y="8"/>
                  </a:lnTo>
                  <a:lnTo>
                    <a:pt x="11" y="5"/>
                  </a:lnTo>
                  <a:lnTo>
                    <a:pt x="11" y="8"/>
                  </a:lnTo>
                  <a:lnTo>
                    <a:pt x="8" y="8"/>
                  </a:lnTo>
                  <a:lnTo>
                    <a:pt x="5" y="8"/>
                  </a:lnTo>
                  <a:lnTo>
                    <a:pt x="5" y="5"/>
                  </a:lnTo>
                  <a:lnTo>
                    <a:pt x="3" y="5"/>
                  </a:lnTo>
                  <a:lnTo>
                    <a:pt x="3" y="2"/>
                  </a:lnTo>
                  <a:lnTo>
                    <a:pt x="3" y="5"/>
                  </a:lnTo>
                  <a:lnTo>
                    <a:pt x="3" y="2"/>
                  </a:lnTo>
                  <a:lnTo>
                    <a:pt x="0" y="2"/>
                  </a:lnTo>
                  <a:lnTo>
                    <a:pt x="0" y="0"/>
                  </a:lnTo>
                  <a:lnTo>
                    <a:pt x="3" y="0"/>
                  </a:lnTo>
                  <a:lnTo>
                    <a:pt x="0" y="0"/>
                  </a:lnTo>
                  <a:lnTo>
                    <a:pt x="3" y="0"/>
                  </a:lnTo>
                  <a:lnTo>
                    <a:pt x="3" y="2"/>
                  </a:lnTo>
                  <a:lnTo>
                    <a:pt x="5" y="2"/>
                  </a:lnTo>
                  <a:lnTo>
                    <a:pt x="8" y="2"/>
                  </a:lnTo>
                  <a:lnTo>
                    <a:pt x="11" y="5"/>
                  </a:lnTo>
                  <a:lnTo>
                    <a:pt x="14" y="5"/>
                  </a:lnTo>
                  <a:lnTo>
                    <a:pt x="17" y="8"/>
                  </a:lnTo>
                  <a:lnTo>
                    <a:pt x="17" y="5"/>
                  </a:lnTo>
                  <a:lnTo>
                    <a:pt x="17" y="8"/>
                  </a:lnTo>
                  <a:lnTo>
                    <a:pt x="20" y="8"/>
                  </a:lnTo>
                  <a:lnTo>
                    <a:pt x="20" y="11"/>
                  </a:lnTo>
                  <a:lnTo>
                    <a:pt x="17" y="11"/>
                  </a:lnTo>
                  <a:lnTo>
                    <a:pt x="17" y="8"/>
                  </a:lnTo>
                  <a:lnTo>
                    <a:pt x="17" y="11"/>
                  </a:lnTo>
                  <a:lnTo>
                    <a:pt x="17" y="8"/>
                  </a:lnTo>
                  <a:lnTo>
                    <a:pt x="17" y="8"/>
                  </a:lnTo>
                  <a:lnTo>
                    <a:pt x="14"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6" name="Freeform 3242"/>
            <p:cNvSpPr/>
            <p:nvPr/>
          </p:nvSpPr>
          <p:spPr>
            <a:xfrm>
              <a:off x="-1782360" y="12723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7" name="Freeform 3243"/>
            <p:cNvSpPr/>
            <p:nvPr/>
          </p:nvSpPr>
          <p:spPr>
            <a:xfrm>
              <a:off x="-1746000" y="12741120"/>
              <a:ext cx="121320" cy="81360"/>
            </a:xfrm>
            <a:custGeom>
              <a:avLst/>
              <a:gdLst>
                <a:gd name="textAreaLeft" fmla="*/ 0 w 121320"/>
                <a:gd name="textAreaRight" fmla="*/ 122040 w 121320"/>
                <a:gd name="textAreaTop" fmla="*/ 0 h 81360"/>
                <a:gd name="textAreaBottom" fmla="*/ 82080 h 81360"/>
              </a:gdLst>
              <a:ahLst/>
              <a:cxnLst/>
              <a:rect l="textAreaLeft" t="textAreaTop" r="textAreaRight" b="textAreaBottom"/>
              <a:pathLst>
                <a:path w="20" h="14">
                  <a:moveTo>
                    <a:pt x="20" y="8"/>
                  </a:moveTo>
                  <a:lnTo>
                    <a:pt x="17" y="6"/>
                  </a:lnTo>
                  <a:lnTo>
                    <a:pt x="14" y="6"/>
                  </a:lnTo>
                  <a:lnTo>
                    <a:pt x="14" y="3"/>
                  </a:lnTo>
                  <a:lnTo>
                    <a:pt x="11" y="3"/>
                  </a:lnTo>
                  <a:lnTo>
                    <a:pt x="11" y="6"/>
                  </a:lnTo>
                  <a:lnTo>
                    <a:pt x="11" y="3"/>
                  </a:lnTo>
                  <a:lnTo>
                    <a:pt x="8" y="3"/>
                  </a:lnTo>
                  <a:lnTo>
                    <a:pt x="11" y="0"/>
                  </a:lnTo>
                  <a:lnTo>
                    <a:pt x="8" y="0"/>
                  </a:lnTo>
                  <a:lnTo>
                    <a:pt x="6" y="0"/>
                  </a:lnTo>
                  <a:lnTo>
                    <a:pt x="8" y="3"/>
                  </a:lnTo>
                  <a:lnTo>
                    <a:pt x="6" y="3"/>
                  </a:lnTo>
                  <a:lnTo>
                    <a:pt x="3" y="3"/>
                  </a:lnTo>
                  <a:lnTo>
                    <a:pt x="3" y="6"/>
                  </a:lnTo>
                  <a:lnTo>
                    <a:pt x="3" y="3"/>
                  </a:lnTo>
                  <a:lnTo>
                    <a:pt x="0" y="6"/>
                  </a:lnTo>
                  <a:lnTo>
                    <a:pt x="3" y="6"/>
                  </a:lnTo>
                  <a:lnTo>
                    <a:pt x="6" y="6"/>
                  </a:lnTo>
                  <a:lnTo>
                    <a:pt x="6" y="8"/>
                  </a:lnTo>
                  <a:lnTo>
                    <a:pt x="3" y="8"/>
                  </a:lnTo>
                  <a:lnTo>
                    <a:pt x="6" y="11"/>
                  </a:lnTo>
                  <a:lnTo>
                    <a:pt x="6" y="14"/>
                  </a:lnTo>
                  <a:lnTo>
                    <a:pt x="8" y="14"/>
                  </a:lnTo>
                  <a:lnTo>
                    <a:pt x="8" y="11"/>
                  </a:lnTo>
                  <a:lnTo>
                    <a:pt x="11" y="8"/>
                  </a:lnTo>
                  <a:lnTo>
                    <a:pt x="11" y="11"/>
                  </a:lnTo>
                  <a:lnTo>
                    <a:pt x="8" y="11"/>
                  </a:lnTo>
                  <a:lnTo>
                    <a:pt x="11" y="11"/>
                  </a:lnTo>
                  <a:lnTo>
                    <a:pt x="8" y="11"/>
                  </a:lnTo>
                  <a:lnTo>
                    <a:pt x="11" y="14"/>
                  </a:lnTo>
                  <a:lnTo>
                    <a:pt x="8" y="14"/>
                  </a:lnTo>
                  <a:lnTo>
                    <a:pt x="14" y="14"/>
                  </a:lnTo>
                  <a:lnTo>
                    <a:pt x="14" y="11"/>
                  </a:lnTo>
                  <a:lnTo>
                    <a:pt x="17" y="11"/>
                  </a:lnTo>
                  <a:lnTo>
                    <a:pt x="20" y="11"/>
                  </a:lnTo>
                  <a:lnTo>
                    <a:pt x="17" y="8"/>
                  </a:lnTo>
                  <a:lnTo>
                    <a:pt x="17" y="8"/>
                  </a:lnTo>
                  <a:lnTo>
                    <a:pt x="2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8" name="Rectangle 3244"/>
            <p:cNvSpPr/>
            <p:nvPr/>
          </p:nvSpPr>
          <p:spPr>
            <a:xfrm>
              <a:off x="-1727640" y="128055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39" name="Freeform 3245"/>
            <p:cNvSpPr/>
            <p:nvPr/>
          </p:nvSpPr>
          <p:spPr>
            <a:xfrm>
              <a:off x="-1764000" y="12741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6" y="3"/>
                  </a:lnTo>
                  <a:lnTo>
                    <a:pt x="3" y="3"/>
                  </a:lnTo>
                  <a:lnTo>
                    <a:pt x="0" y="3"/>
                  </a:lnTo>
                  <a:lnTo>
                    <a:pt x="0" y="0"/>
                  </a:lnTo>
                  <a:lnTo>
                    <a:pt x="3"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0" name="Freeform 3246"/>
            <p:cNvSpPr/>
            <p:nvPr/>
          </p:nvSpPr>
          <p:spPr>
            <a:xfrm>
              <a:off x="-1764000" y="12758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1" name="Freeform 3247"/>
            <p:cNvSpPr/>
            <p:nvPr/>
          </p:nvSpPr>
          <p:spPr>
            <a:xfrm>
              <a:off x="-1660320" y="128055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0" y="0"/>
                  </a:lnTo>
                  <a:lnTo>
                    <a:pt x="3" y="3"/>
                  </a:lnTo>
                  <a:lnTo>
                    <a:pt x="0" y="3"/>
                  </a:lnTo>
                  <a:lnTo>
                    <a:pt x="3" y="3"/>
                  </a:lnTo>
                  <a:lnTo>
                    <a:pt x="3" y="6"/>
                  </a:lnTo>
                  <a:lnTo>
                    <a:pt x="0" y="6"/>
                  </a:lnTo>
                  <a:lnTo>
                    <a:pt x="3" y="6"/>
                  </a:lnTo>
                  <a:lnTo>
                    <a:pt x="3" y="3"/>
                  </a:lnTo>
                  <a:lnTo>
                    <a:pt x="6"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2" name="Rectangle 3248"/>
            <p:cNvSpPr/>
            <p:nvPr/>
          </p:nvSpPr>
          <p:spPr>
            <a:xfrm>
              <a:off x="-1660320" y="128408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3" name="Rectangle 3249"/>
            <p:cNvSpPr/>
            <p:nvPr/>
          </p:nvSpPr>
          <p:spPr>
            <a:xfrm>
              <a:off x="-1642320" y="128408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4" name="Freeform 3250"/>
            <p:cNvSpPr/>
            <p:nvPr/>
          </p:nvSpPr>
          <p:spPr>
            <a:xfrm>
              <a:off x="-1642320" y="1278792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3" y="0"/>
                  </a:moveTo>
                  <a:lnTo>
                    <a:pt x="0" y="0"/>
                  </a:lnTo>
                  <a:lnTo>
                    <a:pt x="3" y="3"/>
                  </a:lnTo>
                  <a:lnTo>
                    <a:pt x="3" y="6"/>
                  </a:lnTo>
                  <a:lnTo>
                    <a:pt x="6" y="6"/>
                  </a:lnTo>
                  <a:lnTo>
                    <a:pt x="6" y="9"/>
                  </a:lnTo>
                  <a:lnTo>
                    <a:pt x="8" y="6"/>
                  </a:lnTo>
                  <a:lnTo>
                    <a:pt x="6" y="3"/>
                  </a:lnTo>
                  <a:lnTo>
                    <a:pt x="8" y="6"/>
                  </a:lnTo>
                  <a:lnTo>
                    <a:pt x="11" y="3"/>
                  </a:lnTo>
                  <a:lnTo>
                    <a:pt x="8" y="3"/>
                  </a:lnTo>
                  <a:lnTo>
                    <a:pt x="8" y="0"/>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5" name="Freeform 3251"/>
            <p:cNvSpPr/>
            <p:nvPr/>
          </p:nvSpPr>
          <p:spPr>
            <a:xfrm>
              <a:off x="-1593360" y="1280556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3" y="0"/>
                  </a:moveTo>
                  <a:lnTo>
                    <a:pt x="0" y="3"/>
                  </a:lnTo>
                  <a:lnTo>
                    <a:pt x="0" y="6"/>
                  </a:lnTo>
                  <a:lnTo>
                    <a:pt x="3" y="3"/>
                  </a:lnTo>
                  <a:lnTo>
                    <a:pt x="3" y="6"/>
                  </a:lnTo>
                  <a:lnTo>
                    <a:pt x="6" y="3"/>
                  </a:lnTo>
                  <a:lnTo>
                    <a:pt x="6" y="6"/>
                  </a:lnTo>
                  <a:lnTo>
                    <a:pt x="9" y="3"/>
                  </a:lnTo>
                  <a:lnTo>
                    <a:pt x="9" y="0"/>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6" name="Freeform 3252"/>
            <p:cNvSpPr/>
            <p:nvPr/>
          </p:nvSpPr>
          <p:spPr>
            <a:xfrm>
              <a:off x="-1520280" y="126766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7" name="Freeform 3255"/>
            <p:cNvSpPr/>
            <p:nvPr/>
          </p:nvSpPr>
          <p:spPr>
            <a:xfrm>
              <a:off x="-843120" y="11394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8" name="Rectangle 3257"/>
            <p:cNvSpPr/>
            <p:nvPr/>
          </p:nvSpPr>
          <p:spPr>
            <a:xfrm>
              <a:off x="455760" y="101300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49" name="Rectangle 3258"/>
            <p:cNvSpPr/>
            <p:nvPr/>
          </p:nvSpPr>
          <p:spPr>
            <a:xfrm>
              <a:off x="193320" y="103291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0" name="Freeform 3259"/>
            <p:cNvSpPr/>
            <p:nvPr/>
          </p:nvSpPr>
          <p:spPr>
            <a:xfrm>
              <a:off x="211680" y="1041120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0" y="0"/>
                  </a:lnTo>
                  <a:lnTo>
                    <a:pt x="3" y="3"/>
                  </a:lnTo>
                  <a:lnTo>
                    <a:pt x="0" y="3"/>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1" name="Freeform 3260"/>
            <p:cNvSpPr/>
            <p:nvPr/>
          </p:nvSpPr>
          <p:spPr>
            <a:xfrm>
              <a:off x="-1038600" y="12875760"/>
              <a:ext cx="72360" cy="28440"/>
            </a:xfrm>
            <a:custGeom>
              <a:avLst/>
              <a:gdLst>
                <a:gd name="textAreaLeft" fmla="*/ 0 w 72360"/>
                <a:gd name="textAreaRight" fmla="*/ 73080 w 72360"/>
                <a:gd name="textAreaTop" fmla="*/ 0 h 28440"/>
                <a:gd name="textAreaBottom" fmla="*/ 29160 h 28440"/>
              </a:gdLst>
              <a:ahLst/>
              <a:cxnLst/>
              <a:rect l="textAreaLeft" t="textAreaTop" r="textAreaRight" b="textAreaBottom"/>
              <a:pathLst>
                <a:path w="12" h="5">
                  <a:moveTo>
                    <a:pt x="3" y="3"/>
                  </a:moveTo>
                  <a:lnTo>
                    <a:pt x="0" y="3"/>
                  </a:lnTo>
                  <a:lnTo>
                    <a:pt x="0" y="5"/>
                  </a:lnTo>
                  <a:lnTo>
                    <a:pt x="3" y="5"/>
                  </a:lnTo>
                  <a:lnTo>
                    <a:pt x="3" y="5"/>
                  </a:lnTo>
                  <a:lnTo>
                    <a:pt x="6" y="3"/>
                  </a:lnTo>
                  <a:lnTo>
                    <a:pt x="9" y="3"/>
                  </a:lnTo>
                  <a:lnTo>
                    <a:pt x="12" y="3"/>
                  </a:lnTo>
                  <a:lnTo>
                    <a:pt x="12" y="0"/>
                  </a:lnTo>
                  <a:lnTo>
                    <a:pt x="12" y="3"/>
                  </a:lnTo>
                  <a:lnTo>
                    <a:pt x="12" y="0"/>
                  </a:lnTo>
                  <a:lnTo>
                    <a:pt x="9" y="3"/>
                  </a:lnTo>
                  <a:lnTo>
                    <a:pt x="6"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2" name="Freeform 3261"/>
            <p:cNvSpPr/>
            <p:nvPr/>
          </p:nvSpPr>
          <p:spPr>
            <a:xfrm>
              <a:off x="-757800" y="12542040"/>
              <a:ext cx="151560" cy="81360"/>
            </a:xfrm>
            <a:custGeom>
              <a:avLst/>
              <a:gdLst>
                <a:gd name="textAreaLeft" fmla="*/ 0 w 151560"/>
                <a:gd name="textAreaRight" fmla="*/ 152280 w 151560"/>
                <a:gd name="textAreaTop" fmla="*/ 0 h 81360"/>
                <a:gd name="textAreaBottom" fmla="*/ 82080 h 81360"/>
              </a:gdLst>
              <a:ahLst/>
              <a:cxnLst/>
              <a:rect l="textAreaLeft" t="textAreaTop" r="textAreaRight" b="textAreaBottom"/>
              <a:pathLst>
                <a:path w="25" h="14">
                  <a:moveTo>
                    <a:pt x="11" y="3"/>
                  </a:moveTo>
                  <a:lnTo>
                    <a:pt x="8" y="3"/>
                  </a:lnTo>
                  <a:lnTo>
                    <a:pt x="8" y="0"/>
                  </a:lnTo>
                  <a:lnTo>
                    <a:pt x="6" y="0"/>
                  </a:lnTo>
                  <a:lnTo>
                    <a:pt x="8" y="0"/>
                  </a:lnTo>
                  <a:lnTo>
                    <a:pt x="6" y="3"/>
                  </a:lnTo>
                  <a:lnTo>
                    <a:pt x="8" y="3"/>
                  </a:lnTo>
                  <a:lnTo>
                    <a:pt x="8" y="3"/>
                  </a:lnTo>
                  <a:lnTo>
                    <a:pt x="14" y="6"/>
                  </a:lnTo>
                  <a:lnTo>
                    <a:pt x="11" y="6"/>
                  </a:lnTo>
                  <a:lnTo>
                    <a:pt x="8" y="6"/>
                  </a:lnTo>
                  <a:lnTo>
                    <a:pt x="6" y="6"/>
                  </a:lnTo>
                  <a:lnTo>
                    <a:pt x="8" y="6"/>
                  </a:lnTo>
                  <a:lnTo>
                    <a:pt x="11" y="6"/>
                  </a:lnTo>
                  <a:lnTo>
                    <a:pt x="11" y="8"/>
                  </a:lnTo>
                  <a:lnTo>
                    <a:pt x="8" y="6"/>
                  </a:lnTo>
                  <a:lnTo>
                    <a:pt x="8" y="8"/>
                  </a:lnTo>
                  <a:lnTo>
                    <a:pt x="6" y="8"/>
                  </a:lnTo>
                  <a:lnTo>
                    <a:pt x="8" y="8"/>
                  </a:lnTo>
                  <a:lnTo>
                    <a:pt x="6" y="11"/>
                  </a:lnTo>
                  <a:lnTo>
                    <a:pt x="6" y="8"/>
                  </a:lnTo>
                  <a:lnTo>
                    <a:pt x="3" y="8"/>
                  </a:lnTo>
                  <a:lnTo>
                    <a:pt x="3" y="11"/>
                  </a:lnTo>
                  <a:lnTo>
                    <a:pt x="0" y="11"/>
                  </a:lnTo>
                  <a:lnTo>
                    <a:pt x="3" y="14"/>
                  </a:lnTo>
                  <a:lnTo>
                    <a:pt x="3" y="11"/>
                  </a:lnTo>
                  <a:lnTo>
                    <a:pt x="6" y="14"/>
                  </a:lnTo>
                  <a:lnTo>
                    <a:pt x="8" y="14"/>
                  </a:lnTo>
                  <a:lnTo>
                    <a:pt x="11" y="11"/>
                  </a:lnTo>
                  <a:lnTo>
                    <a:pt x="11" y="8"/>
                  </a:lnTo>
                  <a:lnTo>
                    <a:pt x="14" y="11"/>
                  </a:lnTo>
                  <a:lnTo>
                    <a:pt x="14" y="8"/>
                  </a:lnTo>
                  <a:lnTo>
                    <a:pt x="14" y="11"/>
                  </a:lnTo>
                  <a:lnTo>
                    <a:pt x="17" y="8"/>
                  </a:lnTo>
                  <a:lnTo>
                    <a:pt x="17" y="6"/>
                  </a:lnTo>
                  <a:lnTo>
                    <a:pt x="20" y="6"/>
                  </a:lnTo>
                  <a:lnTo>
                    <a:pt x="20" y="3"/>
                  </a:lnTo>
                  <a:lnTo>
                    <a:pt x="20" y="6"/>
                  </a:lnTo>
                  <a:lnTo>
                    <a:pt x="23" y="3"/>
                  </a:lnTo>
                  <a:lnTo>
                    <a:pt x="25" y="0"/>
                  </a:lnTo>
                  <a:lnTo>
                    <a:pt x="23" y="0"/>
                  </a:lnTo>
                  <a:lnTo>
                    <a:pt x="25" y="0"/>
                  </a:lnTo>
                  <a:lnTo>
                    <a:pt x="23" y="0"/>
                  </a:lnTo>
                  <a:lnTo>
                    <a:pt x="20" y="0"/>
                  </a:lnTo>
                  <a:lnTo>
                    <a:pt x="23" y="0"/>
                  </a:lnTo>
                  <a:lnTo>
                    <a:pt x="20" y="0"/>
                  </a:lnTo>
                  <a:lnTo>
                    <a:pt x="17" y="3"/>
                  </a:lnTo>
                  <a:lnTo>
                    <a:pt x="20" y="0"/>
                  </a:lnTo>
                  <a:lnTo>
                    <a:pt x="14" y="0"/>
                  </a:lnTo>
                  <a:lnTo>
                    <a:pt x="17" y="0"/>
                  </a:lnTo>
                  <a:lnTo>
                    <a:pt x="14" y="0"/>
                  </a:lnTo>
                  <a:lnTo>
                    <a:pt x="11"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3" name="Freeform 3262"/>
            <p:cNvSpPr/>
            <p:nvPr/>
          </p:nvSpPr>
          <p:spPr>
            <a:xfrm>
              <a:off x="-672480" y="1252476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3"/>
                  </a:moveTo>
                  <a:lnTo>
                    <a:pt x="6" y="0"/>
                  </a:lnTo>
                  <a:lnTo>
                    <a:pt x="3" y="0"/>
                  </a:lnTo>
                  <a:lnTo>
                    <a:pt x="0" y="0"/>
                  </a:lnTo>
                  <a:lnTo>
                    <a:pt x="3" y="3"/>
                  </a:lnTo>
                  <a:lnTo>
                    <a:pt x="3" y="0"/>
                  </a:lnTo>
                  <a:lnTo>
                    <a:pt x="6" y="3"/>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4" name="Freeform 3263"/>
            <p:cNvSpPr/>
            <p:nvPr/>
          </p:nvSpPr>
          <p:spPr>
            <a:xfrm>
              <a:off x="-709200" y="12524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5" name="Freeform 3264"/>
            <p:cNvSpPr/>
            <p:nvPr/>
          </p:nvSpPr>
          <p:spPr>
            <a:xfrm>
              <a:off x="-721440" y="125247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6" name="Freeform 3265"/>
            <p:cNvSpPr/>
            <p:nvPr/>
          </p:nvSpPr>
          <p:spPr>
            <a:xfrm>
              <a:off x="-776160" y="125773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3" y="2"/>
                  </a:lnTo>
                  <a:lnTo>
                    <a:pt x="0" y="2"/>
                  </a:lnTo>
                  <a:lnTo>
                    <a:pt x="3" y="0"/>
                  </a:lnTo>
                  <a:lnTo>
                    <a:pt x="6" y="0"/>
                  </a:lnTo>
                  <a:lnTo>
                    <a:pt x="3" y="2"/>
                  </a:lnTo>
                  <a:lnTo>
                    <a:pt x="3" y="2"/>
                  </a:lnTo>
                  <a:lnTo>
                    <a:pt x="6" y="0"/>
                  </a:lnTo>
                  <a:lnTo>
                    <a:pt x="6" y="0"/>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7" name="Freeform 3266"/>
            <p:cNvSpPr/>
            <p:nvPr/>
          </p:nvSpPr>
          <p:spPr>
            <a:xfrm>
              <a:off x="-654120" y="12524760"/>
              <a:ext cx="157680" cy="116280"/>
            </a:xfrm>
            <a:custGeom>
              <a:avLst/>
              <a:gdLst>
                <a:gd name="textAreaLeft" fmla="*/ 0 w 157680"/>
                <a:gd name="textAreaRight" fmla="*/ 158400 w 157680"/>
                <a:gd name="textAreaTop" fmla="*/ 0 h 116280"/>
                <a:gd name="textAreaBottom" fmla="*/ 117000 h 116280"/>
              </a:gdLst>
              <a:ahLst/>
              <a:cxnLst/>
              <a:rect l="textAreaLeft" t="textAreaTop" r="textAreaRight" b="textAreaBottom"/>
              <a:pathLst>
                <a:path w="26" h="20">
                  <a:moveTo>
                    <a:pt x="8" y="3"/>
                  </a:moveTo>
                  <a:lnTo>
                    <a:pt x="11" y="3"/>
                  </a:lnTo>
                  <a:lnTo>
                    <a:pt x="8" y="0"/>
                  </a:lnTo>
                  <a:lnTo>
                    <a:pt x="11" y="0"/>
                  </a:lnTo>
                  <a:lnTo>
                    <a:pt x="14" y="0"/>
                  </a:lnTo>
                  <a:lnTo>
                    <a:pt x="14" y="3"/>
                  </a:lnTo>
                  <a:lnTo>
                    <a:pt x="17" y="0"/>
                  </a:lnTo>
                  <a:lnTo>
                    <a:pt x="20" y="3"/>
                  </a:lnTo>
                  <a:lnTo>
                    <a:pt x="17" y="3"/>
                  </a:lnTo>
                  <a:lnTo>
                    <a:pt x="17" y="6"/>
                  </a:lnTo>
                  <a:lnTo>
                    <a:pt x="20" y="6"/>
                  </a:lnTo>
                  <a:lnTo>
                    <a:pt x="20" y="3"/>
                  </a:lnTo>
                  <a:lnTo>
                    <a:pt x="20" y="6"/>
                  </a:lnTo>
                  <a:lnTo>
                    <a:pt x="20" y="3"/>
                  </a:lnTo>
                  <a:lnTo>
                    <a:pt x="23" y="3"/>
                  </a:lnTo>
                  <a:lnTo>
                    <a:pt x="26" y="3"/>
                  </a:lnTo>
                  <a:lnTo>
                    <a:pt x="26" y="6"/>
                  </a:lnTo>
                  <a:lnTo>
                    <a:pt x="23" y="6"/>
                  </a:lnTo>
                  <a:lnTo>
                    <a:pt x="20" y="6"/>
                  </a:lnTo>
                  <a:lnTo>
                    <a:pt x="23" y="6"/>
                  </a:lnTo>
                  <a:lnTo>
                    <a:pt x="26" y="6"/>
                  </a:lnTo>
                  <a:lnTo>
                    <a:pt x="26" y="9"/>
                  </a:lnTo>
                  <a:lnTo>
                    <a:pt x="23" y="9"/>
                  </a:lnTo>
                  <a:lnTo>
                    <a:pt x="26" y="9"/>
                  </a:lnTo>
                  <a:lnTo>
                    <a:pt x="23" y="9"/>
                  </a:lnTo>
                  <a:lnTo>
                    <a:pt x="20" y="9"/>
                  </a:lnTo>
                  <a:lnTo>
                    <a:pt x="23" y="9"/>
                  </a:lnTo>
                  <a:lnTo>
                    <a:pt x="20" y="9"/>
                  </a:lnTo>
                  <a:lnTo>
                    <a:pt x="20" y="11"/>
                  </a:lnTo>
                  <a:lnTo>
                    <a:pt x="17" y="11"/>
                  </a:lnTo>
                  <a:lnTo>
                    <a:pt x="20" y="11"/>
                  </a:lnTo>
                  <a:lnTo>
                    <a:pt x="17" y="11"/>
                  </a:lnTo>
                  <a:lnTo>
                    <a:pt x="14" y="11"/>
                  </a:lnTo>
                  <a:lnTo>
                    <a:pt x="11" y="11"/>
                  </a:lnTo>
                  <a:lnTo>
                    <a:pt x="11" y="9"/>
                  </a:lnTo>
                  <a:lnTo>
                    <a:pt x="11" y="11"/>
                  </a:lnTo>
                  <a:lnTo>
                    <a:pt x="11" y="14"/>
                  </a:lnTo>
                  <a:lnTo>
                    <a:pt x="14" y="14"/>
                  </a:lnTo>
                  <a:lnTo>
                    <a:pt x="14" y="17"/>
                  </a:lnTo>
                  <a:lnTo>
                    <a:pt x="11" y="14"/>
                  </a:lnTo>
                  <a:lnTo>
                    <a:pt x="8" y="14"/>
                  </a:lnTo>
                  <a:lnTo>
                    <a:pt x="6" y="14"/>
                  </a:lnTo>
                  <a:lnTo>
                    <a:pt x="8" y="14"/>
                  </a:lnTo>
                  <a:lnTo>
                    <a:pt x="8" y="17"/>
                  </a:lnTo>
                  <a:lnTo>
                    <a:pt x="11" y="17"/>
                  </a:lnTo>
                  <a:lnTo>
                    <a:pt x="8" y="17"/>
                  </a:lnTo>
                  <a:lnTo>
                    <a:pt x="11" y="17"/>
                  </a:lnTo>
                  <a:lnTo>
                    <a:pt x="8" y="17"/>
                  </a:lnTo>
                  <a:lnTo>
                    <a:pt x="6" y="17"/>
                  </a:lnTo>
                  <a:lnTo>
                    <a:pt x="6" y="14"/>
                  </a:lnTo>
                  <a:lnTo>
                    <a:pt x="6" y="17"/>
                  </a:lnTo>
                  <a:lnTo>
                    <a:pt x="3" y="14"/>
                  </a:lnTo>
                  <a:lnTo>
                    <a:pt x="3" y="17"/>
                  </a:lnTo>
                  <a:lnTo>
                    <a:pt x="6" y="17"/>
                  </a:lnTo>
                  <a:lnTo>
                    <a:pt x="6" y="20"/>
                  </a:lnTo>
                  <a:lnTo>
                    <a:pt x="3" y="20"/>
                  </a:lnTo>
                  <a:lnTo>
                    <a:pt x="3" y="17"/>
                  </a:lnTo>
                  <a:lnTo>
                    <a:pt x="0" y="14"/>
                  </a:lnTo>
                  <a:lnTo>
                    <a:pt x="3" y="14"/>
                  </a:lnTo>
                  <a:lnTo>
                    <a:pt x="3" y="11"/>
                  </a:lnTo>
                  <a:lnTo>
                    <a:pt x="3" y="9"/>
                  </a:lnTo>
                  <a:lnTo>
                    <a:pt x="6" y="11"/>
                  </a:lnTo>
                  <a:lnTo>
                    <a:pt x="6" y="9"/>
                  </a:lnTo>
                  <a:lnTo>
                    <a:pt x="8" y="9"/>
                  </a:lnTo>
                  <a:lnTo>
                    <a:pt x="11" y="9"/>
                  </a:lnTo>
                  <a:lnTo>
                    <a:pt x="8" y="9"/>
                  </a:lnTo>
                  <a:lnTo>
                    <a:pt x="8" y="6"/>
                  </a:lnTo>
                  <a:lnTo>
                    <a:pt x="11"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8" name="Freeform 3269"/>
            <p:cNvSpPr/>
            <p:nvPr/>
          </p:nvSpPr>
          <p:spPr>
            <a:xfrm>
              <a:off x="-2282400" y="853164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3" y="0"/>
                  </a:moveTo>
                  <a:lnTo>
                    <a:pt x="0" y="0"/>
                  </a:lnTo>
                  <a:lnTo>
                    <a:pt x="0" y="3"/>
                  </a:lnTo>
                  <a:lnTo>
                    <a:pt x="3" y="3"/>
                  </a:lnTo>
                  <a:lnTo>
                    <a:pt x="0" y="0"/>
                  </a:lnTo>
                  <a:lnTo>
                    <a:pt x="0" y="3"/>
                  </a:lnTo>
                  <a:lnTo>
                    <a:pt x="0" y="0"/>
                  </a:lnTo>
                  <a:lnTo>
                    <a:pt x="0" y="0"/>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59" name="Rectangle 3270"/>
            <p:cNvSpPr/>
            <p:nvPr/>
          </p:nvSpPr>
          <p:spPr>
            <a:xfrm>
              <a:off x="-776160" y="76651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0" name="Freeform 3271"/>
            <p:cNvSpPr/>
            <p:nvPr/>
          </p:nvSpPr>
          <p:spPr>
            <a:xfrm>
              <a:off x="-843120" y="7501320"/>
              <a:ext cx="66240" cy="63720"/>
            </a:xfrm>
            <a:custGeom>
              <a:avLst/>
              <a:gdLst>
                <a:gd name="textAreaLeft" fmla="*/ 0 w 66240"/>
                <a:gd name="textAreaRight" fmla="*/ 66960 w 66240"/>
                <a:gd name="textAreaTop" fmla="*/ 0 h 63720"/>
                <a:gd name="textAreaBottom" fmla="*/ 64440 h 63720"/>
              </a:gdLst>
              <a:ahLst/>
              <a:cxnLst/>
              <a:rect l="textAreaLeft" t="textAreaTop" r="textAreaRight" b="textAreaBottom"/>
              <a:pathLst>
                <a:path w="11" h="11">
                  <a:moveTo>
                    <a:pt x="3" y="2"/>
                  </a:moveTo>
                  <a:lnTo>
                    <a:pt x="3" y="5"/>
                  </a:lnTo>
                  <a:lnTo>
                    <a:pt x="5" y="5"/>
                  </a:lnTo>
                  <a:lnTo>
                    <a:pt x="5" y="8"/>
                  </a:lnTo>
                  <a:lnTo>
                    <a:pt x="3" y="8"/>
                  </a:lnTo>
                  <a:lnTo>
                    <a:pt x="3" y="11"/>
                  </a:lnTo>
                  <a:lnTo>
                    <a:pt x="0" y="11"/>
                  </a:lnTo>
                  <a:lnTo>
                    <a:pt x="3" y="11"/>
                  </a:lnTo>
                  <a:lnTo>
                    <a:pt x="5" y="11"/>
                  </a:lnTo>
                  <a:lnTo>
                    <a:pt x="8" y="11"/>
                  </a:lnTo>
                  <a:lnTo>
                    <a:pt x="11" y="11"/>
                  </a:lnTo>
                  <a:lnTo>
                    <a:pt x="11" y="8"/>
                  </a:lnTo>
                  <a:lnTo>
                    <a:pt x="11" y="5"/>
                  </a:lnTo>
                  <a:lnTo>
                    <a:pt x="11" y="2"/>
                  </a:lnTo>
                  <a:lnTo>
                    <a:pt x="11" y="0"/>
                  </a:lnTo>
                  <a:lnTo>
                    <a:pt x="8" y="2"/>
                  </a:lnTo>
                  <a:lnTo>
                    <a:pt x="5" y="2"/>
                  </a:lnTo>
                  <a:lnTo>
                    <a:pt x="5"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1" name="Freeform 3272"/>
            <p:cNvSpPr/>
            <p:nvPr/>
          </p:nvSpPr>
          <p:spPr>
            <a:xfrm>
              <a:off x="-776160" y="74660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3" y="3"/>
                  </a:lnTo>
                  <a:lnTo>
                    <a:pt x="0" y="3"/>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2" name="Freeform 3273"/>
            <p:cNvSpPr/>
            <p:nvPr/>
          </p:nvSpPr>
          <p:spPr>
            <a:xfrm>
              <a:off x="-1416600" y="738432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3"/>
                  </a:moveTo>
                  <a:lnTo>
                    <a:pt x="3" y="5"/>
                  </a:lnTo>
                  <a:lnTo>
                    <a:pt x="0" y="5"/>
                  </a:lnTo>
                  <a:lnTo>
                    <a:pt x="0" y="3"/>
                  </a:lnTo>
                  <a:lnTo>
                    <a:pt x="0" y="0"/>
                  </a:lnTo>
                  <a:lnTo>
                    <a:pt x="0" y="3"/>
                  </a:lnTo>
                  <a:lnTo>
                    <a:pt x="6" y="3"/>
                  </a:lnTo>
                  <a:lnTo>
                    <a:pt x="6" y="5"/>
                  </a:lnTo>
                  <a:lnTo>
                    <a:pt x="3" y="5"/>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3" name="Rectangle 3274"/>
            <p:cNvSpPr/>
            <p:nvPr/>
          </p:nvSpPr>
          <p:spPr>
            <a:xfrm>
              <a:off x="-1349280" y="740196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4" name="Freeform 3275"/>
            <p:cNvSpPr/>
            <p:nvPr/>
          </p:nvSpPr>
          <p:spPr>
            <a:xfrm>
              <a:off x="-843120" y="740196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2"/>
                  </a:moveTo>
                  <a:lnTo>
                    <a:pt x="3" y="0"/>
                  </a:lnTo>
                  <a:lnTo>
                    <a:pt x="3" y="2"/>
                  </a:lnTo>
                  <a:lnTo>
                    <a:pt x="3" y="5"/>
                  </a:lnTo>
                  <a:lnTo>
                    <a:pt x="0" y="5"/>
                  </a:lnTo>
                  <a:lnTo>
                    <a:pt x="0"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5" name="Freeform 3276"/>
            <p:cNvSpPr/>
            <p:nvPr/>
          </p:nvSpPr>
          <p:spPr>
            <a:xfrm>
              <a:off x="-794520" y="73141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0" y="3"/>
                  </a:lnTo>
                  <a:lnTo>
                    <a:pt x="0" y="6"/>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6" name="Freeform 3277"/>
            <p:cNvSpPr/>
            <p:nvPr/>
          </p:nvSpPr>
          <p:spPr>
            <a:xfrm>
              <a:off x="-690840" y="73141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0" y="3"/>
                  </a:lnTo>
                  <a:lnTo>
                    <a:pt x="3" y="3"/>
                  </a:lnTo>
                  <a:lnTo>
                    <a:pt x="3" y="6"/>
                  </a:lnTo>
                  <a:lnTo>
                    <a:pt x="6"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7" name="Freeform 3278"/>
            <p:cNvSpPr/>
            <p:nvPr/>
          </p:nvSpPr>
          <p:spPr>
            <a:xfrm>
              <a:off x="-843120" y="7085520"/>
              <a:ext cx="48240" cy="28440"/>
            </a:xfrm>
            <a:custGeom>
              <a:avLst/>
              <a:gdLst>
                <a:gd name="textAreaLeft" fmla="*/ 0 w 48240"/>
                <a:gd name="textAreaRight" fmla="*/ 48960 w 48240"/>
                <a:gd name="textAreaTop" fmla="*/ 0 h 28440"/>
                <a:gd name="textAreaBottom" fmla="*/ 29160 h 28440"/>
              </a:gdLst>
              <a:ahLst/>
              <a:cxnLst/>
              <a:rect l="textAreaLeft" t="textAreaTop" r="textAreaRight" b="textAreaBottom"/>
              <a:pathLst>
                <a:path w="8" h="5">
                  <a:moveTo>
                    <a:pt x="3" y="2"/>
                  </a:moveTo>
                  <a:lnTo>
                    <a:pt x="3" y="0"/>
                  </a:lnTo>
                  <a:lnTo>
                    <a:pt x="0" y="0"/>
                  </a:lnTo>
                  <a:lnTo>
                    <a:pt x="0" y="2"/>
                  </a:lnTo>
                  <a:lnTo>
                    <a:pt x="3" y="5"/>
                  </a:lnTo>
                  <a:lnTo>
                    <a:pt x="3" y="5"/>
                  </a:lnTo>
                  <a:lnTo>
                    <a:pt x="5" y="2"/>
                  </a:lnTo>
                  <a:lnTo>
                    <a:pt x="8" y="2"/>
                  </a:lnTo>
                  <a:lnTo>
                    <a:pt x="8" y="0"/>
                  </a:lnTo>
                  <a:lnTo>
                    <a:pt x="5"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8" name="Freeform 3279"/>
            <p:cNvSpPr/>
            <p:nvPr/>
          </p:nvSpPr>
          <p:spPr>
            <a:xfrm>
              <a:off x="-812880" y="71150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69" name="Freeform 3280"/>
            <p:cNvSpPr/>
            <p:nvPr/>
          </p:nvSpPr>
          <p:spPr>
            <a:xfrm>
              <a:off x="-794520" y="726696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0"/>
                  </a:moveTo>
                  <a:lnTo>
                    <a:pt x="3" y="3"/>
                  </a:lnTo>
                  <a:lnTo>
                    <a:pt x="0" y="3"/>
                  </a:lnTo>
                  <a:lnTo>
                    <a:pt x="0" y="5"/>
                  </a:lnTo>
                  <a:lnTo>
                    <a:pt x="3" y="5"/>
                  </a:lnTo>
                  <a:lnTo>
                    <a:pt x="3" y="8"/>
                  </a:lnTo>
                  <a:lnTo>
                    <a:pt x="3" y="5"/>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0" name="Freeform 3281"/>
            <p:cNvSpPr/>
            <p:nvPr/>
          </p:nvSpPr>
          <p:spPr>
            <a:xfrm>
              <a:off x="-794520" y="71967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0" y="0"/>
                  </a:lnTo>
                  <a:lnTo>
                    <a:pt x="0" y="3"/>
                  </a:lnTo>
                  <a:lnTo>
                    <a:pt x="0" y="6"/>
                  </a:lnTo>
                  <a:lnTo>
                    <a:pt x="3" y="3"/>
                  </a:lnTo>
                  <a:lnTo>
                    <a:pt x="3" y="6"/>
                  </a:lnTo>
                  <a:lnTo>
                    <a:pt x="0" y="6"/>
                  </a:lnTo>
                  <a:lnTo>
                    <a:pt x="3" y="6"/>
                  </a:lnTo>
                  <a:lnTo>
                    <a:pt x="6" y="6"/>
                  </a:lnTo>
                  <a:lnTo>
                    <a:pt x="6" y="3"/>
                  </a:lnTo>
                  <a:lnTo>
                    <a:pt x="3" y="3"/>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1" name="Freeform 3282"/>
            <p:cNvSpPr/>
            <p:nvPr/>
          </p:nvSpPr>
          <p:spPr>
            <a:xfrm>
              <a:off x="-812880" y="7132320"/>
              <a:ext cx="17640" cy="51840"/>
            </a:xfrm>
            <a:custGeom>
              <a:avLst/>
              <a:gdLst>
                <a:gd name="textAreaLeft" fmla="*/ 0 w 17640"/>
                <a:gd name="textAreaRight" fmla="*/ 18360 w 17640"/>
                <a:gd name="textAreaTop" fmla="*/ 0 h 51840"/>
                <a:gd name="textAreaBottom" fmla="*/ 52560 h 51840"/>
              </a:gdLst>
              <a:ahLst/>
              <a:cxnLst/>
              <a:rect l="textAreaLeft" t="textAreaTop" r="textAreaRight" b="textAreaBottom"/>
              <a:pathLst>
                <a:path w="3" h="9">
                  <a:moveTo>
                    <a:pt x="0" y="0"/>
                  </a:moveTo>
                  <a:lnTo>
                    <a:pt x="0" y="3"/>
                  </a:lnTo>
                  <a:lnTo>
                    <a:pt x="0" y="6"/>
                  </a:lnTo>
                  <a:lnTo>
                    <a:pt x="0" y="9"/>
                  </a:lnTo>
                  <a:lnTo>
                    <a:pt x="3" y="9"/>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2" name="Freeform 3283"/>
            <p:cNvSpPr/>
            <p:nvPr/>
          </p:nvSpPr>
          <p:spPr>
            <a:xfrm>
              <a:off x="-812880" y="7132320"/>
              <a:ext cx="17640" cy="51840"/>
            </a:xfrm>
            <a:custGeom>
              <a:avLst/>
              <a:gdLst>
                <a:gd name="textAreaLeft" fmla="*/ 0 w 17640"/>
                <a:gd name="textAreaRight" fmla="*/ 18360 w 17640"/>
                <a:gd name="textAreaTop" fmla="*/ 0 h 51840"/>
                <a:gd name="textAreaBottom" fmla="*/ 52560 h 51840"/>
              </a:gdLst>
              <a:ahLst/>
              <a:cxnLst/>
              <a:rect l="textAreaLeft" t="textAreaTop" r="textAreaRight" b="textAreaBottom"/>
              <a:pathLst>
                <a:path w="3" h="9">
                  <a:moveTo>
                    <a:pt x="0" y="0"/>
                  </a:moveTo>
                  <a:lnTo>
                    <a:pt x="0" y="3"/>
                  </a:lnTo>
                  <a:lnTo>
                    <a:pt x="0" y="6"/>
                  </a:lnTo>
                  <a:lnTo>
                    <a:pt x="0" y="9"/>
                  </a:lnTo>
                  <a:lnTo>
                    <a:pt x="3" y="9"/>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3" name="Rectangle 3284"/>
            <p:cNvSpPr/>
            <p:nvPr/>
          </p:nvSpPr>
          <p:spPr>
            <a:xfrm>
              <a:off x="-879840" y="70506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4" name="Freeform 3285"/>
            <p:cNvSpPr/>
            <p:nvPr/>
          </p:nvSpPr>
          <p:spPr>
            <a:xfrm>
              <a:off x="-843120" y="6980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5" name="Freeform 3286"/>
            <p:cNvSpPr/>
            <p:nvPr/>
          </p:nvSpPr>
          <p:spPr>
            <a:xfrm>
              <a:off x="-843120" y="70153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0" y="3"/>
                  </a:lnTo>
                  <a:lnTo>
                    <a:pt x="0" y="6"/>
                  </a:lnTo>
                  <a:lnTo>
                    <a:pt x="0" y="3"/>
                  </a:lnTo>
                  <a:lnTo>
                    <a:pt x="3"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6" name="Freeform 3287"/>
            <p:cNvSpPr/>
            <p:nvPr/>
          </p:nvSpPr>
          <p:spPr>
            <a:xfrm>
              <a:off x="-946800" y="69508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7" name="Freeform 3288"/>
            <p:cNvSpPr/>
            <p:nvPr/>
          </p:nvSpPr>
          <p:spPr>
            <a:xfrm>
              <a:off x="-934920" y="6997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8" name="Rectangle 3289"/>
            <p:cNvSpPr/>
            <p:nvPr/>
          </p:nvSpPr>
          <p:spPr>
            <a:xfrm>
              <a:off x="-916560" y="70153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79" name="Freeform 3290"/>
            <p:cNvSpPr/>
            <p:nvPr/>
          </p:nvSpPr>
          <p:spPr>
            <a:xfrm>
              <a:off x="-1068840" y="69159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3" y="0"/>
                  </a:moveTo>
                  <a:lnTo>
                    <a:pt x="0" y="0"/>
                  </a:lnTo>
                  <a:lnTo>
                    <a:pt x="0" y="3"/>
                  </a:lnTo>
                  <a:lnTo>
                    <a:pt x="0" y="0"/>
                  </a:lnTo>
                  <a:lnTo>
                    <a:pt x="0" y="0"/>
                  </a:lnTo>
                  <a:lnTo>
                    <a:pt x="5"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0" name="Freeform 3291"/>
            <p:cNvSpPr/>
            <p:nvPr/>
          </p:nvSpPr>
          <p:spPr>
            <a:xfrm>
              <a:off x="-1038600" y="6915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1" name="Freeform 3292"/>
            <p:cNvSpPr/>
            <p:nvPr/>
          </p:nvSpPr>
          <p:spPr>
            <a:xfrm>
              <a:off x="-1020240" y="6898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2" name="Freeform 3293"/>
            <p:cNvSpPr/>
            <p:nvPr/>
          </p:nvSpPr>
          <p:spPr>
            <a:xfrm>
              <a:off x="-1038600" y="6898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3" name="Freeform 3294"/>
            <p:cNvSpPr/>
            <p:nvPr/>
          </p:nvSpPr>
          <p:spPr>
            <a:xfrm>
              <a:off x="-946800" y="6933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4" name="Freeform 3296"/>
            <p:cNvSpPr/>
            <p:nvPr/>
          </p:nvSpPr>
          <p:spPr>
            <a:xfrm>
              <a:off x="-1087200" y="698040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5" name="Freeform 3299"/>
            <p:cNvSpPr/>
            <p:nvPr/>
          </p:nvSpPr>
          <p:spPr>
            <a:xfrm>
              <a:off x="-1746000" y="68806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3" y="0"/>
                  </a:moveTo>
                  <a:lnTo>
                    <a:pt x="6" y="0"/>
                  </a:lnTo>
                  <a:lnTo>
                    <a:pt x="8" y="3"/>
                  </a:lnTo>
                  <a:lnTo>
                    <a:pt x="6" y="3"/>
                  </a:lnTo>
                  <a:lnTo>
                    <a:pt x="8" y="6"/>
                  </a:lnTo>
                  <a:lnTo>
                    <a:pt x="6" y="6"/>
                  </a:lnTo>
                  <a:lnTo>
                    <a:pt x="6" y="3"/>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6" name="Freeform 3300"/>
            <p:cNvSpPr/>
            <p:nvPr/>
          </p:nvSpPr>
          <p:spPr>
            <a:xfrm>
              <a:off x="-1709280" y="67986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2" y="0"/>
                  </a:lnTo>
                  <a:lnTo>
                    <a:pt x="5" y="0"/>
                  </a:lnTo>
                  <a:lnTo>
                    <a:pt x="5"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7" name="Freeform 3301"/>
            <p:cNvSpPr/>
            <p:nvPr/>
          </p:nvSpPr>
          <p:spPr>
            <a:xfrm>
              <a:off x="-2142360" y="67345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8" name="Freeform 3303"/>
            <p:cNvSpPr/>
            <p:nvPr/>
          </p:nvSpPr>
          <p:spPr>
            <a:xfrm>
              <a:off x="-2508120" y="6652440"/>
              <a:ext cx="48240" cy="28440"/>
            </a:xfrm>
            <a:custGeom>
              <a:avLst/>
              <a:gdLst>
                <a:gd name="textAreaLeft" fmla="*/ 0 w 48240"/>
                <a:gd name="textAreaRight" fmla="*/ 48960 w 48240"/>
                <a:gd name="textAreaTop" fmla="*/ 0 h 28440"/>
                <a:gd name="textAreaBottom" fmla="*/ 29160 h 28440"/>
              </a:gdLst>
              <a:ahLst/>
              <a:cxnLst/>
              <a:rect l="textAreaLeft" t="textAreaTop" r="textAreaRight" b="textAreaBottom"/>
              <a:pathLst>
                <a:path w="8" h="5">
                  <a:moveTo>
                    <a:pt x="6" y="2"/>
                  </a:moveTo>
                  <a:lnTo>
                    <a:pt x="6" y="0"/>
                  </a:lnTo>
                  <a:lnTo>
                    <a:pt x="3" y="0"/>
                  </a:lnTo>
                  <a:lnTo>
                    <a:pt x="3" y="2"/>
                  </a:lnTo>
                  <a:lnTo>
                    <a:pt x="3" y="5"/>
                  </a:lnTo>
                  <a:lnTo>
                    <a:pt x="0" y="2"/>
                  </a:lnTo>
                  <a:lnTo>
                    <a:pt x="3" y="5"/>
                  </a:lnTo>
                  <a:lnTo>
                    <a:pt x="6" y="5"/>
                  </a:lnTo>
                  <a:lnTo>
                    <a:pt x="8" y="5"/>
                  </a:lnTo>
                  <a:lnTo>
                    <a:pt x="8" y="2"/>
                  </a:lnTo>
                  <a:lnTo>
                    <a:pt x="8" y="5"/>
                  </a:lnTo>
                  <a:lnTo>
                    <a:pt x="8"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89" name="Freeform 3304"/>
            <p:cNvSpPr/>
            <p:nvPr/>
          </p:nvSpPr>
          <p:spPr>
            <a:xfrm>
              <a:off x="-2142360" y="6751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0" name="Freeform 3305"/>
            <p:cNvSpPr/>
            <p:nvPr/>
          </p:nvSpPr>
          <p:spPr>
            <a:xfrm>
              <a:off x="-2160360" y="65995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3" y="0"/>
                  </a:lnTo>
                  <a:lnTo>
                    <a:pt x="0" y="3"/>
                  </a:lnTo>
                  <a:lnTo>
                    <a:pt x="3" y="3"/>
                  </a:lnTo>
                  <a:lnTo>
                    <a:pt x="5" y="3"/>
                  </a:lnTo>
                  <a:lnTo>
                    <a:pt x="5"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1" name="Freeform 3306"/>
            <p:cNvSpPr/>
            <p:nvPr/>
          </p:nvSpPr>
          <p:spPr>
            <a:xfrm>
              <a:off x="-2130120" y="661716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0"/>
                  </a:moveTo>
                  <a:lnTo>
                    <a:pt x="3" y="0"/>
                  </a:lnTo>
                  <a:lnTo>
                    <a:pt x="6" y="0"/>
                  </a:lnTo>
                  <a:lnTo>
                    <a:pt x="6" y="3"/>
                  </a:lnTo>
                  <a:lnTo>
                    <a:pt x="9" y="3"/>
                  </a:lnTo>
                  <a:lnTo>
                    <a:pt x="9" y="6"/>
                  </a:lnTo>
                  <a:lnTo>
                    <a:pt x="6" y="3"/>
                  </a:lnTo>
                  <a:lnTo>
                    <a:pt x="6" y="6"/>
                  </a:lnTo>
                  <a:lnTo>
                    <a:pt x="6" y="3"/>
                  </a:lnTo>
                  <a:lnTo>
                    <a:pt x="3" y="3"/>
                  </a:ln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2" name="Freeform 3307"/>
            <p:cNvSpPr/>
            <p:nvPr/>
          </p:nvSpPr>
          <p:spPr>
            <a:xfrm>
              <a:off x="-2056680" y="66524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2"/>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3" name="Freeform 3308"/>
            <p:cNvSpPr/>
            <p:nvPr/>
          </p:nvSpPr>
          <p:spPr>
            <a:xfrm>
              <a:off x="-2264040" y="6816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0" y="0"/>
                  </a:lnTo>
                  <a:lnTo>
                    <a:pt x="2"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4" name="Freeform 3310"/>
            <p:cNvSpPr/>
            <p:nvPr/>
          </p:nvSpPr>
          <p:spPr>
            <a:xfrm>
              <a:off x="-5575680" y="436896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3" y="6"/>
                  </a:moveTo>
                  <a:lnTo>
                    <a:pt x="0" y="6"/>
                  </a:lnTo>
                  <a:lnTo>
                    <a:pt x="0" y="3"/>
                  </a:lnTo>
                  <a:lnTo>
                    <a:pt x="0" y="0"/>
                  </a:lnTo>
                  <a:lnTo>
                    <a:pt x="3" y="0"/>
                  </a:lnTo>
                  <a:lnTo>
                    <a:pt x="3" y="3"/>
                  </a:lnTo>
                  <a:lnTo>
                    <a:pt x="0" y="3"/>
                  </a:lnTo>
                  <a:lnTo>
                    <a:pt x="3" y="3"/>
                  </a:lnTo>
                  <a:lnTo>
                    <a:pt x="3" y="3"/>
                  </a:lnTo>
                  <a:lnTo>
                    <a:pt x="3" y="3"/>
                  </a:lnTo>
                  <a:lnTo>
                    <a:pt x="5" y="6"/>
                  </a:lnTo>
                  <a:lnTo>
                    <a:pt x="3" y="9"/>
                  </a:lnTo>
                  <a:lnTo>
                    <a:pt x="3"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5" name="Freeform 3311"/>
            <p:cNvSpPr/>
            <p:nvPr/>
          </p:nvSpPr>
          <p:spPr>
            <a:xfrm>
              <a:off x="-5612040" y="43398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2"/>
                  </a:lnTo>
                  <a:lnTo>
                    <a:pt x="0" y="2"/>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6" name="Freeform 3312"/>
            <p:cNvSpPr/>
            <p:nvPr/>
          </p:nvSpPr>
          <p:spPr>
            <a:xfrm>
              <a:off x="-5612040" y="433980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7" name="Freeform 3314"/>
            <p:cNvSpPr/>
            <p:nvPr/>
          </p:nvSpPr>
          <p:spPr>
            <a:xfrm>
              <a:off x="-1379880" y="47671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2" y="0"/>
                  </a:lnTo>
                  <a:lnTo>
                    <a:pt x="0" y="0"/>
                  </a:lnTo>
                  <a:lnTo>
                    <a:pt x="0" y="3"/>
                  </a:lnTo>
                  <a:lnTo>
                    <a:pt x="2"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8" name="Rectangle 3315"/>
            <p:cNvSpPr/>
            <p:nvPr/>
          </p:nvSpPr>
          <p:spPr>
            <a:xfrm>
              <a:off x="-1227600" y="47203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399" name="Freeform 3316"/>
            <p:cNvSpPr/>
            <p:nvPr/>
          </p:nvSpPr>
          <p:spPr>
            <a:xfrm>
              <a:off x="-1800720" y="50832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3" y="3"/>
                  </a:lnTo>
                  <a:lnTo>
                    <a:pt x="0" y="3"/>
                  </a:lnTo>
                  <a:lnTo>
                    <a:pt x="3"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0" name="Freeform 3317"/>
            <p:cNvSpPr/>
            <p:nvPr/>
          </p:nvSpPr>
          <p:spPr>
            <a:xfrm>
              <a:off x="-1764000" y="5054040"/>
              <a:ext cx="157680" cy="46080"/>
            </a:xfrm>
            <a:custGeom>
              <a:avLst/>
              <a:gdLst>
                <a:gd name="textAreaLeft" fmla="*/ 0 w 157680"/>
                <a:gd name="textAreaRight" fmla="*/ 158400 w 157680"/>
                <a:gd name="textAreaTop" fmla="*/ 0 h 46080"/>
                <a:gd name="textAreaBottom" fmla="*/ 46800 h 46080"/>
              </a:gdLst>
              <a:ahLst/>
              <a:cxnLst/>
              <a:rect l="textAreaLeft" t="textAreaTop" r="textAreaRight" b="textAreaBottom"/>
              <a:pathLst>
                <a:path w="26" h="8">
                  <a:moveTo>
                    <a:pt x="3" y="8"/>
                  </a:moveTo>
                  <a:lnTo>
                    <a:pt x="9" y="5"/>
                  </a:lnTo>
                  <a:lnTo>
                    <a:pt x="11" y="5"/>
                  </a:lnTo>
                  <a:lnTo>
                    <a:pt x="14" y="5"/>
                  </a:lnTo>
                  <a:lnTo>
                    <a:pt x="9" y="8"/>
                  </a:lnTo>
                  <a:lnTo>
                    <a:pt x="17" y="5"/>
                  </a:lnTo>
                  <a:lnTo>
                    <a:pt x="17" y="3"/>
                  </a:lnTo>
                  <a:lnTo>
                    <a:pt x="17" y="5"/>
                  </a:lnTo>
                  <a:lnTo>
                    <a:pt x="26" y="0"/>
                  </a:lnTo>
                  <a:lnTo>
                    <a:pt x="23" y="3"/>
                  </a:lnTo>
                  <a:lnTo>
                    <a:pt x="20" y="3"/>
                  </a:lnTo>
                  <a:lnTo>
                    <a:pt x="20" y="0"/>
                  </a:lnTo>
                  <a:lnTo>
                    <a:pt x="20" y="3"/>
                  </a:lnTo>
                  <a:lnTo>
                    <a:pt x="17" y="3"/>
                  </a:lnTo>
                  <a:lnTo>
                    <a:pt x="14" y="3"/>
                  </a:lnTo>
                  <a:lnTo>
                    <a:pt x="17" y="3"/>
                  </a:lnTo>
                  <a:lnTo>
                    <a:pt x="20" y="3"/>
                  </a:lnTo>
                  <a:lnTo>
                    <a:pt x="20" y="0"/>
                  </a:lnTo>
                  <a:lnTo>
                    <a:pt x="17" y="0"/>
                  </a:lnTo>
                  <a:lnTo>
                    <a:pt x="20" y="0"/>
                  </a:lnTo>
                  <a:lnTo>
                    <a:pt x="17" y="0"/>
                  </a:lnTo>
                  <a:lnTo>
                    <a:pt x="17" y="3"/>
                  </a:lnTo>
                  <a:lnTo>
                    <a:pt x="14" y="3"/>
                  </a:lnTo>
                  <a:lnTo>
                    <a:pt x="11" y="3"/>
                  </a:lnTo>
                  <a:lnTo>
                    <a:pt x="9" y="3"/>
                  </a:lnTo>
                  <a:lnTo>
                    <a:pt x="6" y="3"/>
                  </a:lnTo>
                  <a:lnTo>
                    <a:pt x="3" y="3"/>
                  </a:lnTo>
                  <a:lnTo>
                    <a:pt x="3" y="5"/>
                  </a:lnTo>
                  <a:lnTo>
                    <a:pt x="3" y="3"/>
                  </a:lnTo>
                  <a:lnTo>
                    <a:pt x="3" y="5"/>
                  </a:lnTo>
                  <a:lnTo>
                    <a:pt x="3" y="3"/>
                  </a:lnTo>
                  <a:lnTo>
                    <a:pt x="0" y="5"/>
                  </a:lnTo>
                  <a:lnTo>
                    <a:pt x="0" y="8"/>
                  </a:lnTo>
                  <a:lnTo>
                    <a:pt x="0" y="8"/>
                  </a:lnTo>
                  <a:lnTo>
                    <a:pt x="0" y="8"/>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1" name="Freeform 3318"/>
            <p:cNvSpPr/>
            <p:nvPr/>
          </p:nvSpPr>
          <p:spPr>
            <a:xfrm>
              <a:off x="-1727640" y="5083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2" name="Freeform 3319"/>
            <p:cNvSpPr/>
            <p:nvPr/>
          </p:nvSpPr>
          <p:spPr>
            <a:xfrm>
              <a:off x="-1520280" y="5018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3" name="Freeform 3320"/>
            <p:cNvSpPr/>
            <p:nvPr/>
          </p:nvSpPr>
          <p:spPr>
            <a:xfrm>
              <a:off x="-1483560" y="50187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2" y="3"/>
                  </a:lnTo>
                  <a:lnTo>
                    <a:pt x="5" y="3"/>
                  </a:ln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4" name="Freeform 3323"/>
            <p:cNvSpPr/>
            <p:nvPr/>
          </p:nvSpPr>
          <p:spPr>
            <a:xfrm>
              <a:off x="-1050480" y="44218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0" y="3"/>
                  </a:lnTo>
                  <a:lnTo>
                    <a:pt x="2"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5" name="Freeform 3324"/>
            <p:cNvSpPr/>
            <p:nvPr/>
          </p:nvSpPr>
          <p:spPr>
            <a:xfrm>
              <a:off x="-1050480" y="4404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2"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6" name="Freeform 3325"/>
            <p:cNvSpPr/>
            <p:nvPr/>
          </p:nvSpPr>
          <p:spPr>
            <a:xfrm>
              <a:off x="-1020240" y="4503600"/>
              <a:ext cx="194400" cy="116280"/>
            </a:xfrm>
            <a:custGeom>
              <a:avLst/>
              <a:gdLst>
                <a:gd name="textAreaLeft" fmla="*/ 0 w 194400"/>
                <a:gd name="textAreaRight" fmla="*/ 195120 w 194400"/>
                <a:gd name="textAreaTop" fmla="*/ 0 h 116280"/>
                <a:gd name="textAreaBottom" fmla="*/ 117000 h 116280"/>
              </a:gdLst>
              <a:ahLst/>
              <a:cxnLst/>
              <a:rect l="textAreaLeft" t="textAreaTop" r="textAreaRight" b="textAreaBottom"/>
              <a:pathLst>
                <a:path w="32" h="20">
                  <a:moveTo>
                    <a:pt x="6" y="8"/>
                  </a:moveTo>
                  <a:lnTo>
                    <a:pt x="3" y="8"/>
                  </a:lnTo>
                  <a:lnTo>
                    <a:pt x="3" y="6"/>
                  </a:lnTo>
                  <a:lnTo>
                    <a:pt x="3" y="8"/>
                  </a:lnTo>
                  <a:lnTo>
                    <a:pt x="0" y="6"/>
                  </a:lnTo>
                  <a:lnTo>
                    <a:pt x="3" y="6"/>
                  </a:lnTo>
                  <a:lnTo>
                    <a:pt x="6" y="3"/>
                  </a:lnTo>
                  <a:lnTo>
                    <a:pt x="9" y="0"/>
                  </a:lnTo>
                  <a:lnTo>
                    <a:pt x="9" y="3"/>
                  </a:lnTo>
                  <a:lnTo>
                    <a:pt x="6" y="3"/>
                  </a:lnTo>
                  <a:lnTo>
                    <a:pt x="6" y="6"/>
                  </a:lnTo>
                  <a:lnTo>
                    <a:pt x="9" y="6"/>
                  </a:lnTo>
                  <a:lnTo>
                    <a:pt x="9" y="8"/>
                  </a:lnTo>
                  <a:lnTo>
                    <a:pt x="12" y="11"/>
                  </a:lnTo>
                  <a:lnTo>
                    <a:pt x="12" y="8"/>
                  </a:lnTo>
                  <a:lnTo>
                    <a:pt x="14" y="8"/>
                  </a:lnTo>
                  <a:lnTo>
                    <a:pt x="12" y="8"/>
                  </a:lnTo>
                  <a:lnTo>
                    <a:pt x="14" y="11"/>
                  </a:lnTo>
                  <a:lnTo>
                    <a:pt x="14" y="8"/>
                  </a:lnTo>
                  <a:lnTo>
                    <a:pt x="14" y="11"/>
                  </a:lnTo>
                  <a:lnTo>
                    <a:pt x="17" y="11"/>
                  </a:lnTo>
                  <a:lnTo>
                    <a:pt x="20" y="11"/>
                  </a:lnTo>
                  <a:lnTo>
                    <a:pt x="23" y="11"/>
                  </a:lnTo>
                  <a:lnTo>
                    <a:pt x="32" y="11"/>
                  </a:lnTo>
                  <a:lnTo>
                    <a:pt x="29" y="11"/>
                  </a:lnTo>
                  <a:lnTo>
                    <a:pt x="26" y="14"/>
                  </a:lnTo>
                  <a:lnTo>
                    <a:pt x="29" y="14"/>
                  </a:lnTo>
                  <a:lnTo>
                    <a:pt x="26" y="14"/>
                  </a:lnTo>
                  <a:lnTo>
                    <a:pt x="26" y="17"/>
                  </a:lnTo>
                  <a:lnTo>
                    <a:pt x="26" y="20"/>
                  </a:lnTo>
                  <a:lnTo>
                    <a:pt x="23" y="20"/>
                  </a:lnTo>
                  <a:lnTo>
                    <a:pt x="20" y="17"/>
                  </a:lnTo>
                  <a:lnTo>
                    <a:pt x="17" y="17"/>
                  </a:lnTo>
                  <a:lnTo>
                    <a:pt x="20" y="17"/>
                  </a:lnTo>
                  <a:lnTo>
                    <a:pt x="20" y="14"/>
                  </a:lnTo>
                  <a:lnTo>
                    <a:pt x="17" y="14"/>
                  </a:lnTo>
                  <a:lnTo>
                    <a:pt x="20" y="14"/>
                  </a:lnTo>
                  <a:lnTo>
                    <a:pt x="17" y="14"/>
                  </a:lnTo>
                  <a:lnTo>
                    <a:pt x="17" y="17"/>
                  </a:lnTo>
                  <a:lnTo>
                    <a:pt x="14" y="14"/>
                  </a:lnTo>
                  <a:lnTo>
                    <a:pt x="12" y="14"/>
                  </a:lnTo>
                  <a:lnTo>
                    <a:pt x="9" y="11"/>
                  </a:lnTo>
                  <a:lnTo>
                    <a:pt x="6" y="11"/>
                  </a:lnTo>
                  <a:lnTo>
                    <a:pt x="6" y="11"/>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7" name="Freeform 3328"/>
            <p:cNvSpPr/>
            <p:nvPr/>
          </p:nvSpPr>
          <p:spPr>
            <a:xfrm>
              <a:off x="-2489760" y="242532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3" y="0"/>
                  </a:moveTo>
                  <a:lnTo>
                    <a:pt x="0" y="0"/>
                  </a:lnTo>
                  <a:lnTo>
                    <a:pt x="3" y="2"/>
                  </a:lnTo>
                  <a:lnTo>
                    <a:pt x="5" y="2"/>
                  </a:lnTo>
                  <a:lnTo>
                    <a:pt x="5" y="0"/>
                  </a:lnTo>
                  <a:lnTo>
                    <a:pt x="5"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8" name="Freeform 3329"/>
            <p:cNvSpPr/>
            <p:nvPr/>
          </p:nvSpPr>
          <p:spPr>
            <a:xfrm>
              <a:off x="-2581200" y="245448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9" y="6"/>
                  </a:moveTo>
                  <a:lnTo>
                    <a:pt x="9" y="3"/>
                  </a:lnTo>
                  <a:lnTo>
                    <a:pt x="6" y="3"/>
                  </a:lnTo>
                  <a:lnTo>
                    <a:pt x="3" y="0"/>
                  </a:lnTo>
                  <a:lnTo>
                    <a:pt x="0" y="0"/>
                  </a:lnTo>
                  <a:lnTo>
                    <a:pt x="3" y="3"/>
                  </a:lnTo>
                  <a:lnTo>
                    <a:pt x="3" y="6"/>
                  </a:lnTo>
                  <a:lnTo>
                    <a:pt x="6" y="6"/>
                  </a:lnTo>
                  <a:lnTo>
                    <a:pt x="6" y="9"/>
                  </a:lnTo>
                  <a:lnTo>
                    <a:pt x="9" y="9"/>
                  </a:lnTo>
                  <a:lnTo>
                    <a:pt x="9" y="9"/>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09" name="Freeform 3330"/>
            <p:cNvSpPr/>
            <p:nvPr/>
          </p:nvSpPr>
          <p:spPr>
            <a:xfrm>
              <a:off x="-2526480" y="24897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3" y="3"/>
                  </a:lnTo>
                  <a:lnTo>
                    <a:pt x="6" y="3"/>
                  </a:lnTo>
                  <a:lnTo>
                    <a:pt x="6" y="6"/>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0" name="Freeform 3331"/>
            <p:cNvSpPr/>
            <p:nvPr/>
          </p:nvSpPr>
          <p:spPr>
            <a:xfrm>
              <a:off x="-2648520" y="2454480"/>
              <a:ext cx="54000" cy="69480"/>
            </a:xfrm>
            <a:custGeom>
              <a:avLst/>
              <a:gdLst>
                <a:gd name="textAreaLeft" fmla="*/ 0 w 54000"/>
                <a:gd name="textAreaRight" fmla="*/ 54720 w 54000"/>
                <a:gd name="textAreaTop" fmla="*/ 0 h 69480"/>
                <a:gd name="textAreaBottom" fmla="*/ 70200 h 69480"/>
              </a:gdLst>
              <a:ahLst/>
              <a:cxnLst/>
              <a:rect l="textAreaLeft" t="textAreaTop" r="textAreaRight" b="textAreaBottom"/>
              <a:pathLst>
                <a:path w="9" h="12">
                  <a:moveTo>
                    <a:pt x="3" y="3"/>
                  </a:moveTo>
                  <a:lnTo>
                    <a:pt x="3" y="0"/>
                  </a:lnTo>
                  <a:lnTo>
                    <a:pt x="6" y="3"/>
                  </a:lnTo>
                  <a:lnTo>
                    <a:pt x="6" y="6"/>
                  </a:lnTo>
                  <a:lnTo>
                    <a:pt x="9" y="9"/>
                  </a:lnTo>
                  <a:lnTo>
                    <a:pt x="9" y="12"/>
                  </a:lnTo>
                  <a:lnTo>
                    <a:pt x="6" y="12"/>
                  </a:lnTo>
                  <a:lnTo>
                    <a:pt x="6" y="9"/>
                  </a:lnTo>
                  <a:lnTo>
                    <a:pt x="3" y="6"/>
                  </a:lnTo>
                  <a:lnTo>
                    <a:pt x="3" y="6"/>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1" name="Freeform 3333"/>
            <p:cNvSpPr/>
            <p:nvPr/>
          </p:nvSpPr>
          <p:spPr>
            <a:xfrm>
              <a:off x="-2544840" y="2823480"/>
              <a:ext cx="157680" cy="98640"/>
            </a:xfrm>
            <a:custGeom>
              <a:avLst/>
              <a:gdLst>
                <a:gd name="textAreaLeft" fmla="*/ 0 w 157680"/>
                <a:gd name="textAreaRight" fmla="*/ 158400 w 157680"/>
                <a:gd name="textAreaTop" fmla="*/ 0 h 98640"/>
                <a:gd name="textAreaBottom" fmla="*/ 99360 h 98640"/>
              </a:gdLst>
              <a:ahLst/>
              <a:cxnLst/>
              <a:rect l="textAreaLeft" t="textAreaTop" r="textAreaRight" b="textAreaBottom"/>
              <a:pathLst>
                <a:path w="26" h="17">
                  <a:moveTo>
                    <a:pt x="14" y="3"/>
                  </a:moveTo>
                  <a:lnTo>
                    <a:pt x="9" y="6"/>
                  </a:lnTo>
                  <a:lnTo>
                    <a:pt x="9" y="3"/>
                  </a:lnTo>
                  <a:lnTo>
                    <a:pt x="6" y="3"/>
                  </a:lnTo>
                  <a:lnTo>
                    <a:pt x="3" y="8"/>
                  </a:lnTo>
                  <a:lnTo>
                    <a:pt x="3" y="11"/>
                  </a:lnTo>
                  <a:lnTo>
                    <a:pt x="0" y="11"/>
                  </a:lnTo>
                  <a:lnTo>
                    <a:pt x="0" y="14"/>
                  </a:lnTo>
                  <a:lnTo>
                    <a:pt x="3" y="14"/>
                  </a:lnTo>
                  <a:lnTo>
                    <a:pt x="3" y="17"/>
                  </a:lnTo>
                  <a:lnTo>
                    <a:pt x="6" y="17"/>
                  </a:lnTo>
                  <a:lnTo>
                    <a:pt x="6" y="14"/>
                  </a:lnTo>
                  <a:lnTo>
                    <a:pt x="9" y="14"/>
                  </a:lnTo>
                  <a:lnTo>
                    <a:pt x="9" y="17"/>
                  </a:lnTo>
                  <a:lnTo>
                    <a:pt x="12" y="17"/>
                  </a:lnTo>
                  <a:lnTo>
                    <a:pt x="14" y="14"/>
                  </a:lnTo>
                  <a:lnTo>
                    <a:pt x="17" y="14"/>
                  </a:lnTo>
                  <a:lnTo>
                    <a:pt x="17" y="11"/>
                  </a:lnTo>
                  <a:lnTo>
                    <a:pt x="20" y="11"/>
                  </a:lnTo>
                  <a:lnTo>
                    <a:pt x="20" y="8"/>
                  </a:lnTo>
                  <a:lnTo>
                    <a:pt x="23" y="8"/>
                  </a:lnTo>
                  <a:lnTo>
                    <a:pt x="26" y="6"/>
                  </a:lnTo>
                  <a:lnTo>
                    <a:pt x="26" y="3"/>
                  </a:lnTo>
                  <a:lnTo>
                    <a:pt x="23" y="0"/>
                  </a:lnTo>
                  <a:lnTo>
                    <a:pt x="20" y="0"/>
                  </a:lnTo>
                  <a:lnTo>
                    <a:pt x="17"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2" name="Rectangle 3334"/>
            <p:cNvSpPr/>
            <p:nvPr/>
          </p:nvSpPr>
          <p:spPr>
            <a:xfrm>
              <a:off x="-1746000" y="264204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3" name="Freeform 3335"/>
            <p:cNvSpPr/>
            <p:nvPr/>
          </p:nvSpPr>
          <p:spPr>
            <a:xfrm>
              <a:off x="-2093400" y="27064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3"/>
                  </a:lnTo>
                  <a:lnTo>
                    <a:pt x="0" y="0"/>
                  </a:lnTo>
                  <a:lnTo>
                    <a:pt x="3"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4" name="Freeform 3336"/>
            <p:cNvSpPr/>
            <p:nvPr/>
          </p:nvSpPr>
          <p:spPr>
            <a:xfrm>
              <a:off x="-2038680" y="275328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0" y="0"/>
                  </a:moveTo>
                  <a:lnTo>
                    <a:pt x="2" y="0"/>
                  </a:lnTo>
                  <a:lnTo>
                    <a:pt x="5" y="0"/>
                  </a:lnTo>
                  <a:lnTo>
                    <a:pt x="8" y="0"/>
                  </a:lnTo>
                  <a:lnTo>
                    <a:pt x="11" y="3"/>
                  </a:lnTo>
                  <a:lnTo>
                    <a:pt x="5" y="6"/>
                  </a:lnTo>
                  <a:lnTo>
                    <a:pt x="5" y="3"/>
                  </a:lnTo>
                  <a:lnTo>
                    <a:pt x="2" y="3"/>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5" name="Freeform 3337"/>
            <p:cNvSpPr/>
            <p:nvPr/>
          </p:nvSpPr>
          <p:spPr>
            <a:xfrm>
              <a:off x="-2111760" y="277056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0" y="3"/>
                  </a:moveTo>
                  <a:lnTo>
                    <a:pt x="0" y="0"/>
                  </a:lnTo>
                  <a:lnTo>
                    <a:pt x="3" y="0"/>
                  </a:lnTo>
                  <a:lnTo>
                    <a:pt x="6" y="0"/>
                  </a:lnTo>
                  <a:lnTo>
                    <a:pt x="9" y="0"/>
                  </a:lnTo>
                  <a:lnTo>
                    <a:pt x="9" y="3"/>
                  </a:lnTo>
                  <a:lnTo>
                    <a:pt x="12" y="6"/>
                  </a:lnTo>
                  <a:lnTo>
                    <a:pt x="9" y="6"/>
                  </a:lnTo>
                  <a:lnTo>
                    <a:pt x="6" y="9"/>
                  </a:lnTo>
                  <a:lnTo>
                    <a:pt x="6"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6" name="Freeform 3338"/>
            <p:cNvSpPr/>
            <p:nvPr/>
          </p:nvSpPr>
          <p:spPr>
            <a:xfrm>
              <a:off x="-1727640" y="2671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7" name="Freeform 3339"/>
            <p:cNvSpPr/>
            <p:nvPr/>
          </p:nvSpPr>
          <p:spPr>
            <a:xfrm>
              <a:off x="-1087200" y="29581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3" y="0"/>
                  </a:lnTo>
                  <a:lnTo>
                    <a:pt x="0" y="0"/>
                  </a:lnTo>
                  <a:lnTo>
                    <a:pt x="3" y="2"/>
                  </a:lnTo>
                  <a:lnTo>
                    <a:pt x="6"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8" name="Freeform 3340"/>
            <p:cNvSpPr/>
            <p:nvPr/>
          </p:nvSpPr>
          <p:spPr>
            <a:xfrm>
              <a:off x="-1087200" y="296964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6" y="3"/>
                  </a:moveTo>
                  <a:lnTo>
                    <a:pt x="8" y="3"/>
                  </a:lnTo>
                  <a:lnTo>
                    <a:pt x="11" y="3"/>
                  </a:lnTo>
                  <a:lnTo>
                    <a:pt x="8" y="6"/>
                  </a:lnTo>
                  <a:lnTo>
                    <a:pt x="8" y="9"/>
                  </a:lnTo>
                  <a:lnTo>
                    <a:pt x="6" y="9"/>
                  </a:lnTo>
                  <a:lnTo>
                    <a:pt x="3" y="6"/>
                  </a:lnTo>
                  <a:lnTo>
                    <a:pt x="6" y="6"/>
                  </a:lnTo>
                  <a:lnTo>
                    <a:pt x="3" y="6"/>
                  </a:lnTo>
                  <a:lnTo>
                    <a:pt x="0" y="6"/>
                  </a:ln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19" name="Freeform 3341"/>
            <p:cNvSpPr/>
            <p:nvPr/>
          </p:nvSpPr>
          <p:spPr>
            <a:xfrm>
              <a:off x="-1020240" y="274140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0" y="2"/>
                  </a:moveTo>
                  <a:lnTo>
                    <a:pt x="0" y="0"/>
                  </a:lnTo>
                  <a:lnTo>
                    <a:pt x="3" y="2"/>
                  </a:lnTo>
                  <a:lnTo>
                    <a:pt x="3" y="5"/>
                  </a:lnTo>
                  <a:lnTo>
                    <a:pt x="6" y="5"/>
                  </a:lnTo>
                  <a:lnTo>
                    <a:pt x="3" y="8"/>
                  </a:lnTo>
                  <a:lnTo>
                    <a:pt x="3"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0" name="Freeform 3342"/>
            <p:cNvSpPr/>
            <p:nvPr/>
          </p:nvSpPr>
          <p:spPr>
            <a:xfrm>
              <a:off x="-239400" y="423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1" name="Freeform 3343"/>
            <p:cNvSpPr/>
            <p:nvPr/>
          </p:nvSpPr>
          <p:spPr>
            <a:xfrm>
              <a:off x="-257760" y="443916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0" y="5"/>
                  </a:moveTo>
                  <a:lnTo>
                    <a:pt x="3" y="2"/>
                  </a:lnTo>
                  <a:lnTo>
                    <a:pt x="6" y="0"/>
                  </a:lnTo>
                  <a:lnTo>
                    <a:pt x="6" y="5"/>
                  </a:lnTo>
                  <a:lnTo>
                    <a:pt x="3" y="5"/>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2" name="Freeform 3344"/>
            <p:cNvSpPr/>
            <p:nvPr/>
          </p:nvSpPr>
          <p:spPr>
            <a:xfrm>
              <a:off x="-221400" y="443916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5"/>
                  </a:moveTo>
                  <a:lnTo>
                    <a:pt x="0" y="0"/>
                  </a:lnTo>
                  <a:lnTo>
                    <a:pt x="3" y="2"/>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3" name="Freeform 3345"/>
            <p:cNvSpPr/>
            <p:nvPr/>
          </p:nvSpPr>
          <p:spPr>
            <a:xfrm>
              <a:off x="-392040" y="448632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6"/>
                  </a:moveTo>
                  <a:lnTo>
                    <a:pt x="0" y="3"/>
                  </a:lnTo>
                  <a:lnTo>
                    <a:pt x="0" y="0"/>
                  </a:lnTo>
                  <a:lnTo>
                    <a:pt x="0" y="3"/>
                  </a:lnTo>
                  <a:lnTo>
                    <a:pt x="0"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4" name="Rectangle 3346"/>
            <p:cNvSpPr/>
            <p:nvPr/>
          </p:nvSpPr>
          <p:spPr>
            <a:xfrm>
              <a:off x="-392040" y="452124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5" name="Freeform 3347"/>
            <p:cNvSpPr/>
            <p:nvPr/>
          </p:nvSpPr>
          <p:spPr>
            <a:xfrm>
              <a:off x="-1038600" y="312192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6" name="Freeform 3348"/>
            <p:cNvSpPr/>
            <p:nvPr/>
          </p:nvSpPr>
          <p:spPr>
            <a:xfrm>
              <a:off x="-983520" y="3186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7" name="Freeform 3349"/>
            <p:cNvSpPr/>
            <p:nvPr/>
          </p:nvSpPr>
          <p:spPr>
            <a:xfrm>
              <a:off x="-757800" y="35902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2"/>
                  </a:lnTo>
                  <a:lnTo>
                    <a:pt x="0" y="0"/>
                  </a:lnTo>
                  <a:lnTo>
                    <a:pt x="3"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8" name="Freeform 3350"/>
            <p:cNvSpPr/>
            <p:nvPr/>
          </p:nvSpPr>
          <p:spPr>
            <a:xfrm>
              <a:off x="-794520" y="35024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6"/>
                  </a:moveTo>
                  <a:lnTo>
                    <a:pt x="0" y="0"/>
                  </a:lnTo>
                  <a:lnTo>
                    <a:pt x="3" y="0"/>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29" name="Freeform 3351"/>
            <p:cNvSpPr/>
            <p:nvPr/>
          </p:nvSpPr>
          <p:spPr>
            <a:xfrm>
              <a:off x="-2282400" y="1974600"/>
              <a:ext cx="102960" cy="34560"/>
            </a:xfrm>
            <a:custGeom>
              <a:avLst/>
              <a:gdLst>
                <a:gd name="textAreaLeft" fmla="*/ 0 w 102960"/>
                <a:gd name="textAreaRight" fmla="*/ 103680 w 102960"/>
                <a:gd name="textAreaTop" fmla="*/ 0 h 34560"/>
                <a:gd name="textAreaBottom" fmla="*/ 35280 h 34560"/>
              </a:gdLst>
              <a:ahLst/>
              <a:cxnLst/>
              <a:rect l="textAreaLeft" t="textAreaTop" r="textAreaRight" b="textAreaBottom"/>
              <a:pathLst>
                <a:path w="17" h="6">
                  <a:moveTo>
                    <a:pt x="5" y="3"/>
                  </a:moveTo>
                  <a:lnTo>
                    <a:pt x="3" y="3"/>
                  </a:lnTo>
                  <a:lnTo>
                    <a:pt x="0" y="3"/>
                  </a:lnTo>
                  <a:lnTo>
                    <a:pt x="3" y="3"/>
                  </a:lnTo>
                  <a:lnTo>
                    <a:pt x="3" y="0"/>
                  </a:lnTo>
                  <a:lnTo>
                    <a:pt x="5" y="0"/>
                  </a:lnTo>
                  <a:lnTo>
                    <a:pt x="8" y="0"/>
                  </a:lnTo>
                  <a:lnTo>
                    <a:pt x="8" y="3"/>
                  </a:lnTo>
                  <a:lnTo>
                    <a:pt x="11" y="3"/>
                  </a:lnTo>
                  <a:lnTo>
                    <a:pt x="14" y="0"/>
                  </a:lnTo>
                  <a:lnTo>
                    <a:pt x="17" y="0"/>
                  </a:lnTo>
                  <a:lnTo>
                    <a:pt x="17" y="3"/>
                  </a:lnTo>
                  <a:lnTo>
                    <a:pt x="14" y="3"/>
                  </a:lnTo>
                  <a:lnTo>
                    <a:pt x="11" y="3"/>
                  </a:lnTo>
                  <a:lnTo>
                    <a:pt x="11" y="6"/>
                  </a:lnTo>
                  <a:lnTo>
                    <a:pt x="8" y="6"/>
                  </a:lnTo>
                  <a:lnTo>
                    <a:pt x="8" y="3"/>
                  </a:lnTo>
                  <a:lnTo>
                    <a:pt x="8" y="6"/>
                  </a:lnTo>
                  <a:lnTo>
                    <a:pt x="5" y="6"/>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0" name="Freeform 3352"/>
            <p:cNvSpPr/>
            <p:nvPr/>
          </p:nvSpPr>
          <p:spPr>
            <a:xfrm>
              <a:off x="-2026440" y="202140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9" y="3"/>
                  </a:moveTo>
                  <a:lnTo>
                    <a:pt x="6" y="3"/>
                  </a:lnTo>
                  <a:lnTo>
                    <a:pt x="6" y="6"/>
                  </a:lnTo>
                  <a:lnTo>
                    <a:pt x="0" y="6"/>
                  </a:lnTo>
                  <a:lnTo>
                    <a:pt x="0" y="3"/>
                  </a:lnTo>
                  <a:lnTo>
                    <a:pt x="3" y="3"/>
                  </a:lnTo>
                  <a:lnTo>
                    <a:pt x="3" y="0"/>
                  </a:lnTo>
                  <a:lnTo>
                    <a:pt x="6" y="0"/>
                  </a:lnTo>
                  <a:lnTo>
                    <a:pt x="9" y="0"/>
                  </a:lnTo>
                  <a:lnTo>
                    <a:pt x="9"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1" name="Freeform 3353"/>
            <p:cNvSpPr/>
            <p:nvPr/>
          </p:nvSpPr>
          <p:spPr>
            <a:xfrm>
              <a:off x="-2130120" y="1992240"/>
              <a:ext cx="72360" cy="28440"/>
            </a:xfrm>
            <a:custGeom>
              <a:avLst/>
              <a:gdLst>
                <a:gd name="textAreaLeft" fmla="*/ 0 w 72360"/>
                <a:gd name="textAreaRight" fmla="*/ 73080 w 72360"/>
                <a:gd name="textAreaTop" fmla="*/ 0 h 28440"/>
                <a:gd name="textAreaBottom" fmla="*/ 29160 h 28440"/>
              </a:gdLst>
              <a:ahLst/>
              <a:cxnLst/>
              <a:rect l="textAreaLeft" t="textAreaTop" r="textAreaRight" b="textAreaBottom"/>
              <a:pathLst>
                <a:path w="12" h="5">
                  <a:moveTo>
                    <a:pt x="6" y="3"/>
                  </a:moveTo>
                  <a:lnTo>
                    <a:pt x="3" y="3"/>
                  </a:lnTo>
                  <a:lnTo>
                    <a:pt x="0" y="5"/>
                  </a:lnTo>
                  <a:lnTo>
                    <a:pt x="0" y="3"/>
                  </a:lnTo>
                  <a:lnTo>
                    <a:pt x="3" y="3"/>
                  </a:lnTo>
                  <a:lnTo>
                    <a:pt x="3" y="0"/>
                  </a:lnTo>
                  <a:lnTo>
                    <a:pt x="6" y="0"/>
                  </a:lnTo>
                  <a:lnTo>
                    <a:pt x="12" y="0"/>
                  </a:lnTo>
                  <a:lnTo>
                    <a:pt x="9"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2" name="Freeform 3354"/>
            <p:cNvSpPr/>
            <p:nvPr/>
          </p:nvSpPr>
          <p:spPr>
            <a:xfrm>
              <a:off x="-2178720" y="2021400"/>
              <a:ext cx="84600" cy="69480"/>
            </a:xfrm>
            <a:custGeom>
              <a:avLst/>
              <a:gdLst>
                <a:gd name="textAreaLeft" fmla="*/ 0 w 84600"/>
                <a:gd name="textAreaRight" fmla="*/ 85320 w 84600"/>
                <a:gd name="textAreaTop" fmla="*/ 0 h 69480"/>
                <a:gd name="textAreaBottom" fmla="*/ 70200 h 69480"/>
              </a:gdLst>
              <a:ahLst/>
              <a:cxnLst/>
              <a:rect l="textAreaLeft" t="textAreaTop" r="textAreaRight" b="textAreaBottom"/>
              <a:pathLst>
                <a:path w="14" h="12">
                  <a:moveTo>
                    <a:pt x="11" y="3"/>
                  </a:moveTo>
                  <a:lnTo>
                    <a:pt x="8" y="3"/>
                  </a:lnTo>
                  <a:lnTo>
                    <a:pt x="6" y="6"/>
                  </a:lnTo>
                  <a:lnTo>
                    <a:pt x="6" y="9"/>
                  </a:lnTo>
                  <a:lnTo>
                    <a:pt x="3" y="9"/>
                  </a:lnTo>
                  <a:lnTo>
                    <a:pt x="0" y="9"/>
                  </a:lnTo>
                  <a:lnTo>
                    <a:pt x="3" y="9"/>
                  </a:lnTo>
                  <a:lnTo>
                    <a:pt x="0" y="12"/>
                  </a:lnTo>
                  <a:lnTo>
                    <a:pt x="6" y="12"/>
                  </a:lnTo>
                  <a:lnTo>
                    <a:pt x="8" y="12"/>
                  </a:lnTo>
                  <a:lnTo>
                    <a:pt x="11" y="9"/>
                  </a:lnTo>
                  <a:lnTo>
                    <a:pt x="11" y="6"/>
                  </a:lnTo>
                  <a:lnTo>
                    <a:pt x="14" y="3"/>
                  </a:lnTo>
                  <a:lnTo>
                    <a:pt x="14" y="0"/>
                  </a:lnTo>
                  <a:lnTo>
                    <a:pt x="11" y="0"/>
                  </a:lnTo>
                  <a:lnTo>
                    <a:pt x="11" y="0"/>
                  </a:lnTo>
                  <a:lnTo>
                    <a:pt x="11"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3" name="Freeform 3355"/>
            <p:cNvSpPr/>
            <p:nvPr/>
          </p:nvSpPr>
          <p:spPr>
            <a:xfrm>
              <a:off x="-2142360" y="212076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2" y="3"/>
                  </a:moveTo>
                  <a:lnTo>
                    <a:pt x="0" y="0"/>
                  </a:lnTo>
                  <a:lnTo>
                    <a:pt x="2" y="0"/>
                  </a:lnTo>
                  <a:lnTo>
                    <a:pt x="5" y="0"/>
                  </a:lnTo>
                  <a:lnTo>
                    <a:pt x="5" y="3"/>
                  </a:lnTo>
                  <a:lnTo>
                    <a:pt x="5" y="3"/>
                  </a:lnTo>
                  <a:lnTo>
                    <a:pt x="2" y="6"/>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4" name="Freeform 3356"/>
            <p:cNvSpPr/>
            <p:nvPr/>
          </p:nvSpPr>
          <p:spPr>
            <a:xfrm>
              <a:off x="-2160360" y="2173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5" name="Freeform 3358"/>
            <p:cNvSpPr/>
            <p:nvPr/>
          </p:nvSpPr>
          <p:spPr>
            <a:xfrm>
              <a:off x="-1831320" y="2190960"/>
              <a:ext cx="121320" cy="46080"/>
            </a:xfrm>
            <a:custGeom>
              <a:avLst/>
              <a:gdLst>
                <a:gd name="textAreaLeft" fmla="*/ 0 w 121320"/>
                <a:gd name="textAreaRight" fmla="*/ 122040 w 121320"/>
                <a:gd name="textAreaTop" fmla="*/ 0 h 46080"/>
                <a:gd name="textAreaBottom" fmla="*/ 46800 h 46080"/>
              </a:gdLst>
              <a:ahLst/>
              <a:cxnLst/>
              <a:rect l="textAreaLeft" t="textAreaTop" r="textAreaRight" b="textAreaBottom"/>
              <a:pathLst>
                <a:path w="20" h="8">
                  <a:moveTo>
                    <a:pt x="3" y="3"/>
                  </a:moveTo>
                  <a:lnTo>
                    <a:pt x="5" y="3"/>
                  </a:lnTo>
                  <a:lnTo>
                    <a:pt x="5" y="0"/>
                  </a:lnTo>
                  <a:lnTo>
                    <a:pt x="8" y="0"/>
                  </a:lnTo>
                  <a:lnTo>
                    <a:pt x="8" y="3"/>
                  </a:lnTo>
                  <a:lnTo>
                    <a:pt x="11" y="3"/>
                  </a:lnTo>
                  <a:lnTo>
                    <a:pt x="11" y="6"/>
                  </a:lnTo>
                  <a:lnTo>
                    <a:pt x="14" y="6"/>
                  </a:lnTo>
                  <a:lnTo>
                    <a:pt x="14" y="3"/>
                  </a:lnTo>
                  <a:lnTo>
                    <a:pt x="17" y="3"/>
                  </a:lnTo>
                  <a:lnTo>
                    <a:pt x="17" y="6"/>
                  </a:lnTo>
                  <a:lnTo>
                    <a:pt x="20" y="8"/>
                  </a:lnTo>
                  <a:lnTo>
                    <a:pt x="17" y="8"/>
                  </a:lnTo>
                  <a:lnTo>
                    <a:pt x="14" y="8"/>
                  </a:lnTo>
                  <a:lnTo>
                    <a:pt x="8" y="8"/>
                  </a:lnTo>
                  <a:lnTo>
                    <a:pt x="5" y="8"/>
                  </a:lnTo>
                  <a:lnTo>
                    <a:pt x="0" y="6"/>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6" name="Freeform 3359"/>
            <p:cNvSpPr/>
            <p:nvPr/>
          </p:nvSpPr>
          <p:spPr>
            <a:xfrm>
              <a:off x="-1800720" y="213840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0" y="0"/>
                  </a:lnTo>
                  <a:lnTo>
                    <a:pt x="0" y="3"/>
                  </a:lnTo>
                  <a:lnTo>
                    <a:pt x="3" y="6"/>
                  </a:lnTo>
                  <a:lnTo>
                    <a:pt x="0" y="6"/>
                  </a:lnTo>
                  <a:lnTo>
                    <a:pt x="3" y="6"/>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7" name="Freeform 3360"/>
            <p:cNvSpPr/>
            <p:nvPr/>
          </p:nvSpPr>
          <p:spPr>
            <a:xfrm>
              <a:off x="-1886040" y="212076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0" y="0"/>
                  </a:moveTo>
                  <a:lnTo>
                    <a:pt x="3" y="0"/>
                  </a:lnTo>
                  <a:lnTo>
                    <a:pt x="6" y="0"/>
                  </a:lnTo>
                  <a:lnTo>
                    <a:pt x="9" y="3"/>
                  </a:lnTo>
                  <a:lnTo>
                    <a:pt x="9" y="6"/>
                  </a:lnTo>
                  <a:lnTo>
                    <a:pt x="12" y="6"/>
                  </a:lnTo>
                  <a:lnTo>
                    <a:pt x="9" y="9"/>
                  </a:lnTo>
                  <a:lnTo>
                    <a:pt x="6"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8" name="Freeform 3361"/>
            <p:cNvSpPr/>
            <p:nvPr/>
          </p:nvSpPr>
          <p:spPr>
            <a:xfrm>
              <a:off x="-1849680" y="21092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2"/>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39" name="Freeform 3362"/>
            <p:cNvSpPr/>
            <p:nvPr/>
          </p:nvSpPr>
          <p:spPr>
            <a:xfrm>
              <a:off x="-1831320" y="2120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0" name="Freeform 3363"/>
            <p:cNvSpPr/>
            <p:nvPr/>
          </p:nvSpPr>
          <p:spPr>
            <a:xfrm>
              <a:off x="-2215440" y="371916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6"/>
                  </a:moveTo>
                  <a:lnTo>
                    <a:pt x="0" y="3"/>
                  </a:lnTo>
                  <a:lnTo>
                    <a:pt x="3" y="3"/>
                  </a:lnTo>
                  <a:lnTo>
                    <a:pt x="6" y="3"/>
                  </a:lnTo>
                  <a:lnTo>
                    <a:pt x="9" y="0"/>
                  </a:lnTo>
                  <a:lnTo>
                    <a:pt x="9" y="3"/>
                  </a:lnTo>
                  <a:lnTo>
                    <a:pt x="6" y="3"/>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1" name="Rectangle 3364"/>
            <p:cNvSpPr/>
            <p:nvPr/>
          </p:nvSpPr>
          <p:spPr>
            <a:xfrm>
              <a:off x="-2008080" y="3520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2" name="Freeform 3365"/>
            <p:cNvSpPr/>
            <p:nvPr/>
          </p:nvSpPr>
          <p:spPr>
            <a:xfrm>
              <a:off x="-2038680" y="34030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3" name="Freeform 3366"/>
            <p:cNvSpPr/>
            <p:nvPr/>
          </p:nvSpPr>
          <p:spPr>
            <a:xfrm>
              <a:off x="-2252160" y="353772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3" y="6"/>
                  </a:moveTo>
                  <a:lnTo>
                    <a:pt x="0" y="9"/>
                  </a:lnTo>
                  <a:lnTo>
                    <a:pt x="3" y="9"/>
                  </a:lnTo>
                  <a:lnTo>
                    <a:pt x="6" y="6"/>
                  </a:lnTo>
                  <a:lnTo>
                    <a:pt x="6" y="3"/>
                  </a:lnTo>
                  <a:lnTo>
                    <a:pt x="6" y="0"/>
                  </a:lnTo>
                  <a:lnTo>
                    <a:pt x="6"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4" name="Freeform 3367"/>
            <p:cNvSpPr/>
            <p:nvPr/>
          </p:nvSpPr>
          <p:spPr>
            <a:xfrm>
              <a:off x="-2233800" y="3502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5" name="Freeform 3368"/>
            <p:cNvSpPr/>
            <p:nvPr/>
          </p:nvSpPr>
          <p:spPr>
            <a:xfrm>
              <a:off x="-2215440" y="3555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6" name="Freeform 3369"/>
            <p:cNvSpPr/>
            <p:nvPr/>
          </p:nvSpPr>
          <p:spPr>
            <a:xfrm>
              <a:off x="-2252160" y="3537720"/>
              <a:ext cx="109080" cy="98640"/>
            </a:xfrm>
            <a:custGeom>
              <a:avLst/>
              <a:gdLst>
                <a:gd name="textAreaLeft" fmla="*/ 0 w 109080"/>
                <a:gd name="textAreaRight" fmla="*/ 109800 w 109080"/>
                <a:gd name="textAreaTop" fmla="*/ 0 h 98640"/>
                <a:gd name="textAreaBottom" fmla="*/ 99360 h 98640"/>
              </a:gdLst>
              <a:ahLst/>
              <a:cxnLst/>
              <a:rect l="textAreaLeft" t="textAreaTop" r="textAreaRight" b="textAreaBottom"/>
              <a:pathLst>
                <a:path w="18" h="17">
                  <a:moveTo>
                    <a:pt x="3" y="11"/>
                  </a:moveTo>
                  <a:lnTo>
                    <a:pt x="6" y="9"/>
                  </a:lnTo>
                  <a:lnTo>
                    <a:pt x="9" y="6"/>
                  </a:lnTo>
                  <a:lnTo>
                    <a:pt x="9" y="3"/>
                  </a:lnTo>
                  <a:lnTo>
                    <a:pt x="9" y="6"/>
                  </a:lnTo>
                  <a:lnTo>
                    <a:pt x="9" y="9"/>
                  </a:lnTo>
                  <a:lnTo>
                    <a:pt x="12" y="6"/>
                  </a:lnTo>
                  <a:lnTo>
                    <a:pt x="12" y="3"/>
                  </a:lnTo>
                  <a:lnTo>
                    <a:pt x="12" y="0"/>
                  </a:lnTo>
                  <a:lnTo>
                    <a:pt x="15" y="0"/>
                  </a:lnTo>
                  <a:lnTo>
                    <a:pt x="12" y="3"/>
                  </a:lnTo>
                  <a:lnTo>
                    <a:pt x="15" y="3"/>
                  </a:lnTo>
                  <a:lnTo>
                    <a:pt x="12" y="3"/>
                  </a:lnTo>
                  <a:lnTo>
                    <a:pt x="15" y="3"/>
                  </a:lnTo>
                  <a:lnTo>
                    <a:pt x="18" y="6"/>
                  </a:lnTo>
                  <a:lnTo>
                    <a:pt x="18" y="9"/>
                  </a:lnTo>
                  <a:lnTo>
                    <a:pt x="15" y="9"/>
                  </a:lnTo>
                  <a:lnTo>
                    <a:pt x="15" y="14"/>
                  </a:lnTo>
                  <a:lnTo>
                    <a:pt x="15" y="17"/>
                  </a:lnTo>
                  <a:lnTo>
                    <a:pt x="12" y="17"/>
                  </a:lnTo>
                  <a:lnTo>
                    <a:pt x="12" y="14"/>
                  </a:lnTo>
                  <a:lnTo>
                    <a:pt x="15" y="11"/>
                  </a:lnTo>
                  <a:lnTo>
                    <a:pt x="15" y="9"/>
                  </a:lnTo>
                  <a:lnTo>
                    <a:pt x="15" y="6"/>
                  </a:lnTo>
                  <a:lnTo>
                    <a:pt x="12" y="9"/>
                  </a:lnTo>
                  <a:lnTo>
                    <a:pt x="12" y="11"/>
                  </a:lnTo>
                  <a:lnTo>
                    <a:pt x="12" y="14"/>
                  </a:lnTo>
                  <a:lnTo>
                    <a:pt x="9" y="14"/>
                  </a:lnTo>
                  <a:lnTo>
                    <a:pt x="6" y="17"/>
                  </a:lnTo>
                  <a:lnTo>
                    <a:pt x="6" y="14"/>
                  </a:lnTo>
                  <a:lnTo>
                    <a:pt x="9" y="11"/>
                  </a:lnTo>
                  <a:lnTo>
                    <a:pt x="9" y="9"/>
                  </a:lnTo>
                  <a:lnTo>
                    <a:pt x="9" y="11"/>
                  </a:lnTo>
                  <a:lnTo>
                    <a:pt x="6" y="11"/>
                  </a:lnTo>
                  <a:lnTo>
                    <a:pt x="6" y="14"/>
                  </a:lnTo>
                  <a:lnTo>
                    <a:pt x="3" y="14"/>
                  </a:lnTo>
                  <a:lnTo>
                    <a:pt x="0" y="14"/>
                  </a:lnTo>
                  <a:lnTo>
                    <a:pt x="3" y="14"/>
                  </a:lnTo>
                  <a:lnTo>
                    <a:pt x="6" y="14"/>
                  </a:lnTo>
                  <a:lnTo>
                    <a:pt x="6" y="11"/>
                  </a:lnTo>
                  <a:lnTo>
                    <a:pt x="3"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7" name="Freeform 3370"/>
            <p:cNvSpPr/>
            <p:nvPr/>
          </p:nvSpPr>
          <p:spPr>
            <a:xfrm>
              <a:off x="-2160360" y="357300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0" y="5"/>
                  </a:moveTo>
                  <a:lnTo>
                    <a:pt x="0" y="3"/>
                  </a:lnTo>
                  <a:lnTo>
                    <a:pt x="3" y="3"/>
                  </a:lnTo>
                  <a:lnTo>
                    <a:pt x="3" y="0"/>
                  </a:lnTo>
                  <a:lnTo>
                    <a:pt x="5" y="0"/>
                  </a:lnTo>
                  <a:lnTo>
                    <a:pt x="3"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8" name="Freeform 3371"/>
            <p:cNvSpPr/>
            <p:nvPr/>
          </p:nvSpPr>
          <p:spPr>
            <a:xfrm>
              <a:off x="-2160360" y="36021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3" y="3"/>
                  </a:lnTo>
                  <a:lnTo>
                    <a:pt x="0" y="6"/>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49" name="Freeform 3372"/>
            <p:cNvSpPr/>
            <p:nvPr/>
          </p:nvSpPr>
          <p:spPr>
            <a:xfrm>
              <a:off x="-2215440" y="40237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0" y="0"/>
                  </a:moveTo>
                  <a:lnTo>
                    <a:pt x="0" y="2"/>
                  </a:lnTo>
                  <a:lnTo>
                    <a:pt x="3" y="2"/>
                  </a:lnTo>
                  <a:lnTo>
                    <a:pt x="6" y="0"/>
                  </a:lnTo>
                  <a:lnTo>
                    <a:pt x="3" y="0"/>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0" name="Freeform 3373"/>
            <p:cNvSpPr/>
            <p:nvPr/>
          </p:nvSpPr>
          <p:spPr>
            <a:xfrm>
              <a:off x="-2233800" y="3889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1" name="Freeform 3374"/>
            <p:cNvSpPr/>
            <p:nvPr/>
          </p:nvSpPr>
          <p:spPr>
            <a:xfrm>
              <a:off x="-2404440" y="3906360"/>
              <a:ext cx="102960" cy="46080"/>
            </a:xfrm>
            <a:custGeom>
              <a:avLst/>
              <a:gdLst>
                <a:gd name="textAreaLeft" fmla="*/ 0 w 102960"/>
                <a:gd name="textAreaRight" fmla="*/ 103680 w 102960"/>
                <a:gd name="textAreaTop" fmla="*/ 0 h 46080"/>
                <a:gd name="textAreaBottom" fmla="*/ 46800 h 46080"/>
              </a:gdLst>
              <a:ahLst/>
              <a:cxnLst/>
              <a:rect l="textAreaLeft" t="textAreaTop" r="textAreaRight" b="textAreaBottom"/>
              <a:pathLst>
                <a:path w="17" h="8">
                  <a:moveTo>
                    <a:pt x="0" y="2"/>
                  </a:moveTo>
                  <a:lnTo>
                    <a:pt x="3" y="2"/>
                  </a:lnTo>
                  <a:lnTo>
                    <a:pt x="3" y="0"/>
                  </a:lnTo>
                  <a:lnTo>
                    <a:pt x="6" y="0"/>
                  </a:lnTo>
                  <a:lnTo>
                    <a:pt x="6" y="2"/>
                  </a:lnTo>
                  <a:lnTo>
                    <a:pt x="6" y="0"/>
                  </a:lnTo>
                  <a:lnTo>
                    <a:pt x="8" y="0"/>
                  </a:lnTo>
                  <a:lnTo>
                    <a:pt x="11" y="0"/>
                  </a:lnTo>
                  <a:lnTo>
                    <a:pt x="14" y="2"/>
                  </a:lnTo>
                  <a:lnTo>
                    <a:pt x="17" y="2"/>
                  </a:lnTo>
                  <a:lnTo>
                    <a:pt x="17" y="5"/>
                  </a:lnTo>
                  <a:lnTo>
                    <a:pt x="17" y="8"/>
                  </a:lnTo>
                  <a:lnTo>
                    <a:pt x="14" y="8"/>
                  </a:lnTo>
                  <a:lnTo>
                    <a:pt x="11" y="8"/>
                  </a:lnTo>
                  <a:lnTo>
                    <a:pt x="8" y="5"/>
                  </a:lnTo>
                  <a:lnTo>
                    <a:pt x="6" y="5"/>
                  </a:lnTo>
                  <a:lnTo>
                    <a:pt x="6" y="2"/>
                  </a:lnTo>
                  <a:lnTo>
                    <a:pt x="6" y="5"/>
                  </a:lnTo>
                  <a:lnTo>
                    <a:pt x="3" y="5"/>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2" name="Freeform 3376"/>
            <p:cNvSpPr/>
            <p:nvPr/>
          </p:nvSpPr>
          <p:spPr>
            <a:xfrm>
              <a:off x="-3569400" y="14886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0" y="0"/>
                  </a:lnTo>
                  <a:lnTo>
                    <a:pt x="3"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3" name="Freeform 3377"/>
            <p:cNvSpPr/>
            <p:nvPr/>
          </p:nvSpPr>
          <p:spPr>
            <a:xfrm>
              <a:off x="-3569400" y="15062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0"/>
                  </a:lnTo>
                  <a:lnTo>
                    <a:pt x="0" y="3"/>
                  </a:lnTo>
                  <a:lnTo>
                    <a:pt x="0" y="6"/>
                  </a:lnTo>
                  <a:lnTo>
                    <a:pt x="3" y="6"/>
                  </a:lnTo>
                  <a:lnTo>
                    <a:pt x="6"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4" name="Rectangle 3378"/>
            <p:cNvSpPr/>
            <p:nvPr/>
          </p:nvSpPr>
          <p:spPr>
            <a:xfrm>
              <a:off x="-3551040" y="1558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5" name="Freeform 3379"/>
            <p:cNvSpPr/>
            <p:nvPr/>
          </p:nvSpPr>
          <p:spPr>
            <a:xfrm>
              <a:off x="-4435200" y="23374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6" name="Rectangle 3380"/>
            <p:cNvSpPr/>
            <p:nvPr/>
          </p:nvSpPr>
          <p:spPr>
            <a:xfrm>
              <a:off x="-4435200" y="22554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7" name="Freeform 3381"/>
            <p:cNvSpPr/>
            <p:nvPr/>
          </p:nvSpPr>
          <p:spPr>
            <a:xfrm>
              <a:off x="-4191120" y="213840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6" y="0"/>
                  </a:moveTo>
                  <a:lnTo>
                    <a:pt x="3" y="0"/>
                  </a:lnTo>
                  <a:lnTo>
                    <a:pt x="0" y="0"/>
                  </a:lnTo>
                  <a:lnTo>
                    <a:pt x="0" y="3"/>
                  </a:lnTo>
                  <a:lnTo>
                    <a:pt x="3" y="3"/>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8" name="Freeform 3384"/>
            <p:cNvSpPr/>
            <p:nvPr/>
          </p:nvSpPr>
          <p:spPr>
            <a:xfrm>
              <a:off x="-5142600" y="187488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59" name="Rectangle 3385"/>
            <p:cNvSpPr/>
            <p:nvPr/>
          </p:nvSpPr>
          <p:spPr>
            <a:xfrm>
              <a:off x="-4660920" y="21384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0" name="Freeform 3386"/>
            <p:cNvSpPr/>
            <p:nvPr/>
          </p:nvSpPr>
          <p:spPr>
            <a:xfrm>
              <a:off x="-4642560" y="2208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1" name="Freeform 3387"/>
            <p:cNvSpPr/>
            <p:nvPr/>
          </p:nvSpPr>
          <p:spPr>
            <a:xfrm>
              <a:off x="-4605840" y="2190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2" name="Freeform 3388"/>
            <p:cNvSpPr/>
            <p:nvPr/>
          </p:nvSpPr>
          <p:spPr>
            <a:xfrm>
              <a:off x="-4538880" y="22262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3" name="Freeform 3389"/>
            <p:cNvSpPr/>
            <p:nvPr/>
          </p:nvSpPr>
          <p:spPr>
            <a:xfrm>
              <a:off x="-3983760" y="210924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9" y="0"/>
                  </a:moveTo>
                  <a:lnTo>
                    <a:pt x="6" y="0"/>
                  </a:lnTo>
                  <a:lnTo>
                    <a:pt x="3" y="2"/>
                  </a:lnTo>
                  <a:lnTo>
                    <a:pt x="0" y="5"/>
                  </a:lnTo>
                  <a:lnTo>
                    <a:pt x="3" y="2"/>
                  </a:lnTo>
                  <a:lnTo>
                    <a:pt x="3" y="5"/>
                  </a:lnTo>
                  <a:lnTo>
                    <a:pt x="6" y="5"/>
                  </a:lnTo>
                  <a:lnTo>
                    <a:pt x="9" y="5"/>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4" name="Freeform 3390"/>
            <p:cNvSpPr/>
            <p:nvPr/>
          </p:nvSpPr>
          <p:spPr>
            <a:xfrm>
              <a:off x="-3825360" y="20563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6" y="3"/>
                  </a:lnTo>
                  <a:lnTo>
                    <a:pt x="3" y="3"/>
                  </a:lnTo>
                  <a:lnTo>
                    <a:pt x="6" y="3"/>
                  </a:lnTo>
                  <a:lnTo>
                    <a:pt x="6" y="6"/>
                  </a:lnTo>
                  <a:lnTo>
                    <a:pt x="3" y="6"/>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5" name="Freeform 3391"/>
            <p:cNvSpPr/>
            <p:nvPr/>
          </p:nvSpPr>
          <p:spPr>
            <a:xfrm>
              <a:off x="-3843720" y="207396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3"/>
                  </a:moveTo>
                  <a:lnTo>
                    <a:pt x="3" y="0"/>
                  </a:lnTo>
                  <a:lnTo>
                    <a:pt x="0" y="0"/>
                  </a:lnTo>
                  <a:lnTo>
                    <a:pt x="0" y="3"/>
                  </a:lnTo>
                  <a:lnTo>
                    <a:pt x="0" y="6"/>
                  </a:lnTo>
                  <a:lnTo>
                    <a:pt x="0" y="8"/>
                  </a:lnTo>
                  <a:lnTo>
                    <a:pt x="0" y="6"/>
                  </a:lnTo>
                  <a:lnTo>
                    <a:pt x="3" y="6"/>
                  </a:lnTo>
                  <a:lnTo>
                    <a:pt x="0" y="6"/>
                  </a:lnTo>
                  <a:lnTo>
                    <a:pt x="3" y="8"/>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6" name="Freeform 3392"/>
            <p:cNvSpPr/>
            <p:nvPr/>
          </p:nvSpPr>
          <p:spPr>
            <a:xfrm>
              <a:off x="-3898440" y="200952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2"/>
                  </a:moveTo>
                  <a:lnTo>
                    <a:pt x="0" y="2"/>
                  </a:lnTo>
                  <a:lnTo>
                    <a:pt x="0" y="5"/>
                  </a:lnTo>
                  <a:lnTo>
                    <a:pt x="3" y="5"/>
                  </a:lnTo>
                  <a:lnTo>
                    <a:pt x="3" y="5"/>
                  </a:lnTo>
                  <a:lnTo>
                    <a:pt x="6" y="2"/>
                  </a:lnTo>
                  <a:lnTo>
                    <a:pt x="6" y="0"/>
                  </a:lnTo>
                  <a:lnTo>
                    <a:pt x="3" y="0"/>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7" name="Freeform 3393"/>
            <p:cNvSpPr/>
            <p:nvPr/>
          </p:nvSpPr>
          <p:spPr>
            <a:xfrm>
              <a:off x="-3825360" y="18572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3" y="6"/>
                  </a:lnTo>
                  <a:lnTo>
                    <a:pt x="0" y="6"/>
                  </a:lnTo>
                  <a:lnTo>
                    <a:pt x="0" y="3"/>
                  </a:lnTo>
                  <a:lnTo>
                    <a:pt x="0" y="0"/>
                  </a:lnTo>
                  <a:lnTo>
                    <a:pt x="6" y="3"/>
                  </a:lnTo>
                  <a:lnTo>
                    <a:pt x="6" y="3"/>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8" name="Freeform 3395"/>
            <p:cNvSpPr/>
            <p:nvPr/>
          </p:nvSpPr>
          <p:spPr>
            <a:xfrm>
              <a:off x="-3532680" y="200952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3" y="2"/>
                  </a:moveTo>
                  <a:lnTo>
                    <a:pt x="3" y="0"/>
                  </a:lnTo>
                  <a:lnTo>
                    <a:pt x="0" y="0"/>
                  </a:lnTo>
                  <a:lnTo>
                    <a:pt x="0" y="2"/>
                  </a:lnTo>
                  <a:lnTo>
                    <a:pt x="0" y="2"/>
                  </a:lnTo>
                  <a:lnTo>
                    <a:pt x="3" y="5"/>
                  </a:lnTo>
                  <a:lnTo>
                    <a:pt x="9" y="5"/>
                  </a:lnTo>
                  <a:lnTo>
                    <a:pt x="6" y="2"/>
                  </a:lnTo>
                  <a:lnTo>
                    <a:pt x="9" y="2"/>
                  </a:lnTo>
                  <a:lnTo>
                    <a:pt x="6"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69" name="Freeform 3396"/>
            <p:cNvSpPr/>
            <p:nvPr/>
          </p:nvSpPr>
          <p:spPr>
            <a:xfrm>
              <a:off x="-3477600" y="2009520"/>
              <a:ext cx="48240" cy="28440"/>
            </a:xfrm>
            <a:custGeom>
              <a:avLst/>
              <a:gdLst>
                <a:gd name="textAreaLeft" fmla="*/ 0 w 48240"/>
                <a:gd name="textAreaRight" fmla="*/ 48960 w 48240"/>
                <a:gd name="textAreaTop" fmla="*/ 0 h 28440"/>
                <a:gd name="textAreaBottom" fmla="*/ 29160 h 28440"/>
              </a:gdLst>
              <a:ahLst/>
              <a:cxnLst/>
              <a:rect l="textAreaLeft" t="textAreaTop" r="textAreaRight" b="textAreaBottom"/>
              <a:pathLst>
                <a:path w="8" h="5">
                  <a:moveTo>
                    <a:pt x="0" y="0"/>
                  </a:moveTo>
                  <a:lnTo>
                    <a:pt x="3" y="0"/>
                  </a:lnTo>
                  <a:lnTo>
                    <a:pt x="5" y="0"/>
                  </a:lnTo>
                  <a:lnTo>
                    <a:pt x="5" y="2"/>
                  </a:lnTo>
                  <a:lnTo>
                    <a:pt x="8" y="5"/>
                  </a:lnTo>
                  <a:lnTo>
                    <a:pt x="5" y="5"/>
                  </a:lnTo>
                  <a:lnTo>
                    <a:pt x="3" y="5"/>
                  </a:lnTo>
                  <a:lnTo>
                    <a:pt x="5" y="5"/>
                  </a:lnTo>
                  <a:lnTo>
                    <a:pt x="5" y="2"/>
                  </a:lnTo>
                  <a:lnTo>
                    <a:pt x="3" y="2"/>
                  </a:lnTo>
                  <a:lnTo>
                    <a:pt x="3" y="5"/>
                  </a:lnTo>
                  <a:lnTo>
                    <a:pt x="0"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0" name="Freeform 3398"/>
            <p:cNvSpPr/>
            <p:nvPr/>
          </p:nvSpPr>
          <p:spPr>
            <a:xfrm>
              <a:off x="-3740040" y="1377360"/>
              <a:ext cx="121320" cy="28440"/>
            </a:xfrm>
            <a:custGeom>
              <a:avLst/>
              <a:gdLst>
                <a:gd name="textAreaLeft" fmla="*/ 0 w 121320"/>
                <a:gd name="textAreaRight" fmla="*/ 122040 w 121320"/>
                <a:gd name="textAreaTop" fmla="*/ 0 h 28440"/>
                <a:gd name="textAreaBottom" fmla="*/ 29160 h 28440"/>
              </a:gdLst>
              <a:ahLst/>
              <a:cxnLst/>
              <a:rect l="textAreaLeft" t="textAreaTop" r="textAreaRight" b="textAreaBottom"/>
              <a:pathLst>
                <a:path w="20" h="5">
                  <a:moveTo>
                    <a:pt x="6" y="5"/>
                  </a:moveTo>
                  <a:lnTo>
                    <a:pt x="0" y="5"/>
                  </a:lnTo>
                  <a:lnTo>
                    <a:pt x="0" y="2"/>
                  </a:lnTo>
                  <a:lnTo>
                    <a:pt x="3" y="5"/>
                  </a:lnTo>
                  <a:lnTo>
                    <a:pt x="6" y="2"/>
                  </a:lnTo>
                  <a:lnTo>
                    <a:pt x="3" y="2"/>
                  </a:lnTo>
                  <a:lnTo>
                    <a:pt x="6" y="2"/>
                  </a:lnTo>
                  <a:lnTo>
                    <a:pt x="9" y="2"/>
                  </a:lnTo>
                  <a:lnTo>
                    <a:pt x="11" y="2"/>
                  </a:lnTo>
                  <a:lnTo>
                    <a:pt x="9" y="2"/>
                  </a:lnTo>
                  <a:lnTo>
                    <a:pt x="14" y="0"/>
                  </a:lnTo>
                  <a:lnTo>
                    <a:pt x="17" y="0"/>
                  </a:lnTo>
                  <a:lnTo>
                    <a:pt x="20" y="0"/>
                  </a:lnTo>
                  <a:lnTo>
                    <a:pt x="17" y="5"/>
                  </a:lnTo>
                  <a:lnTo>
                    <a:pt x="9" y="5"/>
                  </a:lnTo>
                  <a:lnTo>
                    <a:pt x="9"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1" name="Freeform 3399"/>
            <p:cNvSpPr/>
            <p:nvPr/>
          </p:nvSpPr>
          <p:spPr>
            <a:xfrm>
              <a:off x="-3569400" y="14886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0" y="0"/>
                  </a:lnTo>
                  <a:lnTo>
                    <a:pt x="3"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2" name="Freeform 3400"/>
            <p:cNvSpPr/>
            <p:nvPr/>
          </p:nvSpPr>
          <p:spPr>
            <a:xfrm>
              <a:off x="-3569400" y="15062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0"/>
                  </a:lnTo>
                  <a:lnTo>
                    <a:pt x="0" y="3"/>
                  </a:lnTo>
                  <a:lnTo>
                    <a:pt x="0" y="6"/>
                  </a:lnTo>
                  <a:lnTo>
                    <a:pt x="3" y="6"/>
                  </a:lnTo>
                  <a:lnTo>
                    <a:pt x="6"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3" name="Rectangle 3401"/>
            <p:cNvSpPr/>
            <p:nvPr/>
          </p:nvSpPr>
          <p:spPr>
            <a:xfrm>
              <a:off x="-3551040" y="1558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4" name="Freeform 3403"/>
            <p:cNvSpPr/>
            <p:nvPr/>
          </p:nvSpPr>
          <p:spPr>
            <a:xfrm>
              <a:off x="-3044880" y="1377360"/>
              <a:ext cx="48240" cy="11160"/>
            </a:xfrm>
            <a:custGeom>
              <a:avLst/>
              <a:gdLst>
                <a:gd name="textAreaLeft" fmla="*/ 0 w 48240"/>
                <a:gd name="textAreaRight" fmla="*/ 48960 w 48240"/>
                <a:gd name="textAreaTop" fmla="*/ 0 h 11160"/>
                <a:gd name="textAreaBottom" fmla="*/ 11880 h 11160"/>
              </a:gdLst>
              <a:ahLst/>
              <a:cxnLst/>
              <a:rect l="textAreaLeft" t="textAreaTop" r="textAreaRight" b="textAreaBottom"/>
              <a:pathLst>
                <a:path w="8" h="2">
                  <a:moveTo>
                    <a:pt x="5" y="2"/>
                  </a:moveTo>
                  <a:lnTo>
                    <a:pt x="5" y="0"/>
                  </a:lnTo>
                  <a:lnTo>
                    <a:pt x="8" y="0"/>
                  </a:lnTo>
                  <a:lnTo>
                    <a:pt x="3" y="0"/>
                  </a:lnTo>
                  <a:lnTo>
                    <a:pt x="0" y="0"/>
                  </a:lnTo>
                  <a:lnTo>
                    <a:pt x="3"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5" name="Freeform 3404"/>
            <p:cNvSpPr/>
            <p:nvPr/>
          </p:nvSpPr>
          <p:spPr>
            <a:xfrm>
              <a:off x="-3459600" y="127764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0"/>
                  </a:moveTo>
                  <a:lnTo>
                    <a:pt x="2" y="2"/>
                  </a:lnTo>
                  <a:lnTo>
                    <a:pt x="5" y="5"/>
                  </a:lnTo>
                  <a:lnTo>
                    <a:pt x="2" y="5"/>
                  </a:lnTo>
                  <a:lnTo>
                    <a:pt x="0" y="5"/>
                  </a:lnTo>
                  <a:lnTo>
                    <a:pt x="2" y="5"/>
                  </a:lnTo>
                  <a:lnTo>
                    <a:pt x="0" y="5"/>
                  </a:lnTo>
                  <a:lnTo>
                    <a:pt x="0"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6" name="Freeform 3405"/>
            <p:cNvSpPr/>
            <p:nvPr/>
          </p:nvSpPr>
          <p:spPr>
            <a:xfrm>
              <a:off x="-2819160" y="192168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0" y="3"/>
                  </a:moveTo>
                  <a:lnTo>
                    <a:pt x="3" y="0"/>
                  </a:lnTo>
                  <a:lnTo>
                    <a:pt x="3" y="3"/>
                  </a:lnTo>
                  <a:lnTo>
                    <a:pt x="5" y="3"/>
                  </a:lnTo>
                  <a:lnTo>
                    <a:pt x="8" y="3"/>
                  </a:lnTo>
                  <a:lnTo>
                    <a:pt x="8" y="0"/>
                  </a:lnTo>
                  <a:lnTo>
                    <a:pt x="11" y="0"/>
                  </a:lnTo>
                  <a:lnTo>
                    <a:pt x="11" y="3"/>
                  </a:lnTo>
                  <a:lnTo>
                    <a:pt x="14" y="3"/>
                  </a:lnTo>
                  <a:lnTo>
                    <a:pt x="11" y="3"/>
                  </a:lnTo>
                  <a:lnTo>
                    <a:pt x="8" y="6"/>
                  </a:lnTo>
                  <a:lnTo>
                    <a:pt x="5" y="6"/>
                  </a:lnTo>
                  <a:lnTo>
                    <a:pt x="8" y="3"/>
                  </a:lnTo>
                  <a:lnTo>
                    <a:pt x="5"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7" name="Rectangle 3406"/>
            <p:cNvSpPr/>
            <p:nvPr/>
          </p:nvSpPr>
          <p:spPr>
            <a:xfrm>
              <a:off x="-3148560" y="19569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8" name="Rectangle 3407"/>
            <p:cNvSpPr/>
            <p:nvPr/>
          </p:nvSpPr>
          <p:spPr>
            <a:xfrm>
              <a:off x="-3044880" y="20214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79" name="Freeform 3408"/>
            <p:cNvSpPr/>
            <p:nvPr/>
          </p:nvSpPr>
          <p:spPr>
            <a:xfrm>
              <a:off x="-2770200" y="2173680"/>
              <a:ext cx="36000" cy="63720"/>
            </a:xfrm>
            <a:custGeom>
              <a:avLst/>
              <a:gdLst>
                <a:gd name="textAreaLeft" fmla="*/ 0 w 36000"/>
                <a:gd name="textAreaRight" fmla="*/ 36720 w 36000"/>
                <a:gd name="textAreaTop" fmla="*/ 0 h 63720"/>
                <a:gd name="textAreaBottom" fmla="*/ 64440 h 63720"/>
              </a:gdLst>
              <a:ahLst/>
              <a:cxnLst/>
              <a:rect l="textAreaLeft" t="textAreaTop" r="textAreaRight" b="textAreaBottom"/>
              <a:pathLst>
                <a:path w="6" h="11">
                  <a:moveTo>
                    <a:pt x="3" y="0"/>
                  </a:moveTo>
                  <a:lnTo>
                    <a:pt x="6" y="0"/>
                  </a:lnTo>
                  <a:lnTo>
                    <a:pt x="6" y="3"/>
                  </a:lnTo>
                  <a:lnTo>
                    <a:pt x="6" y="6"/>
                  </a:lnTo>
                  <a:lnTo>
                    <a:pt x="6" y="9"/>
                  </a:lnTo>
                  <a:lnTo>
                    <a:pt x="3" y="11"/>
                  </a:lnTo>
                  <a:lnTo>
                    <a:pt x="0" y="11"/>
                  </a:lnTo>
                  <a:lnTo>
                    <a:pt x="0" y="9"/>
                  </a:lnTo>
                  <a:lnTo>
                    <a:pt x="0" y="6"/>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0" name="Freeform 3409"/>
            <p:cNvSpPr/>
            <p:nvPr/>
          </p:nvSpPr>
          <p:spPr>
            <a:xfrm>
              <a:off x="-3063240" y="2770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1" name="Freeform 3410"/>
            <p:cNvSpPr/>
            <p:nvPr/>
          </p:nvSpPr>
          <p:spPr>
            <a:xfrm>
              <a:off x="-3117960" y="2753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2" name="Freeform 3414"/>
            <p:cNvSpPr/>
            <p:nvPr/>
          </p:nvSpPr>
          <p:spPr>
            <a:xfrm>
              <a:off x="-5490000" y="110808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3" y="0"/>
                  </a:moveTo>
                  <a:lnTo>
                    <a:pt x="6" y="0"/>
                  </a:lnTo>
                  <a:lnTo>
                    <a:pt x="9" y="0"/>
                  </a:lnTo>
                  <a:lnTo>
                    <a:pt x="9" y="3"/>
                  </a:lnTo>
                  <a:lnTo>
                    <a:pt x="6" y="3"/>
                  </a:ln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3" name="Freeform 3415"/>
            <p:cNvSpPr/>
            <p:nvPr/>
          </p:nvSpPr>
          <p:spPr>
            <a:xfrm>
              <a:off x="-5331600" y="1072800"/>
              <a:ext cx="151560" cy="98640"/>
            </a:xfrm>
            <a:custGeom>
              <a:avLst/>
              <a:gdLst>
                <a:gd name="textAreaLeft" fmla="*/ 0 w 151560"/>
                <a:gd name="textAreaRight" fmla="*/ 152280 w 151560"/>
                <a:gd name="textAreaTop" fmla="*/ 0 h 98640"/>
                <a:gd name="textAreaBottom" fmla="*/ 99360 h 98640"/>
              </a:gdLst>
              <a:ahLst/>
              <a:cxnLst/>
              <a:rect l="textAreaLeft" t="textAreaTop" r="textAreaRight" b="textAreaBottom"/>
              <a:pathLst>
                <a:path w="25" h="17">
                  <a:moveTo>
                    <a:pt x="17" y="0"/>
                  </a:moveTo>
                  <a:lnTo>
                    <a:pt x="19" y="0"/>
                  </a:lnTo>
                  <a:lnTo>
                    <a:pt x="22" y="0"/>
                  </a:lnTo>
                  <a:lnTo>
                    <a:pt x="25" y="0"/>
                  </a:lnTo>
                  <a:lnTo>
                    <a:pt x="25" y="3"/>
                  </a:lnTo>
                  <a:lnTo>
                    <a:pt x="22" y="3"/>
                  </a:lnTo>
                  <a:lnTo>
                    <a:pt x="19" y="6"/>
                  </a:lnTo>
                  <a:lnTo>
                    <a:pt x="19" y="9"/>
                  </a:lnTo>
                  <a:lnTo>
                    <a:pt x="19" y="12"/>
                  </a:lnTo>
                  <a:lnTo>
                    <a:pt x="17" y="15"/>
                  </a:lnTo>
                  <a:lnTo>
                    <a:pt x="14" y="17"/>
                  </a:lnTo>
                  <a:lnTo>
                    <a:pt x="11" y="17"/>
                  </a:lnTo>
                  <a:lnTo>
                    <a:pt x="8" y="17"/>
                  </a:lnTo>
                  <a:lnTo>
                    <a:pt x="8" y="15"/>
                  </a:lnTo>
                  <a:lnTo>
                    <a:pt x="5" y="15"/>
                  </a:lnTo>
                  <a:lnTo>
                    <a:pt x="2" y="15"/>
                  </a:lnTo>
                  <a:lnTo>
                    <a:pt x="0" y="15"/>
                  </a:lnTo>
                  <a:lnTo>
                    <a:pt x="2" y="12"/>
                  </a:lnTo>
                  <a:lnTo>
                    <a:pt x="5" y="12"/>
                  </a:lnTo>
                  <a:lnTo>
                    <a:pt x="5" y="9"/>
                  </a:lnTo>
                  <a:lnTo>
                    <a:pt x="5" y="6"/>
                  </a:lnTo>
                  <a:lnTo>
                    <a:pt x="8" y="6"/>
                  </a:lnTo>
                  <a:lnTo>
                    <a:pt x="11" y="6"/>
                  </a:lnTo>
                  <a:lnTo>
                    <a:pt x="14" y="3"/>
                  </a:lnTo>
                  <a:lnTo>
                    <a:pt x="1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4" name="Freeform 3416"/>
            <p:cNvSpPr/>
            <p:nvPr/>
          </p:nvSpPr>
          <p:spPr>
            <a:xfrm>
              <a:off x="-4989960" y="955800"/>
              <a:ext cx="121320" cy="34560"/>
            </a:xfrm>
            <a:custGeom>
              <a:avLst/>
              <a:gdLst>
                <a:gd name="textAreaLeft" fmla="*/ 0 w 121320"/>
                <a:gd name="textAreaRight" fmla="*/ 122040 w 121320"/>
                <a:gd name="textAreaTop" fmla="*/ 0 h 34560"/>
                <a:gd name="textAreaBottom" fmla="*/ 35280 h 34560"/>
              </a:gdLst>
              <a:ahLst/>
              <a:cxnLst/>
              <a:rect l="textAreaLeft" t="textAreaTop" r="textAreaRight" b="textAreaBottom"/>
              <a:pathLst>
                <a:path w="20" h="6">
                  <a:moveTo>
                    <a:pt x="17" y="0"/>
                  </a:moveTo>
                  <a:lnTo>
                    <a:pt x="12" y="0"/>
                  </a:lnTo>
                  <a:lnTo>
                    <a:pt x="9" y="0"/>
                  </a:lnTo>
                  <a:lnTo>
                    <a:pt x="6" y="0"/>
                  </a:lnTo>
                  <a:lnTo>
                    <a:pt x="3" y="0"/>
                  </a:lnTo>
                  <a:lnTo>
                    <a:pt x="0" y="3"/>
                  </a:lnTo>
                  <a:lnTo>
                    <a:pt x="3" y="3"/>
                  </a:lnTo>
                  <a:lnTo>
                    <a:pt x="6" y="3"/>
                  </a:lnTo>
                  <a:lnTo>
                    <a:pt x="9" y="3"/>
                  </a:lnTo>
                  <a:lnTo>
                    <a:pt x="12" y="6"/>
                  </a:lnTo>
                  <a:lnTo>
                    <a:pt x="15" y="6"/>
                  </a:lnTo>
                  <a:lnTo>
                    <a:pt x="17" y="3"/>
                  </a:lnTo>
                  <a:lnTo>
                    <a:pt x="20" y="0"/>
                  </a:lnTo>
                  <a:lnTo>
                    <a:pt x="20" y="0"/>
                  </a:lnTo>
                  <a:lnTo>
                    <a:pt x="17"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5" name="Freeform 3417"/>
            <p:cNvSpPr/>
            <p:nvPr/>
          </p:nvSpPr>
          <p:spPr>
            <a:xfrm>
              <a:off x="-5002200" y="774360"/>
              <a:ext cx="115200" cy="51840"/>
            </a:xfrm>
            <a:custGeom>
              <a:avLst/>
              <a:gdLst>
                <a:gd name="textAreaLeft" fmla="*/ 0 w 115200"/>
                <a:gd name="textAreaRight" fmla="*/ 115920 w 115200"/>
                <a:gd name="textAreaTop" fmla="*/ 0 h 51840"/>
                <a:gd name="textAreaBottom" fmla="*/ 52560 h 51840"/>
              </a:gdLst>
              <a:ahLst/>
              <a:cxnLst/>
              <a:rect l="textAreaLeft" t="textAreaTop" r="textAreaRight" b="textAreaBottom"/>
              <a:pathLst>
                <a:path w="19" h="9">
                  <a:moveTo>
                    <a:pt x="0" y="3"/>
                  </a:moveTo>
                  <a:lnTo>
                    <a:pt x="2" y="6"/>
                  </a:lnTo>
                  <a:lnTo>
                    <a:pt x="5" y="6"/>
                  </a:lnTo>
                  <a:lnTo>
                    <a:pt x="8" y="6"/>
                  </a:lnTo>
                  <a:lnTo>
                    <a:pt x="8" y="9"/>
                  </a:lnTo>
                  <a:lnTo>
                    <a:pt x="11" y="9"/>
                  </a:lnTo>
                  <a:lnTo>
                    <a:pt x="14" y="9"/>
                  </a:lnTo>
                  <a:lnTo>
                    <a:pt x="17" y="9"/>
                  </a:lnTo>
                  <a:lnTo>
                    <a:pt x="19" y="6"/>
                  </a:lnTo>
                  <a:lnTo>
                    <a:pt x="19" y="3"/>
                  </a:lnTo>
                  <a:lnTo>
                    <a:pt x="17" y="3"/>
                  </a:lnTo>
                  <a:lnTo>
                    <a:pt x="14" y="0"/>
                  </a:lnTo>
                  <a:lnTo>
                    <a:pt x="11" y="0"/>
                  </a:lnTo>
                  <a:lnTo>
                    <a:pt x="8"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6" name="Freeform 3420"/>
            <p:cNvSpPr/>
            <p:nvPr/>
          </p:nvSpPr>
          <p:spPr>
            <a:xfrm>
              <a:off x="-4276440" y="809280"/>
              <a:ext cx="139680" cy="116280"/>
            </a:xfrm>
            <a:custGeom>
              <a:avLst/>
              <a:gdLst>
                <a:gd name="textAreaLeft" fmla="*/ 0 w 139680"/>
                <a:gd name="textAreaRight" fmla="*/ 140400 w 139680"/>
                <a:gd name="textAreaTop" fmla="*/ 0 h 116280"/>
                <a:gd name="textAreaBottom" fmla="*/ 117000 h 116280"/>
              </a:gdLst>
              <a:ahLst/>
              <a:cxnLst/>
              <a:rect l="textAreaLeft" t="textAreaTop" r="textAreaRight" b="textAreaBottom"/>
              <a:pathLst>
                <a:path w="23" h="20">
                  <a:moveTo>
                    <a:pt x="0" y="0"/>
                  </a:moveTo>
                  <a:lnTo>
                    <a:pt x="3" y="0"/>
                  </a:lnTo>
                  <a:lnTo>
                    <a:pt x="6" y="3"/>
                  </a:lnTo>
                  <a:lnTo>
                    <a:pt x="8" y="3"/>
                  </a:lnTo>
                  <a:lnTo>
                    <a:pt x="8" y="6"/>
                  </a:lnTo>
                  <a:lnTo>
                    <a:pt x="11" y="6"/>
                  </a:lnTo>
                  <a:lnTo>
                    <a:pt x="14" y="8"/>
                  </a:lnTo>
                  <a:lnTo>
                    <a:pt x="17" y="8"/>
                  </a:lnTo>
                  <a:lnTo>
                    <a:pt x="20" y="11"/>
                  </a:lnTo>
                  <a:lnTo>
                    <a:pt x="23" y="14"/>
                  </a:lnTo>
                  <a:lnTo>
                    <a:pt x="20" y="17"/>
                  </a:lnTo>
                  <a:lnTo>
                    <a:pt x="17" y="20"/>
                  </a:lnTo>
                  <a:lnTo>
                    <a:pt x="11" y="17"/>
                  </a:lnTo>
                  <a:lnTo>
                    <a:pt x="8" y="17"/>
                  </a:lnTo>
                  <a:lnTo>
                    <a:pt x="6" y="14"/>
                  </a:lnTo>
                  <a:lnTo>
                    <a:pt x="8" y="11"/>
                  </a:lnTo>
                  <a:lnTo>
                    <a:pt x="6" y="11"/>
                  </a:lnTo>
                  <a:lnTo>
                    <a:pt x="6" y="8"/>
                  </a:lnTo>
                  <a:lnTo>
                    <a:pt x="3" y="8"/>
                  </a:lnTo>
                  <a:lnTo>
                    <a:pt x="3"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7" name="Freeform 3421"/>
            <p:cNvSpPr/>
            <p:nvPr/>
          </p:nvSpPr>
          <p:spPr>
            <a:xfrm>
              <a:off x="-4087440" y="72756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9" y="0"/>
                  </a:moveTo>
                  <a:lnTo>
                    <a:pt x="6" y="3"/>
                  </a:lnTo>
                  <a:lnTo>
                    <a:pt x="0" y="3"/>
                  </a:lnTo>
                  <a:lnTo>
                    <a:pt x="3" y="5"/>
                  </a:lnTo>
                  <a:lnTo>
                    <a:pt x="6" y="5"/>
                  </a:lnTo>
                  <a:lnTo>
                    <a:pt x="6"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8" name="Freeform 3422"/>
            <p:cNvSpPr/>
            <p:nvPr/>
          </p:nvSpPr>
          <p:spPr>
            <a:xfrm>
              <a:off x="-4014360" y="792000"/>
              <a:ext cx="133560" cy="34560"/>
            </a:xfrm>
            <a:custGeom>
              <a:avLst/>
              <a:gdLst>
                <a:gd name="textAreaLeft" fmla="*/ 0 w 133560"/>
                <a:gd name="textAreaRight" fmla="*/ 134280 w 133560"/>
                <a:gd name="textAreaTop" fmla="*/ 0 h 34560"/>
                <a:gd name="textAreaBottom" fmla="*/ 35280 h 34560"/>
              </a:gdLst>
              <a:ahLst/>
              <a:cxnLst/>
              <a:rect l="textAreaLeft" t="textAreaTop" r="textAreaRight" b="textAreaBottom"/>
              <a:pathLst>
                <a:path w="22" h="6">
                  <a:moveTo>
                    <a:pt x="2" y="3"/>
                  </a:moveTo>
                  <a:lnTo>
                    <a:pt x="0" y="0"/>
                  </a:lnTo>
                  <a:lnTo>
                    <a:pt x="5" y="0"/>
                  </a:lnTo>
                  <a:lnTo>
                    <a:pt x="8" y="0"/>
                  </a:lnTo>
                  <a:lnTo>
                    <a:pt x="11" y="0"/>
                  </a:lnTo>
                  <a:lnTo>
                    <a:pt x="14" y="0"/>
                  </a:lnTo>
                  <a:lnTo>
                    <a:pt x="19" y="0"/>
                  </a:lnTo>
                  <a:lnTo>
                    <a:pt x="22" y="3"/>
                  </a:lnTo>
                  <a:lnTo>
                    <a:pt x="19" y="3"/>
                  </a:lnTo>
                  <a:lnTo>
                    <a:pt x="17" y="3"/>
                  </a:lnTo>
                  <a:lnTo>
                    <a:pt x="11" y="6"/>
                  </a:lnTo>
                  <a:lnTo>
                    <a:pt x="5" y="6"/>
                  </a:lnTo>
                  <a:lnTo>
                    <a:pt x="5" y="3"/>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89" name="Freeform 3427"/>
            <p:cNvSpPr/>
            <p:nvPr/>
          </p:nvSpPr>
          <p:spPr>
            <a:xfrm>
              <a:off x="-4105800" y="1072800"/>
              <a:ext cx="102960" cy="34560"/>
            </a:xfrm>
            <a:custGeom>
              <a:avLst/>
              <a:gdLst>
                <a:gd name="textAreaLeft" fmla="*/ 0 w 102960"/>
                <a:gd name="textAreaRight" fmla="*/ 103680 w 102960"/>
                <a:gd name="textAreaTop" fmla="*/ 0 h 34560"/>
                <a:gd name="textAreaBottom" fmla="*/ 35280 h 34560"/>
              </a:gdLst>
              <a:ahLst/>
              <a:cxnLst/>
              <a:rect l="textAreaLeft" t="textAreaTop" r="textAreaRight" b="textAreaBottom"/>
              <a:pathLst>
                <a:path w="17" h="6">
                  <a:moveTo>
                    <a:pt x="15" y="0"/>
                  </a:moveTo>
                  <a:lnTo>
                    <a:pt x="12" y="0"/>
                  </a:lnTo>
                  <a:lnTo>
                    <a:pt x="9" y="3"/>
                  </a:lnTo>
                  <a:lnTo>
                    <a:pt x="3" y="3"/>
                  </a:lnTo>
                  <a:lnTo>
                    <a:pt x="0" y="3"/>
                  </a:lnTo>
                  <a:lnTo>
                    <a:pt x="0" y="6"/>
                  </a:lnTo>
                  <a:lnTo>
                    <a:pt x="3" y="6"/>
                  </a:lnTo>
                  <a:lnTo>
                    <a:pt x="6" y="6"/>
                  </a:lnTo>
                  <a:lnTo>
                    <a:pt x="9" y="3"/>
                  </a:lnTo>
                  <a:lnTo>
                    <a:pt x="12" y="3"/>
                  </a:lnTo>
                  <a:lnTo>
                    <a:pt x="15" y="3"/>
                  </a:lnTo>
                  <a:lnTo>
                    <a:pt x="17" y="3"/>
                  </a:lnTo>
                  <a:lnTo>
                    <a:pt x="17" y="0"/>
                  </a:lnTo>
                  <a:lnTo>
                    <a:pt x="1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0" name="Freeform 3428"/>
            <p:cNvSpPr/>
            <p:nvPr/>
          </p:nvSpPr>
          <p:spPr>
            <a:xfrm>
              <a:off x="-4069440" y="110808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9" y="0"/>
                  </a:moveTo>
                  <a:lnTo>
                    <a:pt x="6" y="0"/>
                  </a:lnTo>
                  <a:lnTo>
                    <a:pt x="3" y="0"/>
                  </a:lnTo>
                  <a:lnTo>
                    <a:pt x="0" y="3"/>
                  </a:lnTo>
                  <a:lnTo>
                    <a:pt x="6" y="3"/>
                  </a:lnTo>
                  <a:lnTo>
                    <a:pt x="9" y="3"/>
                  </a:lnTo>
                  <a:lnTo>
                    <a:pt x="11" y="3"/>
                  </a:lnTo>
                  <a:lnTo>
                    <a:pt x="11"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1" name="Freeform 3430"/>
            <p:cNvSpPr/>
            <p:nvPr/>
          </p:nvSpPr>
          <p:spPr>
            <a:xfrm>
              <a:off x="-3947400" y="97344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8" y="0"/>
                  </a:moveTo>
                  <a:lnTo>
                    <a:pt x="6" y="0"/>
                  </a:lnTo>
                  <a:lnTo>
                    <a:pt x="3" y="3"/>
                  </a:lnTo>
                  <a:lnTo>
                    <a:pt x="0" y="3"/>
                  </a:lnTo>
                  <a:lnTo>
                    <a:pt x="0" y="6"/>
                  </a:lnTo>
                  <a:lnTo>
                    <a:pt x="3" y="6"/>
                  </a:lnTo>
                  <a:lnTo>
                    <a:pt x="8" y="3"/>
                  </a:lnTo>
                  <a:lnTo>
                    <a:pt x="11" y="3"/>
                  </a:lnTo>
                  <a:lnTo>
                    <a:pt x="14" y="0"/>
                  </a:lnTo>
                  <a:lnTo>
                    <a:pt x="11"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2" name="Freeform 3431"/>
            <p:cNvSpPr/>
            <p:nvPr/>
          </p:nvSpPr>
          <p:spPr>
            <a:xfrm>
              <a:off x="-3429000" y="109044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6" y="0"/>
                  </a:moveTo>
                  <a:lnTo>
                    <a:pt x="3" y="0"/>
                  </a:lnTo>
                  <a:lnTo>
                    <a:pt x="3" y="3"/>
                  </a:lnTo>
                  <a:lnTo>
                    <a:pt x="0" y="3"/>
                  </a:lnTo>
                  <a:lnTo>
                    <a:pt x="0" y="6"/>
                  </a:lnTo>
                  <a:lnTo>
                    <a:pt x="3" y="6"/>
                  </a:lnTo>
                  <a:lnTo>
                    <a:pt x="6" y="6"/>
                  </a:lnTo>
                  <a:lnTo>
                    <a:pt x="9" y="6"/>
                  </a:lnTo>
                  <a:lnTo>
                    <a:pt x="6" y="3"/>
                  </a:lnTo>
                  <a:lnTo>
                    <a:pt x="9" y="0"/>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3" name="Freeform 3432"/>
            <p:cNvSpPr/>
            <p:nvPr/>
          </p:nvSpPr>
          <p:spPr>
            <a:xfrm>
              <a:off x="-3581280" y="1143000"/>
              <a:ext cx="84600" cy="28440"/>
            </a:xfrm>
            <a:custGeom>
              <a:avLst/>
              <a:gdLst>
                <a:gd name="textAreaLeft" fmla="*/ 0 w 84600"/>
                <a:gd name="textAreaRight" fmla="*/ 85320 w 84600"/>
                <a:gd name="textAreaTop" fmla="*/ 0 h 28440"/>
                <a:gd name="textAreaBottom" fmla="*/ 29160 h 28440"/>
              </a:gdLst>
              <a:ahLst/>
              <a:cxnLst/>
              <a:rect l="textAreaLeft" t="textAreaTop" r="textAreaRight" b="textAreaBottom"/>
              <a:pathLst>
                <a:path w="14" h="5">
                  <a:moveTo>
                    <a:pt x="8" y="0"/>
                  </a:moveTo>
                  <a:lnTo>
                    <a:pt x="5" y="0"/>
                  </a:lnTo>
                  <a:lnTo>
                    <a:pt x="2" y="3"/>
                  </a:lnTo>
                  <a:lnTo>
                    <a:pt x="0" y="3"/>
                  </a:lnTo>
                  <a:lnTo>
                    <a:pt x="2" y="5"/>
                  </a:lnTo>
                  <a:lnTo>
                    <a:pt x="5" y="5"/>
                  </a:lnTo>
                  <a:lnTo>
                    <a:pt x="5" y="3"/>
                  </a:lnTo>
                  <a:lnTo>
                    <a:pt x="8" y="3"/>
                  </a:lnTo>
                  <a:lnTo>
                    <a:pt x="11" y="3"/>
                  </a:lnTo>
                  <a:lnTo>
                    <a:pt x="14" y="0"/>
                  </a:lnTo>
                  <a:lnTo>
                    <a:pt x="11"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4" name="Freeform 3434"/>
            <p:cNvSpPr/>
            <p:nvPr/>
          </p:nvSpPr>
          <p:spPr>
            <a:xfrm>
              <a:off x="-3532680" y="809280"/>
              <a:ext cx="291960" cy="63720"/>
            </a:xfrm>
            <a:custGeom>
              <a:avLst/>
              <a:gdLst>
                <a:gd name="textAreaLeft" fmla="*/ 0 w 291960"/>
                <a:gd name="textAreaRight" fmla="*/ 292680 w 291960"/>
                <a:gd name="textAreaTop" fmla="*/ 0 h 63720"/>
                <a:gd name="textAreaBottom" fmla="*/ 64440 h 63720"/>
              </a:gdLst>
              <a:ahLst/>
              <a:cxnLst/>
              <a:rect l="textAreaLeft" t="textAreaTop" r="textAreaRight" b="textAreaBottom"/>
              <a:pathLst>
                <a:path w="48" h="11">
                  <a:moveTo>
                    <a:pt x="3" y="3"/>
                  </a:moveTo>
                  <a:lnTo>
                    <a:pt x="6" y="3"/>
                  </a:lnTo>
                  <a:lnTo>
                    <a:pt x="9" y="0"/>
                  </a:lnTo>
                  <a:lnTo>
                    <a:pt x="12" y="0"/>
                  </a:lnTo>
                  <a:lnTo>
                    <a:pt x="14" y="0"/>
                  </a:lnTo>
                  <a:lnTo>
                    <a:pt x="17" y="3"/>
                  </a:lnTo>
                  <a:lnTo>
                    <a:pt x="20" y="3"/>
                  </a:lnTo>
                  <a:lnTo>
                    <a:pt x="23" y="3"/>
                  </a:lnTo>
                  <a:lnTo>
                    <a:pt x="23" y="0"/>
                  </a:lnTo>
                  <a:lnTo>
                    <a:pt x="26" y="0"/>
                  </a:lnTo>
                  <a:lnTo>
                    <a:pt x="29" y="0"/>
                  </a:lnTo>
                  <a:lnTo>
                    <a:pt x="31" y="0"/>
                  </a:lnTo>
                  <a:lnTo>
                    <a:pt x="34" y="3"/>
                  </a:lnTo>
                  <a:lnTo>
                    <a:pt x="37" y="3"/>
                  </a:lnTo>
                  <a:lnTo>
                    <a:pt x="40" y="3"/>
                  </a:lnTo>
                  <a:lnTo>
                    <a:pt x="37" y="6"/>
                  </a:lnTo>
                  <a:lnTo>
                    <a:pt x="40" y="6"/>
                  </a:lnTo>
                  <a:lnTo>
                    <a:pt x="43" y="6"/>
                  </a:lnTo>
                  <a:lnTo>
                    <a:pt x="46" y="6"/>
                  </a:lnTo>
                  <a:lnTo>
                    <a:pt x="48" y="8"/>
                  </a:lnTo>
                  <a:lnTo>
                    <a:pt x="46" y="8"/>
                  </a:lnTo>
                  <a:lnTo>
                    <a:pt x="43" y="8"/>
                  </a:lnTo>
                  <a:lnTo>
                    <a:pt x="40" y="11"/>
                  </a:lnTo>
                  <a:lnTo>
                    <a:pt x="34" y="8"/>
                  </a:lnTo>
                  <a:lnTo>
                    <a:pt x="31" y="11"/>
                  </a:lnTo>
                  <a:lnTo>
                    <a:pt x="26" y="11"/>
                  </a:lnTo>
                  <a:lnTo>
                    <a:pt x="23" y="8"/>
                  </a:lnTo>
                  <a:lnTo>
                    <a:pt x="20" y="8"/>
                  </a:lnTo>
                  <a:lnTo>
                    <a:pt x="17" y="8"/>
                  </a:lnTo>
                  <a:lnTo>
                    <a:pt x="14" y="11"/>
                  </a:lnTo>
                  <a:lnTo>
                    <a:pt x="12" y="11"/>
                  </a:lnTo>
                  <a:lnTo>
                    <a:pt x="9" y="8"/>
                  </a:lnTo>
                  <a:lnTo>
                    <a:pt x="6" y="11"/>
                  </a:lnTo>
                  <a:lnTo>
                    <a:pt x="3" y="11"/>
                  </a:lnTo>
                  <a:lnTo>
                    <a:pt x="0" y="8"/>
                  </a:lnTo>
                  <a:lnTo>
                    <a:pt x="3" y="8"/>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5" name="Freeform 3435"/>
            <p:cNvSpPr/>
            <p:nvPr/>
          </p:nvSpPr>
          <p:spPr>
            <a:xfrm>
              <a:off x="-2697120" y="1623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6" name="Freeform 3436"/>
            <p:cNvSpPr/>
            <p:nvPr/>
          </p:nvSpPr>
          <p:spPr>
            <a:xfrm>
              <a:off x="-2684880" y="1623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7" name="Freeform 3437"/>
            <p:cNvSpPr/>
            <p:nvPr/>
          </p:nvSpPr>
          <p:spPr>
            <a:xfrm>
              <a:off x="-2197080" y="1605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8" name="Freeform 3438"/>
            <p:cNvSpPr/>
            <p:nvPr/>
          </p:nvSpPr>
          <p:spPr>
            <a:xfrm>
              <a:off x="-2160360" y="16056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3" y="3"/>
                  </a:lnTo>
                  <a:lnTo>
                    <a:pt x="0" y="0"/>
                  </a:lnTo>
                  <a:lnTo>
                    <a:pt x="3" y="0"/>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499" name="Rectangle 3439"/>
            <p:cNvSpPr/>
            <p:nvPr/>
          </p:nvSpPr>
          <p:spPr>
            <a:xfrm>
              <a:off x="-1831320" y="1640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0" name="Freeform 3441"/>
            <p:cNvSpPr/>
            <p:nvPr/>
          </p:nvSpPr>
          <p:spPr>
            <a:xfrm>
              <a:off x="-1709280" y="17053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2" y="0"/>
                  </a:lnTo>
                  <a:lnTo>
                    <a:pt x="0"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1" name="Freeform 3442"/>
            <p:cNvSpPr/>
            <p:nvPr/>
          </p:nvSpPr>
          <p:spPr>
            <a:xfrm>
              <a:off x="-1538640" y="17931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2" name="Freeform 3443"/>
            <p:cNvSpPr/>
            <p:nvPr/>
          </p:nvSpPr>
          <p:spPr>
            <a:xfrm>
              <a:off x="-3776400" y="428760"/>
              <a:ext cx="121320" cy="63720"/>
            </a:xfrm>
            <a:custGeom>
              <a:avLst/>
              <a:gdLst>
                <a:gd name="textAreaLeft" fmla="*/ 0 w 121320"/>
                <a:gd name="textAreaRight" fmla="*/ 122040 w 121320"/>
                <a:gd name="textAreaTop" fmla="*/ 0 h 63720"/>
                <a:gd name="textAreaBottom" fmla="*/ 64440 h 63720"/>
              </a:gdLst>
              <a:ahLst/>
              <a:cxnLst/>
              <a:rect l="textAreaLeft" t="textAreaTop" r="textAreaRight" b="textAreaBottom"/>
              <a:pathLst>
                <a:path w="20" h="11">
                  <a:moveTo>
                    <a:pt x="12" y="0"/>
                  </a:moveTo>
                  <a:lnTo>
                    <a:pt x="15" y="0"/>
                  </a:lnTo>
                  <a:lnTo>
                    <a:pt x="17" y="0"/>
                  </a:lnTo>
                  <a:lnTo>
                    <a:pt x="17" y="2"/>
                  </a:lnTo>
                  <a:lnTo>
                    <a:pt x="17" y="5"/>
                  </a:lnTo>
                  <a:lnTo>
                    <a:pt x="17" y="8"/>
                  </a:lnTo>
                  <a:lnTo>
                    <a:pt x="20" y="8"/>
                  </a:lnTo>
                  <a:lnTo>
                    <a:pt x="17" y="11"/>
                  </a:lnTo>
                  <a:lnTo>
                    <a:pt x="15" y="11"/>
                  </a:lnTo>
                  <a:lnTo>
                    <a:pt x="9" y="11"/>
                  </a:lnTo>
                  <a:lnTo>
                    <a:pt x="9" y="8"/>
                  </a:lnTo>
                  <a:lnTo>
                    <a:pt x="9" y="5"/>
                  </a:lnTo>
                  <a:lnTo>
                    <a:pt x="6" y="5"/>
                  </a:lnTo>
                  <a:lnTo>
                    <a:pt x="3" y="5"/>
                  </a:lnTo>
                  <a:lnTo>
                    <a:pt x="0" y="5"/>
                  </a:lnTo>
                  <a:lnTo>
                    <a:pt x="0" y="2"/>
                  </a:lnTo>
                  <a:lnTo>
                    <a:pt x="3" y="2"/>
                  </a:lnTo>
                  <a:lnTo>
                    <a:pt x="3" y="0"/>
                  </a:lnTo>
                  <a:lnTo>
                    <a:pt x="6" y="0"/>
                  </a:lnTo>
                  <a:lnTo>
                    <a:pt x="9" y="0"/>
                  </a:lnTo>
                  <a:lnTo>
                    <a:pt x="1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3" name="Freeform 3444"/>
            <p:cNvSpPr/>
            <p:nvPr/>
          </p:nvSpPr>
          <p:spPr>
            <a:xfrm>
              <a:off x="-2215440" y="107280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9" y="0"/>
                  </a:moveTo>
                  <a:lnTo>
                    <a:pt x="6" y="0"/>
                  </a:lnTo>
                  <a:lnTo>
                    <a:pt x="3" y="0"/>
                  </a:lnTo>
                  <a:lnTo>
                    <a:pt x="3" y="3"/>
                  </a:lnTo>
                  <a:lnTo>
                    <a:pt x="0" y="6"/>
                  </a:lnTo>
                  <a:lnTo>
                    <a:pt x="0" y="9"/>
                  </a:lnTo>
                  <a:lnTo>
                    <a:pt x="3" y="9"/>
                  </a:lnTo>
                  <a:lnTo>
                    <a:pt x="6" y="9"/>
                  </a:lnTo>
                  <a:lnTo>
                    <a:pt x="9" y="9"/>
                  </a:lnTo>
                  <a:lnTo>
                    <a:pt x="9" y="6"/>
                  </a:lnTo>
                  <a:lnTo>
                    <a:pt x="9" y="9"/>
                  </a:lnTo>
                  <a:lnTo>
                    <a:pt x="12" y="9"/>
                  </a:lnTo>
                  <a:lnTo>
                    <a:pt x="12" y="6"/>
                  </a:lnTo>
                  <a:lnTo>
                    <a:pt x="9" y="6"/>
                  </a:lnTo>
                  <a:lnTo>
                    <a:pt x="9" y="3"/>
                  </a:lnTo>
                  <a:lnTo>
                    <a:pt x="12" y="3"/>
                  </a:lnTo>
                  <a:lnTo>
                    <a:pt x="12" y="0"/>
                  </a:lnTo>
                  <a:lnTo>
                    <a:pt x="12"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4" name="Freeform 3446"/>
            <p:cNvSpPr/>
            <p:nvPr/>
          </p:nvSpPr>
          <p:spPr>
            <a:xfrm>
              <a:off x="-3459600" y="311760"/>
              <a:ext cx="84600" cy="11160"/>
            </a:xfrm>
            <a:custGeom>
              <a:avLst/>
              <a:gdLst>
                <a:gd name="textAreaLeft" fmla="*/ 0 w 84600"/>
                <a:gd name="textAreaRight" fmla="*/ 85320 w 84600"/>
                <a:gd name="textAreaTop" fmla="*/ 0 h 11160"/>
                <a:gd name="textAreaBottom" fmla="*/ 11880 h 11160"/>
              </a:gdLst>
              <a:ahLst/>
              <a:cxnLst/>
              <a:rect l="textAreaLeft" t="textAreaTop" r="textAreaRight" b="textAreaBottom"/>
              <a:pathLst>
                <a:path w="14" h="2">
                  <a:moveTo>
                    <a:pt x="5" y="0"/>
                  </a:moveTo>
                  <a:lnTo>
                    <a:pt x="8" y="0"/>
                  </a:lnTo>
                  <a:lnTo>
                    <a:pt x="11" y="0"/>
                  </a:lnTo>
                  <a:lnTo>
                    <a:pt x="14" y="0"/>
                  </a:lnTo>
                  <a:lnTo>
                    <a:pt x="14" y="2"/>
                  </a:lnTo>
                  <a:lnTo>
                    <a:pt x="11" y="2"/>
                  </a:lnTo>
                  <a:lnTo>
                    <a:pt x="8" y="2"/>
                  </a:lnTo>
                  <a:lnTo>
                    <a:pt x="5" y="2"/>
                  </a:lnTo>
                  <a:lnTo>
                    <a:pt x="2" y="2"/>
                  </a:lnTo>
                  <a:lnTo>
                    <a:pt x="0" y="2"/>
                  </a:lnTo>
                  <a:lnTo>
                    <a:pt x="2" y="2"/>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5" name="Freeform 3448"/>
            <p:cNvSpPr/>
            <p:nvPr/>
          </p:nvSpPr>
          <p:spPr>
            <a:xfrm>
              <a:off x="-2733840" y="59292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14" y="3"/>
                  </a:moveTo>
                  <a:lnTo>
                    <a:pt x="11" y="0"/>
                  </a:lnTo>
                  <a:lnTo>
                    <a:pt x="8" y="3"/>
                  </a:lnTo>
                  <a:lnTo>
                    <a:pt x="6" y="3"/>
                  </a:lnTo>
                  <a:lnTo>
                    <a:pt x="3" y="3"/>
                  </a:lnTo>
                  <a:lnTo>
                    <a:pt x="0" y="3"/>
                  </a:lnTo>
                  <a:lnTo>
                    <a:pt x="0" y="6"/>
                  </a:lnTo>
                  <a:lnTo>
                    <a:pt x="3" y="6"/>
                  </a:lnTo>
                  <a:lnTo>
                    <a:pt x="6" y="6"/>
                  </a:lnTo>
                  <a:lnTo>
                    <a:pt x="8" y="6"/>
                  </a:lnTo>
                  <a:lnTo>
                    <a:pt x="11" y="6"/>
                  </a:lnTo>
                  <a:lnTo>
                    <a:pt x="14" y="6"/>
                  </a:lnTo>
                  <a:lnTo>
                    <a:pt x="14" y="6"/>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6" name="Freeform 3449"/>
            <p:cNvSpPr/>
            <p:nvPr/>
          </p:nvSpPr>
          <p:spPr>
            <a:xfrm>
              <a:off x="-4435200" y="14418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6" y="0"/>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7" name="Freeform 3451"/>
            <p:cNvSpPr/>
            <p:nvPr/>
          </p:nvSpPr>
          <p:spPr>
            <a:xfrm>
              <a:off x="-4191120" y="1172520"/>
              <a:ext cx="102960" cy="69480"/>
            </a:xfrm>
            <a:custGeom>
              <a:avLst/>
              <a:gdLst>
                <a:gd name="textAreaLeft" fmla="*/ 0 w 102960"/>
                <a:gd name="textAreaRight" fmla="*/ 103680 w 102960"/>
                <a:gd name="textAreaTop" fmla="*/ 0 h 69480"/>
                <a:gd name="textAreaBottom" fmla="*/ 70200 h 69480"/>
              </a:gdLst>
              <a:ahLst/>
              <a:cxnLst/>
              <a:rect l="textAreaLeft" t="textAreaTop" r="textAreaRight" b="textAreaBottom"/>
              <a:pathLst>
                <a:path w="17" h="12">
                  <a:moveTo>
                    <a:pt x="0" y="6"/>
                  </a:moveTo>
                  <a:lnTo>
                    <a:pt x="0" y="9"/>
                  </a:lnTo>
                  <a:lnTo>
                    <a:pt x="3" y="9"/>
                  </a:lnTo>
                  <a:lnTo>
                    <a:pt x="6" y="9"/>
                  </a:lnTo>
                  <a:lnTo>
                    <a:pt x="6" y="12"/>
                  </a:lnTo>
                  <a:lnTo>
                    <a:pt x="12" y="9"/>
                  </a:lnTo>
                  <a:lnTo>
                    <a:pt x="14" y="9"/>
                  </a:lnTo>
                  <a:lnTo>
                    <a:pt x="14" y="6"/>
                  </a:lnTo>
                  <a:lnTo>
                    <a:pt x="17" y="6"/>
                  </a:lnTo>
                  <a:lnTo>
                    <a:pt x="14" y="6"/>
                  </a:lnTo>
                  <a:lnTo>
                    <a:pt x="12" y="6"/>
                  </a:lnTo>
                  <a:lnTo>
                    <a:pt x="14" y="3"/>
                  </a:lnTo>
                  <a:lnTo>
                    <a:pt x="12" y="3"/>
                  </a:lnTo>
                  <a:lnTo>
                    <a:pt x="12" y="0"/>
                  </a:lnTo>
                  <a:lnTo>
                    <a:pt x="9" y="0"/>
                  </a:lnTo>
                  <a:lnTo>
                    <a:pt x="6"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8" name="Freeform 3452"/>
            <p:cNvSpPr/>
            <p:nvPr/>
          </p:nvSpPr>
          <p:spPr>
            <a:xfrm>
              <a:off x="-3117960" y="89136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6" y="0"/>
                  </a:moveTo>
                  <a:lnTo>
                    <a:pt x="3" y="0"/>
                  </a:lnTo>
                  <a:lnTo>
                    <a:pt x="0" y="0"/>
                  </a:lnTo>
                  <a:lnTo>
                    <a:pt x="3" y="3"/>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09" name="Freeform 3453"/>
            <p:cNvSpPr/>
            <p:nvPr/>
          </p:nvSpPr>
          <p:spPr>
            <a:xfrm>
              <a:off x="-3099600" y="844560"/>
              <a:ext cx="121320" cy="63720"/>
            </a:xfrm>
            <a:custGeom>
              <a:avLst/>
              <a:gdLst>
                <a:gd name="textAreaLeft" fmla="*/ 0 w 121320"/>
                <a:gd name="textAreaRight" fmla="*/ 122040 w 121320"/>
                <a:gd name="textAreaTop" fmla="*/ 0 h 63720"/>
                <a:gd name="textAreaBottom" fmla="*/ 64440 h 63720"/>
              </a:gdLst>
              <a:ahLst/>
              <a:cxnLst/>
              <a:rect l="textAreaLeft" t="textAreaTop" r="textAreaRight" b="textAreaBottom"/>
              <a:pathLst>
                <a:path w="20" h="11">
                  <a:moveTo>
                    <a:pt x="6" y="0"/>
                  </a:moveTo>
                  <a:lnTo>
                    <a:pt x="9" y="0"/>
                  </a:lnTo>
                  <a:lnTo>
                    <a:pt x="12" y="0"/>
                  </a:lnTo>
                  <a:lnTo>
                    <a:pt x="12" y="2"/>
                  </a:lnTo>
                  <a:lnTo>
                    <a:pt x="14" y="2"/>
                  </a:lnTo>
                  <a:lnTo>
                    <a:pt x="17" y="2"/>
                  </a:lnTo>
                  <a:lnTo>
                    <a:pt x="17" y="5"/>
                  </a:lnTo>
                  <a:lnTo>
                    <a:pt x="20" y="5"/>
                  </a:lnTo>
                  <a:lnTo>
                    <a:pt x="20" y="8"/>
                  </a:lnTo>
                  <a:lnTo>
                    <a:pt x="20" y="11"/>
                  </a:lnTo>
                  <a:lnTo>
                    <a:pt x="14" y="11"/>
                  </a:lnTo>
                  <a:lnTo>
                    <a:pt x="12" y="11"/>
                  </a:lnTo>
                  <a:lnTo>
                    <a:pt x="9" y="8"/>
                  </a:lnTo>
                  <a:lnTo>
                    <a:pt x="6" y="8"/>
                  </a:lnTo>
                  <a:lnTo>
                    <a:pt x="3" y="5"/>
                  </a:lnTo>
                  <a:lnTo>
                    <a:pt x="0" y="5"/>
                  </a:lnTo>
                  <a:lnTo>
                    <a:pt x="0" y="2"/>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0" name="Freeform 3454"/>
            <p:cNvSpPr/>
            <p:nvPr/>
          </p:nvSpPr>
          <p:spPr>
            <a:xfrm>
              <a:off x="-3026520" y="955800"/>
              <a:ext cx="48240" cy="69480"/>
            </a:xfrm>
            <a:custGeom>
              <a:avLst/>
              <a:gdLst>
                <a:gd name="textAreaLeft" fmla="*/ 0 w 48240"/>
                <a:gd name="textAreaRight" fmla="*/ 48960 w 48240"/>
                <a:gd name="textAreaTop" fmla="*/ 0 h 69480"/>
                <a:gd name="textAreaBottom" fmla="*/ 70200 h 69480"/>
              </a:gdLst>
              <a:ahLst/>
              <a:cxnLst/>
              <a:rect l="textAreaLeft" t="textAreaTop" r="textAreaRight" b="textAreaBottom"/>
              <a:pathLst>
                <a:path w="8" h="12">
                  <a:moveTo>
                    <a:pt x="0" y="0"/>
                  </a:moveTo>
                  <a:lnTo>
                    <a:pt x="2" y="0"/>
                  </a:lnTo>
                  <a:lnTo>
                    <a:pt x="5" y="0"/>
                  </a:lnTo>
                  <a:lnTo>
                    <a:pt x="5" y="3"/>
                  </a:lnTo>
                  <a:lnTo>
                    <a:pt x="5" y="6"/>
                  </a:lnTo>
                  <a:lnTo>
                    <a:pt x="5" y="9"/>
                  </a:lnTo>
                  <a:lnTo>
                    <a:pt x="8" y="9"/>
                  </a:lnTo>
                  <a:lnTo>
                    <a:pt x="5" y="9"/>
                  </a:lnTo>
                  <a:lnTo>
                    <a:pt x="5" y="12"/>
                  </a:lnTo>
                  <a:lnTo>
                    <a:pt x="2" y="12"/>
                  </a:lnTo>
                  <a:lnTo>
                    <a:pt x="0" y="9"/>
                  </a:ln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1" name="Freeform 3456"/>
            <p:cNvSpPr/>
            <p:nvPr/>
          </p:nvSpPr>
          <p:spPr>
            <a:xfrm>
              <a:off x="-1831320" y="2858400"/>
              <a:ext cx="66240" cy="11160"/>
            </a:xfrm>
            <a:custGeom>
              <a:avLst/>
              <a:gdLst>
                <a:gd name="textAreaLeft" fmla="*/ 0 w 66240"/>
                <a:gd name="textAreaRight" fmla="*/ 66960 w 66240"/>
                <a:gd name="textAreaTop" fmla="*/ 0 h 11160"/>
                <a:gd name="textAreaBottom" fmla="*/ 11880 h 11160"/>
              </a:gdLst>
              <a:ahLst/>
              <a:cxnLst/>
              <a:rect l="textAreaLeft" t="textAreaTop" r="textAreaRight" b="textAreaBottom"/>
              <a:pathLst>
                <a:path w="11" h="2">
                  <a:moveTo>
                    <a:pt x="5" y="2"/>
                  </a:moveTo>
                  <a:lnTo>
                    <a:pt x="5" y="0"/>
                  </a:lnTo>
                  <a:lnTo>
                    <a:pt x="3" y="0"/>
                  </a:lnTo>
                  <a:lnTo>
                    <a:pt x="0" y="2"/>
                  </a:lnTo>
                  <a:lnTo>
                    <a:pt x="3" y="2"/>
                  </a:lnTo>
                  <a:lnTo>
                    <a:pt x="3" y="2"/>
                  </a:lnTo>
                  <a:lnTo>
                    <a:pt x="11" y="2"/>
                  </a:lnTo>
                  <a:lnTo>
                    <a:pt x="11" y="0"/>
                  </a:lnTo>
                  <a:lnTo>
                    <a:pt x="8" y="0"/>
                  </a:lnTo>
                  <a:lnTo>
                    <a:pt x="8"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2" name="Freeform 3457"/>
            <p:cNvSpPr/>
            <p:nvPr/>
          </p:nvSpPr>
          <p:spPr>
            <a:xfrm>
              <a:off x="-1538640" y="2858400"/>
              <a:ext cx="66240" cy="28440"/>
            </a:xfrm>
            <a:custGeom>
              <a:avLst/>
              <a:gdLst>
                <a:gd name="textAreaLeft" fmla="*/ 0 w 66240"/>
                <a:gd name="textAreaRight" fmla="*/ 66960 w 66240"/>
                <a:gd name="textAreaTop" fmla="*/ 0 h 28440"/>
                <a:gd name="textAreaBottom" fmla="*/ 29160 h 28440"/>
              </a:gdLst>
              <a:ahLst/>
              <a:cxnLst/>
              <a:rect l="textAreaLeft" t="textAreaTop" r="textAreaRight" b="textAreaBottom"/>
              <a:pathLst>
                <a:path w="11" h="5">
                  <a:moveTo>
                    <a:pt x="3" y="0"/>
                  </a:moveTo>
                  <a:lnTo>
                    <a:pt x="6" y="0"/>
                  </a:lnTo>
                  <a:lnTo>
                    <a:pt x="9" y="0"/>
                  </a:lnTo>
                  <a:lnTo>
                    <a:pt x="11" y="2"/>
                  </a:lnTo>
                  <a:lnTo>
                    <a:pt x="9" y="2"/>
                  </a:lnTo>
                  <a:lnTo>
                    <a:pt x="6" y="5"/>
                  </a:lnTo>
                  <a:lnTo>
                    <a:pt x="6" y="2"/>
                  </a:lnTo>
                  <a:lnTo>
                    <a:pt x="3" y="2"/>
                  </a:lnTo>
                  <a:lnTo>
                    <a:pt x="3" y="2"/>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3" name="Freeform 3458"/>
            <p:cNvSpPr/>
            <p:nvPr/>
          </p:nvSpPr>
          <p:spPr>
            <a:xfrm>
              <a:off x="-1038600" y="28702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3"/>
                  </a:moveTo>
                  <a:lnTo>
                    <a:pt x="3" y="3"/>
                  </a:lnTo>
                  <a:lnTo>
                    <a:pt x="6" y="0"/>
                  </a:lnTo>
                  <a:lnTo>
                    <a:pt x="6" y="3"/>
                  </a:lnTo>
                  <a:lnTo>
                    <a:pt x="6" y="0"/>
                  </a:lnTo>
                  <a:lnTo>
                    <a:pt x="6" y="3"/>
                  </a:lnTo>
                  <a:lnTo>
                    <a:pt x="3"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4" name="Freeform 3459"/>
            <p:cNvSpPr/>
            <p:nvPr/>
          </p:nvSpPr>
          <p:spPr>
            <a:xfrm>
              <a:off x="-223380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5" name="Freeform 3460"/>
            <p:cNvSpPr/>
            <p:nvPr/>
          </p:nvSpPr>
          <p:spPr>
            <a:xfrm>
              <a:off x="-1312920" y="31042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0"/>
                  </a:lnTo>
                  <a:lnTo>
                    <a:pt x="0" y="0"/>
                  </a:lnTo>
                  <a:lnTo>
                    <a:pt x="0" y="3"/>
                  </a:lnTo>
                  <a:lnTo>
                    <a:pt x="0" y="6"/>
                  </a:lnTo>
                  <a:lnTo>
                    <a:pt x="3" y="6"/>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6" name="Rectangle 3461"/>
            <p:cNvSpPr/>
            <p:nvPr/>
          </p:nvSpPr>
          <p:spPr>
            <a:xfrm>
              <a:off x="-276120" y="1874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7" name="Freeform 3462"/>
            <p:cNvSpPr/>
            <p:nvPr/>
          </p:nvSpPr>
          <p:spPr>
            <a:xfrm>
              <a:off x="4320" y="1939320"/>
              <a:ext cx="48240" cy="51840"/>
            </a:xfrm>
            <a:custGeom>
              <a:avLst/>
              <a:gdLst>
                <a:gd name="textAreaLeft" fmla="*/ 0 w 48240"/>
                <a:gd name="textAreaRight" fmla="*/ 48960 w 48240"/>
                <a:gd name="textAreaTop" fmla="*/ 0 h 51840"/>
                <a:gd name="textAreaBottom" fmla="*/ 52560 h 51840"/>
              </a:gdLst>
              <a:ahLst/>
              <a:cxnLst/>
              <a:rect l="textAreaLeft" t="textAreaTop" r="textAreaRight" b="textAreaBottom"/>
              <a:pathLst>
                <a:path w="8" h="9">
                  <a:moveTo>
                    <a:pt x="8" y="3"/>
                  </a:moveTo>
                  <a:lnTo>
                    <a:pt x="6" y="3"/>
                  </a:lnTo>
                  <a:lnTo>
                    <a:pt x="3" y="0"/>
                  </a:lnTo>
                  <a:lnTo>
                    <a:pt x="3" y="3"/>
                  </a:lnTo>
                  <a:lnTo>
                    <a:pt x="0" y="3"/>
                  </a:lnTo>
                  <a:lnTo>
                    <a:pt x="3" y="3"/>
                  </a:lnTo>
                  <a:lnTo>
                    <a:pt x="6" y="3"/>
                  </a:lnTo>
                  <a:lnTo>
                    <a:pt x="0" y="6"/>
                  </a:lnTo>
                  <a:lnTo>
                    <a:pt x="3" y="9"/>
                  </a:lnTo>
                  <a:lnTo>
                    <a:pt x="6" y="9"/>
                  </a:lnTo>
                  <a:lnTo>
                    <a:pt x="3" y="6"/>
                  </a:lnTo>
                  <a:lnTo>
                    <a:pt x="6" y="3"/>
                  </a:lnTo>
                  <a:lnTo>
                    <a:pt x="6"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8" name="Freeform 3464"/>
            <p:cNvSpPr/>
            <p:nvPr/>
          </p:nvSpPr>
          <p:spPr>
            <a:xfrm>
              <a:off x="-483480" y="1289520"/>
              <a:ext cx="72360" cy="16920"/>
            </a:xfrm>
            <a:custGeom>
              <a:avLst/>
              <a:gdLst>
                <a:gd name="textAreaLeft" fmla="*/ 0 w 72360"/>
                <a:gd name="textAreaRight" fmla="*/ 73080 w 72360"/>
                <a:gd name="textAreaTop" fmla="*/ 0 h 16920"/>
                <a:gd name="textAreaBottom" fmla="*/ 17640 h 16920"/>
              </a:gdLst>
              <a:ahLst/>
              <a:cxnLst/>
              <a:rect l="textAreaLeft" t="textAreaTop" r="textAreaRight" b="textAreaBottom"/>
              <a:pathLst>
                <a:path w="12" h="3">
                  <a:moveTo>
                    <a:pt x="12" y="3"/>
                  </a:moveTo>
                  <a:lnTo>
                    <a:pt x="9" y="3"/>
                  </a:lnTo>
                  <a:lnTo>
                    <a:pt x="6" y="3"/>
                  </a:lnTo>
                  <a:lnTo>
                    <a:pt x="3" y="3"/>
                  </a:lnTo>
                  <a:lnTo>
                    <a:pt x="0" y="3"/>
                  </a:lnTo>
                  <a:lnTo>
                    <a:pt x="3" y="3"/>
                  </a:lnTo>
                  <a:lnTo>
                    <a:pt x="6" y="3"/>
                  </a:lnTo>
                  <a:lnTo>
                    <a:pt x="6" y="0"/>
                  </a:lnTo>
                  <a:lnTo>
                    <a:pt x="9" y="3"/>
                  </a:lnTo>
                  <a:lnTo>
                    <a:pt x="12" y="0"/>
                  </a:lnTo>
                  <a:lnTo>
                    <a:pt x="1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19" name="Freeform 3465"/>
            <p:cNvSpPr/>
            <p:nvPr/>
          </p:nvSpPr>
          <p:spPr>
            <a:xfrm>
              <a:off x="-410400" y="13888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3"/>
                  </a:moveTo>
                  <a:lnTo>
                    <a:pt x="5" y="3"/>
                  </a:lnTo>
                  <a:lnTo>
                    <a:pt x="3" y="3"/>
                  </a:lnTo>
                  <a:lnTo>
                    <a:pt x="0" y="3"/>
                  </a:lnTo>
                  <a:lnTo>
                    <a:pt x="3" y="3"/>
                  </a:lnTo>
                  <a:lnTo>
                    <a:pt x="0" y="3"/>
                  </a:lnTo>
                  <a:lnTo>
                    <a:pt x="0" y="0"/>
                  </a:lnTo>
                  <a:lnTo>
                    <a:pt x="3" y="0"/>
                  </a:lnTo>
                  <a:lnTo>
                    <a:pt x="5"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0" name="Freeform 3466"/>
            <p:cNvSpPr/>
            <p:nvPr/>
          </p:nvSpPr>
          <p:spPr>
            <a:xfrm>
              <a:off x="-465120" y="1342080"/>
              <a:ext cx="84600" cy="16920"/>
            </a:xfrm>
            <a:custGeom>
              <a:avLst/>
              <a:gdLst>
                <a:gd name="textAreaLeft" fmla="*/ 0 w 84600"/>
                <a:gd name="textAreaRight" fmla="*/ 85320 w 84600"/>
                <a:gd name="textAreaTop" fmla="*/ 0 h 16920"/>
                <a:gd name="textAreaBottom" fmla="*/ 17640 h 16920"/>
              </a:gdLst>
              <a:ahLst/>
              <a:cxnLst/>
              <a:rect l="textAreaLeft" t="textAreaTop" r="textAreaRight" b="textAreaBottom"/>
              <a:pathLst>
                <a:path w="14" h="3">
                  <a:moveTo>
                    <a:pt x="14" y="0"/>
                  </a:moveTo>
                  <a:lnTo>
                    <a:pt x="12" y="0"/>
                  </a:lnTo>
                  <a:lnTo>
                    <a:pt x="12" y="3"/>
                  </a:lnTo>
                  <a:lnTo>
                    <a:pt x="9" y="3"/>
                  </a:lnTo>
                  <a:lnTo>
                    <a:pt x="6" y="3"/>
                  </a:lnTo>
                  <a:lnTo>
                    <a:pt x="3" y="3"/>
                  </a:lnTo>
                  <a:lnTo>
                    <a:pt x="0" y="3"/>
                  </a:lnTo>
                  <a:lnTo>
                    <a:pt x="6" y="3"/>
                  </a:lnTo>
                  <a:lnTo>
                    <a:pt x="9" y="3"/>
                  </a:lnTo>
                  <a:lnTo>
                    <a:pt x="9" y="0"/>
                  </a:lnTo>
                  <a:lnTo>
                    <a:pt x="12" y="0"/>
                  </a:lnTo>
                  <a:lnTo>
                    <a:pt x="12" y="0"/>
                  </a:lnTo>
                  <a:lnTo>
                    <a:pt x="14"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1" name="Freeform 3467"/>
            <p:cNvSpPr/>
            <p:nvPr/>
          </p:nvSpPr>
          <p:spPr>
            <a:xfrm>
              <a:off x="-428760" y="142416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6" y="0"/>
                  </a:lnTo>
                  <a:lnTo>
                    <a:pt x="6" y="3"/>
                  </a:lnTo>
                  <a:lnTo>
                    <a:pt x="3" y="3"/>
                  </a:lnTo>
                  <a:lnTo>
                    <a:pt x="0" y="0"/>
                  </a:lnTo>
                  <a:lnTo>
                    <a:pt x="3" y="0"/>
                  </a:lnTo>
                  <a:lnTo>
                    <a:pt x="6"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2" name="Freeform 3468"/>
            <p:cNvSpPr/>
            <p:nvPr/>
          </p:nvSpPr>
          <p:spPr>
            <a:xfrm>
              <a:off x="-392040" y="1441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3" name="Freeform 3469"/>
            <p:cNvSpPr/>
            <p:nvPr/>
          </p:nvSpPr>
          <p:spPr>
            <a:xfrm>
              <a:off x="-343080" y="1459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4" name="Freeform 3470"/>
            <p:cNvSpPr/>
            <p:nvPr/>
          </p:nvSpPr>
          <p:spPr>
            <a:xfrm>
              <a:off x="-343080" y="1476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5" name="Freeform 3471"/>
            <p:cNvSpPr/>
            <p:nvPr/>
          </p:nvSpPr>
          <p:spPr>
            <a:xfrm>
              <a:off x="-306720" y="1523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6" name="Freeform 3472"/>
            <p:cNvSpPr/>
            <p:nvPr/>
          </p:nvSpPr>
          <p:spPr>
            <a:xfrm>
              <a:off x="-343080" y="155880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0"/>
                  </a:moveTo>
                  <a:lnTo>
                    <a:pt x="6" y="0"/>
                  </a:lnTo>
                  <a:lnTo>
                    <a:pt x="3" y="3"/>
                  </a:lnTo>
                  <a:lnTo>
                    <a:pt x="0" y="3"/>
                  </a:lnTo>
                  <a:lnTo>
                    <a:pt x="3" y="3"/>
                  </a:lnTo>
                  <a:lnTo>
                    <a:pt x="6" y="3"/>
                  </a:lnTo>
                  <a:lnTo>
                    <a:pt x="9"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7" name="Freeform 3473"/>
            <p:cNvSpPr/>
            <p:nvPr/>
          </p:nvSpPr>
          <p:spPr>
            <a:xfrm>
              <a:off x="-379800" y="15588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6" y="3"/>
                  </a:lnTo>
                  <a:lnTo>
                    <a:pt x="3" y="3"/>
                  </a:lnTo>
                  <a:lnTo>
                    <a:pt x="0" y="3"/>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8" name="Freeform 3474"/>
            <p:cNvSpPr/>
            <p:nvPr/>
          </p:nvSpPr>
          <p:spPr>
            <a:xfrm>
              <a:off x="-361440" y="1476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29" name="Freeform 3475"/>
            <p:cNvSpPr/>
            <p:nvPr/>
          </p:nvSpPr>
          <p:spPr>
            <a:xfrm>
              <a:off x="-306720" y="1594080"/>
              <a:ext cx="48240" cy="11160"/>
            </a:xfrm>
            <a:custGeom>
              <a:avLst/>
              <a:gdLst>
                <a:gd name="textAreaLeft" fmla="*/ 0 w 48240"/>
                <a:gd name="textAreaRight" fmla="*/ 48960 w 48240"/>
                <a:gd name="textAreaTop" fmla="*/ 0 h 11160"/>
                <a:gd name="textAreaBottom" fmla="*/ 11880 h 11160"/>
              </a:gdLst>
              <a:ahLst/>
              <a:cxnLst/>
              <a:rect l="textAreaLeft" t="textAreaTop" r="textAreaRight" b="textAreaBottom"/>
              <a:pathLst>
                <a:path w="8" h="2">
                  <a:moveTo>
                    <a:pt x="8" y="2"/>
                  </a:moveTo>
                  <a:lnTo>
                    <a:pt x="5" y="0"/>
                  </a:lnTo>
                  <a:lnTo>
                    <a:pt x="3" y="0"/>
                  </a:lnTo>
                  <a:lnTo>
                    <a:pt x="0" y="2"/>
                  </a:lnTo>
                  <a:lnTo>
                    <a:pt x="3" y="2"/>
                  </a:lnTo>
                  <a:lnTo>
                    <a:pt x="5" y="2"/>
                  </a:lnTo>
                  <a:lnTo>
                    <a:pt x="8"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0" name="Freeform 3476"/>
            <p:cNvSpPr/>
            <p:nvPr/>
          </p:nvSpPr>
          <p:spPr>
            <a:xfrm>
              <a:off x="-343080" y="160560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9" y="3"/>
                  </a:moveTo>
                  <a:lnTo>
                    <a:pt x="6" y="6"/>
                  </a:lnTo>
                  <a:lnTo>
                    <a:pt x="3" y="6"/>
                  </a:lnTo>
                  <a:lnTo>
                    <a:pt x="0" y="6"/>
                  </a:lnTo>
                  <a:lnTo>
                    <a:pt x="3" y="6"/>
                  </a:lnTo>
                  <a:lnTo>
                    <a:pt x="6" y="3"/>
                  </a:lnTo>
                  <a:lnTo>
                    <a:pt x="3" y="3"/>
                  </a:lnTo>
                  <a:lnTo>
                    <a:pt x="6" y="3"/>
                  </a:lnTo>
                  <a:lnTo>
                    <a:pt x="9"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1" name="Freeform 3477"/>
            <p:cNvSpPr/>
            <p:nvPr/>
          </p:nvSpPr>
          <p:spPr>
            <a:xfrm>
              <a:off x="-343080" y="16758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6" y="3"/>
                  </a:lnTo>
                  <a:lnTo>
                    <a:pt x="3" y="3"/>
                  </a:lnTo>
                  <a:lnTo>
                    <a:pt x="0" y="3"/>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2" name="Freeform 3478"/>
            <p:cNvSpPr/>
            <p:nvPr/>
          </p:nvSpPr>
          <p:spPr>
            <a:xfrm>
              <a:off x="-166320" y="170532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3"/>
                  </a:moveTo>
                  <a:lnTo>
                    <a:pt x="5" y="3"/>
                  </a:lnTo>
                  <a:lnTo>
                    <a:pt x="2" y="3"/>
                  </a:lnTo>
                  <a:lnTo>
                    <a:pt x="0" y="3"/>
                  </a:lnTo>
                  <a:lnTo>
                    <a:pt x="2" y="3"/>
                  </a:lnTo>
                  <a:lnTo>
                    <a:pt x="5" y="0"/>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3" name="Freeform 3479"/>
            <p:cNvSpPr/>
            <p:nvPr/>
          </p:nvSpPr>
          <p:spPr>
            <a:xfrm>
              <a:off x="-203040" y="17578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6" y="0"/>
                  </a:moveTo>
                  <a:lnTo>
                    <a:pt x="6" y="3"/>
                  </a:lnTo>
                  <a:lnTo>
                    <a:pt x="8" y="3"/>
                  </a:lnTo>
                  <a:lnTo>
                    <a:pt x="8" y="6"/>
                  </a:lnTo>
                  <a:lnTo>
                    <a:pt x="6" y="6"/>
                  </a:lnTo>
                  <a:lnTo>
                    <a:pt x="3" y="6"/>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4" name="Freeform 3480"/>
            <p:cNvSpPr/>
            <p:nvPr/>
          </p:nvSpPr>
          <p:spPr>
            <a:xfrm>
              <a:off x="-135720" y="175788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6" y="0"/>
                  </a:moveTo>
                  <a:lnTo>
                    <a:pt x="0" y="0"/>
                  </a:lnTo>
                  <a:lnTo>
                    <a:pt x="0" y="3"/>
                  </a:lnTo>
                  <a:lnTo>
                    <a:pt x="3" y="6"/>
                  </a:lnTo>
                  <a:lnTo>
                    <a:pt x="6" y="6"/>
                  </a:lnTo>
                  <a:lnTo>
                    <a:pt x="6" y="3"/>
                  </a:lnTo>
                  <a:lnTo>
                    <a:pt x="9" y="3"/>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5" name="Freeform 3481"/>
            <p:cNvSpPr/>
            <p:nvPr/>
          </p:nvSpPr>
          <p:spPr>
            <a:xfrm>
              <a:off x="-62640" y="18046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3"/>
                  </a:moveTo>
                  <a:lnTo>
                    <a:pt x="5" y="0"/>
                  </a:lnTo>
                  <a:lnTo>
                    <a:pt x="2" y="0"/>
                  </a:lnTo>
                  <a:lnTo>
                    <a:pt x="0" y="3"/>
                  </a:lnTo>
                  <a:lnTo>
                    <a:pt x="2" y="3"/>
                  </a:lnTo>
                  <a:lnTo>
                    <a:pt x="5" y="3"/>
                  </a:lnTo>
                  <a:lnTo>
                    <a:pt x="5"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6" name="Rectangle 3482"/>
            <p:cNvSpPr/>
            <p:nvPr/>
          </p:nvSpPr>
          <p:spPr>
            <a:xfrm>
              <a:off x="-32400" y="18399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7" name="Freeform 3483"/>
            <p:cNvSpPr/>
            <p:nvPr/>
          </p:nvSpPr>
          <p:spPr>
            <a:xfrm>
              <a:off x="-14040" y="18223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8" name="Freeform 3484"/>
            <p:cNvSpPr/>
            <p:nvPr/>
          </p:nvSpPr>
          <p:spPr>
            <a:xfrm>
              <a:off x="-135720" y="2138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39" name="Freeform 3486"/>
            <p:cNvSpPr/>
            <p:nvPr/>
          </p:nvSpPr>
          <p:spPr>
            <a:xfrm>
              <a:off x="-62640" y="21736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2" y="0"/>
                  </a:lnTo>
                  <a:lnTo>
                    <a:pt x="0" y="0"/>
                  </a:lnTo>
                  <a:lnTo>
                    <a:pt x="2" y="3"/>
                  </a:lnTo>
                  <a:lnTo>
                    <a:pt x="2"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0" name="Freeform 3487"/>
            <p:cNvSpPr/>
            <p:nvPr/>
          </p:nvSpPr>
          <p:spPr>
            <a:xfrm>
              <a:off x="-135720" y="217368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6" y="0"/>
                  </a:move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1" name="Freeform 3488"/>
            <p:cNvSpPr/>
            <p:nvPr/>
          </p:nvSpPr>
          <p:spPr>
            <a:xfrm>
              <a:off x="-62640" y="2226240"/>
              <a:ext cx="66240" cy="11160"/>
            </a:xfrm>
            <a:custGeom>
              <a:avLst/>
              <a:gdLst>
                <a:gd name="textAreaLeft" fmla="*/ 0 w 66240"/>
                <a:gd name="textAreaRight" fmla="*/ 66960 w 66240"/>
                <a:gd name="textAreaTop" fmla="*/ 0 h 11160"/>
                <a:gd name="textAreaBottom" fmla="*/ 11880 h 11160"/>
              </a:gdLst>
              <a:ahLst/>
              <a:cxnLst/>
              <a:rect l="textAreaLeft" t="textAreaTop" r="textAreaRight" b="textAreaBottom"/>
              <a:pathLst>
                <a:path w="11" h="2">
                  <a:moveTo>
                    <a:pt x="11" y="2"/>
                  </a:moveTo>
                  <a:lnTo>
                    <a:pt x="8" y="2"/>
                  </a:lnTo>
                  <a:lnTo>
                    <a:pt x="2" y="2"/>
                  </a:lnTo>
                  <a:lnTo>
                    <a:pt x="5" y="2"/>
                  </a:lnTo>
                  <a:lnTo>
                    <a:pt x="2" y="2"/>
                  </a:lnTo>
                  <a:lnTo>
                    <a:pt x="0" y="2"/>
                  </a:lnTo>
                  <a:lnTo>
                    <a:pt x="0" y="0"/>
                  </a:lnTo>
                  <a:lnTo>
                    <a:pt x="5" y="0"/>
                  </a:lnTo>
                  <a:lnTo>
                    <a:pt x="11" y="0"/>
                  </a:lnTo>
                  <a:lnTo>
                    <a:pt x="11" y="0"/>
                  </a:lnTo>
                  <a:lnTo>
                    <a:pt x="11"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2" name="Freeform 3489"/>
            <p:cNvSpPr/>
            <p:nvPr/>
          </p:nvSpPr>
          <p:spPr>
            <a:xfrm>
              <a:off x="-203040" y="22906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3" y="0"/>
                  </a:lnTo>
                  <a:lnTo>
                    <a:pt x="0" y="3"/>
                  </a:lnTo>
                  <a:lnTo>
                    <a:pt x="6" y="3"/>
                  </a:lnTo>
                  <a:lnTo>
                    <a:pt x="6"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3" name="Freeform 3490"/>
            <p:cNvSpPr/>
            <p:nvPr/>
          </p:nvSpPr>
          <p:spPr>
            <a:xfrm>
              <a:off x="-166320" y="23374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4" name="Freeform 3491"/>
            <p:cNvSpPr/>
            <p:nvPr/>
          </p:nvSpPr>
          <p:spPr>
            <a:xfrm>
              <a:off x="22680" y="264204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3" y="0"/>
                  </a:moveTo>
                  <a:lnTo>
                    <a:pt x="5" y="0"/>
                  </a:lnTo>
                  <a:lnTo>
                    <a:pt x="0"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5" name="Freeform 3492"/>
            <p:cNvSpPr/>
            <p:nvPr/>
          </p:nvSpPr>
          <p:spPr>
            <a:xfrm>
              <a:off x="-14040" y="264204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6" y="2"/>
                  </a:lnTo>
                  <a:lnTo>
                    <a:pt x="0" y="2"/>
                  </a:lnTo>
                  <a:lnTo>
                    <a:pt x="3" y="2"/>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6" name="Freeform 3493"/>
            <p:cNvSpPr/>
            <p:nvPr/>
          </p:nvSpPr>
          <p:spPr>
            <a:xfrm>
              <a:off x="-14040" y="26535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0" y="0"/>
                  </a:lnTo>
                  <a:lnTo>
                    <a:pt x="0" y="3"/>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7" name="Freeform 3494"/>
            <p:cNvSpPr/>
            <p:nvPr/>
          </p:nvSpPr>
          <p:spPr>
            <a:xfrm>
              <a:off x="278640" y="305748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6" y="0"/>
                  </a:lnTo>
                  <a:lnTo>
                    <a:pt x="3" y="0"/>
                  </a:lnTo>
                  <a:lnTo>
                    <a:pt x="0" y="2"/>
                  </a:lnTo>
                  <a:lnTo>
                    <a:pt x="3" y="2"/>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8" name="Freeform 3495"/>
            <p:cNvSpPr/>
            <p:nvPr/>
          </p:nvSpPr>
          <p:spPr>
            <a:xfrm>
              <a:off x="266760" y="30693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5" y="0"/>
                  </a:lnTo>
                  <a:lnTo>
                    <a:pt x="2" y="0"/>
                  </a:lnTo>
                  <a:lnTo>
                    <a:pt x="0" y="0"/>
                  </a:lnTo>
                  <a:lnTo>
                    <a:pt x="0" y="3"/>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49" name="Freeform 3496"/>
            <p:cNvSpPr/>
            <p:nvPr/>
          </p:nvSpPr>
          <p:spPr>
            <a:xfrm>
              <a:off x="352080" y="30574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0" name="Freeform 3497"/>
            <p:cNvSpPr/>
            <p:nvPr/>
          </p:nvSpPr>
          <p:spPr>
            <a:xfrm>
              <a:off x="382320" y="305748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0" y="2"/>
                  </a:moveTo>
                  <a:lnTo>
                    <a:pt x="3" y="0"/>
                  </a:lnTo>
                  <a:lnTo>
                    <a:pt x="6"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1" name="Rectangle 3498"/>
            <p:cNvSpPr/>
            <p:nvPr/>
          </p:nvSpPr>
          <p:spPr>
            <a:xfrm>
              <a:off x="473760" y="31219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2" name="Freeform 3499"/>
            <p:cNvSpPr/>
            <p:nvPr/>
          </p:nvSpPr>
          <p:spPr>
            <a:xfrm>
              <a:off x="419040" y="30870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3"/>
                  </a:moveTo>
                  <a:lnTo>
                    <a:pt x="6" y="3"/>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3" name="Freeform 3500"/>
            <p:cNvSpPr/>
            <p:nvPr/>
          </p:nvSpPr>
          <p:spPr>
            <a:xfrm>
              <a:off x="400680" y="3069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4" name="Freeform 3501"/>
            <p:cNvSpPr/>
            <p:nvPr/>
          </p:nvSpPr>
          <p:spPr>
            <a:xfrm>
              <a:off x="559440" y="315720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3"/>
                  </a:moveTo>
                  <a:lnTo>
                    <a:pt x="3" y="5"/>
                  </a:ln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5" name="Freeform 3505"/>
            <p:cNvSpPr/>
            <p:nvPr/>
          </p:nvSpPr>
          <p:spPr>
            <a:xfrm>
              <a:off x="711720" y="2858400"/>
              <a:ext cx="54000" cy="11160"/>
            </a:xfrm>
            <a:custGeom>
              <a:avLst/>
              <a:gdLst>
                <a:gd name="textAreaLeft" fmla="*/ 0 w 54000"/>
                <a:gd name="textAreaRight" fmla="*/ 54720 w 54000"/>
                <a:gd name="textAreaTop" fmla="*/ 0 h 11160"/>
                <a:gd name="textAreaBottom" fmla="*/ 11880 h 11160"/>
              </a:gdLst>
              <a:ahLst/>
              <a:cxnLst/>
              <a:rect l="textAreaLeft" t="textAreaTop" r="textAreaRight" b="textAreaBottom"/>
              <a:pathLst>
                <a:path w="9" h="2">
                  <a:moveTo>
                    <a:pt x="0" y="0"/>
                  </a:moveTo>
                  <a:lnTo>
                    <a:pt x="3" y="0"/>
                  </a:lnTo>
                  <a:lnTo>
                    <a:pt x="6" y="0"/>
                  </a:lnTo>
                  <a:lnTo>
                    <a:pt x="9" y="0"/>
                  </a:lnTo>
                  <a:lnTo>
                    <a:pt x="6"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6" name="Freeform 3511"/>
            <p:cNvSpPr/>
            <p:nvPr/>
          </p:nvSpPr>
          <p:spPr>
            <a:xfrm>
              <a:off x="821520" y="-1918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0" y="3"/>
                  </a:ln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7" name="Freeform 3512"/>
            <p:cNvSpPr/>
            <p:nvPr/>
          </p:nvSpPr>
          <p:spPr>
            <a:xfrm>
              <a:off x="730080" y="-191880"/>
              <a:ext cx="139680" cy="51840"/>
            </a:xfrm>
            <a:custGeom>
              <a:avLst/>
              <a:gdLst>
                <a:gd name="textAreaLeft" fmla="*/ 0 w 139680"/>
                <a:gd name="textAreaRight" fmla="*/ 140400 w 139680"/>
                <a:gd name="textAreaTop" fmla="*/ 0 h 51840"/>
                <a:gd name="textAreaBottom" fmla="*/ 52560 h 51840"/>
              </a:gdLst>
              <a:ahLst/>
              <a:cxnLst/>
              <a:rect l="textAreaLeft" t="textAreaTop" r="textAreaRight" b="textAreaBottom"/>
              <a:pathLst>
                <a:path w="23" h="9">
                  <a:moveTo>
                    <a:pt x="3" y="0"/>
                  </a:moveTo>
                  <a:lnTo>
                    <a:pt x="6" y="0"/>
                  </a:lnTo>
                  <a:lnTo>
                    <a:pt x="9" y="3"/>
                  </a:lnTo>
                  <a:lnTo>
                    <a:pt x="12" y="3"/>
                  </a:lnTo>
                  <a:lnTo>
                    <a:pt x="15" y="6"/>
                  </a:lnTo>
                  <a:lnTo>
                    <a:pt x="17" y="6"/>
                  </a:lnTo>
                  <a:lnTo>
                    <a:pt x="23" y="9"/>
                  </a:lnTo>
                  <a:lnTo>
                    <a:pt x="17" y="9"/>
                  </a:lnTo>
                  <a:lnTo>
                    <a:pt x="15" y="9"/>
                  </a:lnTo>
                  <a:lnTo>
                    <a:pt x="12" y="6"/>
                  </a:lnTo>
                  <a:lnTo>
                    <a:pt x="9" y="6"/>
                  </a:lnTo>
                  <a:lnTo>
                    <a:pt x="6" y="6"/>
                  </a:lnTo>
                  <a:lnTo>
                    <a:pt x="3"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8" name="Freeform 3513"/>
            <p:cNvSpPr/>
            <p:nvPr/>
          </p:nvSpPr>
          <p:spPr>
            <a:xfrm>
              <a:off x="730080" y="-156600"/>
              <a:ext cx="102960" cy="34560"/>
            </a:xfrm>
            <a:custGeom>
              <a:avLst/>
              <a:gdLst>
                <a:gd name="textAreaLeft" fmla="*/ 0 w 102960"/>
                <a:gd name="textAreaRight" fmla="*/ 103680 w 102960"/>
                <a:gd name="textAreaTop" fmla="*/ 0 h 34560"/>
                <a:gd name="textAreaBottom" fmla="*/ 35280 h 34560"/>
              </a:gdLst>
              <a:ahLst/>
              <a:cxnLst/>
              <a:rect l="textAreaLeft" t="textAreaTop" r="textAreaRight" b="textAreaBottom"/>
              <a:pathLst>
                <a:path w="17" h="6">
                  <a:moveTo>
                    <a:pt x="3" y="0"/>
                  </a:moveTo>
                  <a:lnTo>
                    <a:pt x="0" y="0"/>
                  </a:lnTo>
                  <a:lnTo>
                    <a:pt x="3" y="3"/>
                  </a:lnTo>
                  <a:lnTo>
                    <a:pt x="6" y="3"/>
                  </a:lnTo>
                  <a:lnTo>
                    <a:pt x="9" y="3"/>
                  </a:lnTo>
                  <a:lnTo>
                    <a:pt x="12" y="6"/>
                  </a:lnTo>
                  <a:lnTo>
                    <a:pt x="15" y="6"/>
                  </a:lnTo>
                  <a:lnTo>
                    <a:pt x="17" y="6"/>
                  </a:lnTo>
                  <a:lnTo>
                    <a:pt x="17" y="3"/>
                  </a:lnTo>
                  <a:lnTo>
                    <a:pt x="15" y="3"/>
                  </a:lnTo>
                  <a:lnTo>
                    <a:pt x="12" y="3"/>
                  </a:lnTo>
                  <a:lnTo>
                    <a:pt x="9"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59" name="Freeform 3514"/>
            <p:cNvSpPr/>
            <p:nvPr/>
          </p:nvSpPr>
          <p:spPr>
            <a:xfrm>
              <a:off x="681120" y="-156600"/>
              <a:ext cx="102960" cy="51840"/>
            </a:xfrm>
            <a:custGeom>
              <a:avLst/>
              <a:gdLst>
                <a:gd name="textAreaLeft" fmla="*/ 0 w 102960"/>
                <a:gd name="textAreaRight" fmla="*/ 103680 w 102960"/>
                <a:gd name="textAreaTop" fmla="*/ 0 h 51840"/>
                <a:gd name="textAreaBottom" fmla="*/ 52560 h 51840"/>
              </a:gdLst>
              <a:ahLst/>
              <a:cxnLst/>
              <a:rect l="textAreaLeft" t="textAreaTop" r="textAreaRight" b="textAreaBottom"/>
              <a:pathLst>
                <a:path w="17" h="9">
                  <a:moveTo>
                    <a:pt x="0" y="0"/>
                  </a:moveTo>
                  <a:lnTo>
                    <a:pt x="3" y="0"/>
                  </a:lnTo>
                  <a:lnTo>
                    <a:pt x="5" y="3"/>
                  </a:lnTo>
                  <a:lnTo>
                    <a:pt x="11" y="3"/>
                  </a:lnTo>
                  <a:lnTo>
                    <a:pt x="14" y="6"/>
                  </a:lnTo>
                  <a:lnTo>
                    <a:pt x="17" y="6"/>
                  </a:lnTo>
                  <a:lnTo>
                    <a:pt x="14" y="9"/>
                  </a:lnTo>
                  <a:lnTo>
                    <a:pt x="11" y="9"/>
                  </a:lnTo>
                  <a:lnTo>
                    <a:pt x="8" y="6"/>
                  </a:lnTo>
                  <a:lnTo>
                    <a:pt x="5" y="6"/>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0" name="Freeform 3515"/>
            <p:cNvSpPr/>
            <p:nvPr/>
          </p:nvSpPr>
          <p:spPr>
            <a:xfrm>
              <a:off x="278640" y="-121320"/>
              <a:ext cx="121320" cy="28440"/>
            </a:xfrm>
            <a:custGeom>
              <a:avLst/>
              <a:gdLst>
                <a:gd name="textAreaLeft" fmla="*/ 0 w 121320"/>
                <a:gd name="textAreaRight" fmla="*/ 122040 w 121320"/>
                <a:gd name="textAreaTop" fmla="*/ 0 h 28440"/>
                <a:gd name="textAreaBottom" fmla="*/ 29160 h 28440"/>
              </a:gdLst>
              <a:ahLst/>
              <a:cxnLst/>
              <a:rect l="textAreaLeft" t="textAreaTop" r="textAreaRight" b="textAreaBottom"/>
              <a:pathLst>
                <a:path w="20" h="5">
                  <a:moveTo>
                    <a:pt x="6" y="0"/>
                  </a:moveTo>
                  <a:lnTo>
                    <a:pt x="12" y="0"/>
                  </a:lnTo>
                  <a:lnTo>
                    <a:pt x="15" y="3"/>
                  </a:lnTo>
                  <a:lnTo>
                    <a:pt x="17" y="3"/>
                  </a:lnTo>
                  <a:lnTo>
                    <a:pt x="20" y="5"/>
                  </a:lnTo>
                  <a:lnTo>
                    <a:pt x="17" y="5"/>
                  </a:lnTo>
                  <a:lnTo>
                    <a:pt x="15" y="5"/>
                  </a:lnTo>
                  <a:lnTo>
                    <a:pt x="9" y="5"/>
                  </a:lnTo>
                  <a:lnTo>
                    <a:pt x="6" y="5"/>
                  </a:lnTo>
                  <a:lnTo>
                    <a:pt x="0" y="5"/>
                  </a:lnTo>
                  <a:lnTo>
                    <a:pt x="3" y="3"/>
                  </a:lnTo>
                  <a:lnTo>
                    <a:pt x="0" y="3"/>
                  </a:lnTo>
                  <a:lnTo>
                    <a:pt x="3" y="3"/>
                  </a:lnTo>
                  <a:lnTo>
                    <a:pt x="6" y="3"/>
                  </a:lnTo>
                  <a:lnTo>
                    <a:pt x="3"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1" name="Freeform 3516"/>
            <p:cNvSpPr/>
            <p:nvPr/>
          </p:nvSpPr>
          <p:spPr>
            <a:xfrm>
              <a:off x="144720" y="-9216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5" y="0"/>
                  </a:moveTo>
                  <a:lnTo>
                    <a:pt x="11" y="0"/>
                  </a:lnTo>
                  <a:lnTo>
                    <a:pt x="11" y="3"/>
                  </a:lnTo>
                  <a:lnTo>
                    <a:pt x="8" y="3"/>
                  </a:lnTo>
                  <a:lnTo>
                    <a:pt x="5" y="3"/>
                  </a:lnTo>
                  <a:lnTo>
                    <a:pt x="0" y="3"/>
                  </a:lnTo>
                  <a:lnTo>
                    <a:pt x="0"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2" name="Freeform 3517"/>
            <p:cNvSpPr/>
            <p:nvPr/>
          </p:nvSpPr>
          <p:spPr>
            <a:xfrm>
              <a:off x="108000" y="-3960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6" y="0"/>
                  </a:moveTo>
                  <a:lnTo>
                    <a:pt x="11" y="3"/>
                  </a:lnTo>
                  <a:lnTo>
                    <a:pt x="9" y="6"/>
                  </a:lnTo>
                  <a:lnTo>
                    <a:pt x="3" y="6"/>
                  </a:lnTo>
                  <a:lnTo>
                    <a:pt x="3" y="3"/>
                  </a:lnTo>
                  <a:lnTo>
                    <a:pt x="0"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3" name="Freeform 3518"/>
            <p:cNvSpPr/>
            <p:nvPr/>
          </p:nvSpPr>
          <p:spPr>
            <a:xfrm>
              <a:off x="-221400" y="7200"/>
              <a:ext cx="169920" cy="69480"/>
            </a:xfrm>
            <a:custGeom>
              <a:avLst/>
              <a:gdLst>
                <a:gd name="textAreaLeft" fmla="*/ 0 w 169920"/>
                <a:gd name="textAreaRight" fmla="*/ 170640 w 169920"/>
                <a:gd name="textAreaTop" fmla="*/ 0 h 69480"/>
                <a:gd name="textAreaBottom" fmla="*/ 70200 h 69480"/>
              </a:gdLst>
              <a:ahLst/>
              <a:cxnLst/>
              <a:rect l="textAreaLeft" t="textAreaTop" r="textAreaRight" b="textAreaBottom"/>
              <a:pathLst>
                <a:path w="28" h="12">
                  <a:moveTo>
                    <a:pt x="9" y="0"/>
                  </a:moveTo>
                  <a:lnTo>
                    <a:pt x="11" y="3"/>
                  </a:lnTo>
                  <a:lnTo>
                    <a:pt x="11" y="6"/>
                  </a:lnTo>
                  <a:lnTo>
                    <a:pt x="17" y="6"/>
                  </a:lnTo>
                  <a:lnTo>
                    <a:pt x="20" y="9"/>
                  </a:lnTo>
                  <a:lnTo>
                    <a:pt x="23" y="9"/>
                  </a:lnTo>
                  <a:lnTo>
                    <a:pt x="28" y="12"/>
                  </a:lnTo>
                  <a:lnTo>
                    <a:pt x="23" y="12"/>
                  </a:lnTo>
                  <a:lnTo>
                    <a:pt x="20" y="12"/>
                  </a:lnTo>
                  <a:lnTo>
                    <a:pt x="17" y="12"/>
                  </a:lnTo>
                  <a:lnTo>
                    <a:pt x="14" y="12"/>
                  </a:lnTo>
                  <a:lnTo>
                    <a:pt x="11" y="12"/>
                  </a:lnTo>
                  <a:lnTo>
                    <a:pt x="11" y="9"/>
                  </a:lnTo>
                  <a:lnTo>
                    <a:pt x="9" y="9"/>
                  </a:lnTo>
                  <a:lnTo>
                    <a:pt x="6" y="9"/>
                  </a:lnTo>
                  <a:lnTo>
                    <a:pt x="6" y="6"/>
                  </a:lnTo>
                  <a:lnTo>
                    <a:pt x="3" y="6"/>
                  </a:lnTo>
                  <a:lnTo>
                    <a:pt x="0" y="6"/>
                  </a:lnTo>
                  <a:lnTo>
                    <a:pt x="0" y="3"/>
                  </a:lnTo>
                  <a:lnTo>
                    <a:pt x="3" y="3"/>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4" name="Freeform 3519"/>
            <p:cNvSpPr/>
            <p:nvPr/>
          </p:nvSpPr>
          <p:spPr>
            <a:xfrm>
              <a:off x="-1367640" y="856080"/>
              <a:ext cx="212760" cy="34560"/>
            </a:xfrm>
            <a:custGeom>
              <a:avLst/>
              <a:gdLst>
                <a:gd name="textAreaLeft" fmla="*/ 0 w 212760"/>
                <a:gd name="textAreaRight" fmla="*/ 213480 w 212760"/>
                <a:gd name="textAreaTop" fmla="*/ 0 h 34560"/>
                <a:gd name="textAreaBottom" fmla="*/ 35280 h 34560"/>
              </a:gdLst>
              <a:ahLst/>
              <a:cxnLst/>
              <a:rect l="textAreaLeft" t="textAreaTop" r="textAreaRight" b="textAreaBottom"/>
              <a:pathLst>
                <a:path w="35" h="6">
                  <a:moveTo>
                    <a:pt x="20" y="0"/>
                  </a:moveTo>
                  <a:lnTo>
                    <a:pt x="23" y="0"/>
                  </a:lnTo>
                  <a:lnTo>
                    <a:pt x="29" y="0"/>
                  </a:lnTo>
                  <a:lnTo>
                    <a:pt x="32" y="3"/>
                  </a:lnTo>
                  <a:lnTo>
                    <a:pt x="35" y="3"/>
                  </a:lnTo>
                  <a:lnTo>
                    <a:pt x="35" y="6"/>
                  </a:lnTo>
                  <a:lnTo>
                    <a:pt x="32" y="6"/>
                  </a:lnTo>
                  <a:lnTo>
                    <a:pt x="26" y="6"/>
                  </a:lnTo>
                  <a:lnTo>
                    <a:pt x="23" y="6"/>
                  </a:lnTo>
                  <a:lnTo>
                    <a:pt x="17" y="6"/>
                  </a:lnTo>
                  <a:lnTo>
                    <a:pt x="15" y="6"/>
                  </a:lnTo>
                  <a:lnTo>
                    <a:pt x="12" y="6"/>
                  </a:lnTo>
                  <a:lnTo>
                    <a:pt x="6" y="6"/>
                  </a:lnTo>
                  <a:lnTo>
                    <a:pt x="0" y="6"/>
                  </a:lnTo>
                  <a:lnTo>
                    <a:pt x="0" y="3"/>
                  </a:lnTo>
                  <a:lnTo>
                    <a:pt x="3" y="0"/>
                  </a:lnTo>
                  <a:lnTo>
                    <a:pt x="9" y="0"/>
                  </a:lnTo>
                  <a:lnTo>
                    <a:pt x="12" y="0"/>
                  </a:lnTo>
                  <a:lnTo>
                    <a:pt x="15"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5" name="Freeform 3520"/>
            <p:cNvSpPr/>
            <p:nvPr/>
          </p:nvSpPr>
          <p:spPr>
            <a:xfrm>
              <a:off x="-1556640" y="844560"/>
              <a:ext cx="84600" cy="28440"/>
            </a:xfrm>
            <a:custGeom>
              <a:avLst/>
              <a:gdLst>
                <a:gd name="textAreaLeft" fmla="*/ 0 w 84600"/>
                <a:gd name="textAreaRight" fmla="*/ 85320 w 84600"/>
                <a:gd name="textAreaTop" fmla="*/ 0 h 28440"/>
                <a:gd name="textAreaBottom" fmla="*/ 29160 h 28440"/>
              </a:gdLst>
              <a:ahLst/>
              <a:cxnLst/>
              <a:rect l="textAreaLeft" t="textAreaTop" r="textAreaRight" b="textAreaBottom"/>
              <a:pathLst>
                <a:path w="14" h="5">
                  <a:moveTo>
                    <a:pt x="3" y="2"/>
                  </a:moveTo>
                  <a:lnTo>
                    <a:pt x="6" y="0"/>
                  </a:lnTo>
                  <a:lnTo>
                    <a:pt x="12" y="2"/>
                  </a:lnTo>
                  <a:lnTo>
                    <a:pt x="14" y="2"/>
                  </a:lnTo>
                  <a:lnTo>
                    <a:pt x="12" y="5"/>
                  </a:lnTo>
                  <a:lnTo>
                    <a:pt x="3" y="5"/>
                  </a:lnTo>
                  <a:lnTo>
                    <a:pt x="0" y="5"/>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6" name="Freeform 3521"/>
            <p:cNvSpPr/>
            <p:nvPr/>
          </p:nvSpPr>
          <p:spPr>
            <a:xfrm>
              <a:off x="-1660320" y="85608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6" y="0"/>
                  </a:moveTo>
                  <a:lnTo>
                    <a:pt x="9" y="0"/>
                  </a:lnTo>
                  <a:lnTo>
                    <a:pt x="14" y="0"/>
                  </a:lnTo>
                  <a:lnTo>
                    <a:pt x="14" y="3"/>
                  </a:lnTo>
                  <a:lnTo>
                    <a:pt x="14" y="6"/>
                  </a:lnTo>
                  <a:lnTo>
                    <a:pt x="11" y="6"/>
                  </a:lnTo>
                  <a:lnTo>
                    <a:pt x="9" y="6"/>
                  </a:lnTo>
                  <a:lnTo>
                    <a:pt x="6" y="3"/>
                  </a:lnTo>
                  <a:lnTo>
                    <a:pt x="3" y="3"/>
                  </a:lnTo>
                  <a:lnTo>
                    <a:pt x="0"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7" name="Freeform 3522"/>
            <p:cNvSpPr/>
            <p:nvPr/>
          </p:nvSpPr>
          <p:spPr>
            <a:xfrm>
              <a:off x="-1471320" y="991080"/>
              <a:ext cx="72360" cy="16920"/>
            </a:xfrm>
            <a:custGeom>
              <a:avLst/>
              <a:gdLst>
                <a:gd name="textAreaLeft" fmla="*/ 0 w 72360"/>
                <a:gd name="textAreaRight" fmla="*/ 73080 w 72360"/>
                <a:gd name="textAreaTop" fmla="*/ 0 h 16920"/>
                <a:gd name="textAreaBottom" fmla="*/ 17640 h 16920"/>
              </a:gdLst>
              <a:ahLst/>
              <a:cxnLst/>
              <a:rect l="textAreaLeft" t="textAreaTop" r="textAreaRight" b="textAreaBottom"/>
              <a:pathLst>
                <a:path w="12" h="3">
                  <a:moveTo>
                    <a:pt x="3" y="0"/>
                  </a:moveTo>
                  <a:lnTo>
                    <a:pt x="9" y="0"/>
                  </a:lnTo>
                  <a:lnTo>
                    <a:pt x="12" y="0"/>
                  </a:lnTo>
                  <a:lnTo>
                    <a:pt x="6" y="3"/>
                  </a:lnTo>
                  <a:lnTo>
                    <a:pt x="6"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8" name="Freeform 3534"/>
            <p:cNvSpPr/>
            <p:nvPr/>
          </p:nvSpPr>
          <p:spPr>
            <a:xfrm>
              <a:off x="10231200" y="76006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2"/>
                  </a:lnTo>
                  <a:lnTo>
                    <a:pt x="0"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69" name="Freeform 3536"/>
            <p:cNvSpPr/>
            <p:nvPr/>
          </p:nvSpPr>
          <p:spPr>
            <a:xfrm>
              <a:off x="10279800" y="75481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6" y="6"/>
                  </a:lnTo>
                  <a:lnTo>
                    <a:pt x="3" y="6"/>
                  </a:lnTo>
                  <a:lnTo>
                    <a:pt x="3" y="3"/>
                  </a:lnTo>
                  <a:lnTo>
                    <a:pt x="0" y="3"/>
                  </a:lnTo>
                  <a:lnTo>
                    <a:pt x="0" y="0"/>
                  </a:lnTo>
                  <a:lnTo>
                    <a:pt x="3" y="3"/>
                  </a:lnTo>
                  <a:lnTo>
                    <a:pt x="3" y="3"/>
                  </a:lnTo>
                  <a:lnTo>
                    <a:pt x="6" y="6"/>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0" name="Rectangle 3538"/>
            <p:cNvSpPr/>
            <p:nvPr/>
          </p:nvSpPr>
          <p:spPr>
            <a:xfrm>
              <a:off x="11042280" y="66171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1" name="Freeform 3540"/>
            <p:cNvSpPr/>
            <p:nvPr/>
          </p:nvSpPr>
          <p:spPr>
            <a:xfrm>
              <a:off x="11322720" y="686916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3" y="0"/>
                  </a:lnTo>
                  <a:lnTo>
                    <a:pt x="0" y="0"/>
                  </a:lnTo>
                  <a:lnTo>
                    <a:pt x="3"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2" name="Freeform 3541"/>
            <p:cNvSpPr/>
            <p:nvPr/>
          </p:nvSpPr>
          <p:spPr>
            <a:xfrm>
              <a:off x="11700720" y="7331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3" name="Freeform 3542"/>
            <p:cNvSpPr/>
            <p:nvPr/>
          </p:nvSpPr>
          <p:spPr>
            <a:xfrm>
              <a:off x="11700720" y="74019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4" name="Freeform 3543"/>
            <p:cNvSpPr/>
            <p:nvPr/>
          </p:nvSpPr>
          <p:spPr>
            <a:xfrm>
              <a:off x="11688840" y="74487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3"/>
                  </a:lnTo>
                  <a:lnTo>
                    <a:pt x="0"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5" name="Freeform 3546"/>
            <p:cNvSpPr/>
            <p:nvPr/>
          </p:nvSpPr>
          <p:spPr>
            <a:xfrm>
              <a:off x="11268000" y="726696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3" y="5"/>
                  </a:moveTo>
                  <a:lnTo>
                    <a:pt x="3" y="8"/>
                  </a:lnTo>
                  <a:lnTo>
                    <a:pt x="0" y="8"/>
                  </a:lnTo>
                  <a:lnTo>
                    <a:pt x="0" y="5"/>
                  </a:lnTo>
                  <a:lnTo>
                    <a:pt x="0" y="3"/>
                  </a:lnTo>
                  <a:lnTo>
                    <a:pt x="3"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6" name="Freeform 3547"/>
            <p:cNvSpPr/>
            <p:nvPr/>
          </p:nvSpPr>
          <p:spPr>
            <a:xfrm>
              <a:off x="11268000" y="7314120"/>
              <a:ext cx="17640" cy="69480"/>
            </a:xfrm>
            <a:custGeom>
              <a:avLst/>
              <a:gdLst>
                <a:gd name="textAreaLeft" fmla="*/ 0 w 17640"/>
                <a:gd name="textAreaRight" fmla="*/ 18360 w 17640"/>
                <a:gd name="textAreaTop" fmla="*/ 0 h 69480"/>
                <a:gd name="textAreaBottom" fmla="*/ 70200 h 69480"/>
              </a:gdLst>
              <a:ahLst/>
              <a:cxnLst/>
              <a:rect l="textAreaLeft" t="textAreaTop" r="textAreaRight" b="textAreaBottom"/>
              <a:pathLst>
                <a:path w="3" h="12">
                  <a:moveTo>
                    <a:pt x="3" y="0"/>
                  </a:moveTo>
                  <a:lnTo>
                    <a:pt x="0" y="3"/>
                  </a:lnTo>
                  <a:lnTo>
                    <a:pt x="0" y="6"/>
                  </a:lnTo>
                  <a:lnTo>
                    <a:pt x="0" y="9"/>
                  </a:lnTo>
                  <a:lnTo>
                    <a:pt x="0" y="12"/>
                  </a:lnTo>
                  <a:lnTo>
                    <a:pt x="3" y="9"/>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7" name="Freeform 3548"/>
            <p:cNvSpPr/>
            <p:nvPr/>
          </p:nvSpPr>
          <p:spPr>
            <a:xfrm>
              <a:off x="11255760" y="7366680"/>
              <a:ext cx="11520" cy="46080"/>
            </a:xfrm>
            <a:custGeom>
              <a:avLst/>
              <a:gdLst>
                <a:gd name="textAreaLeft" fmla="*/ 0 w 11520"/>
                <a:gd name="textAreaRight" fmla="*/ 12240 w 11520"/>
                <a:gd name="textAreaTop" fmla="*/ 0 h 46080"/>
                <a:gd name="textAreaBottom" fmla="*/ 46800 h 46080"/>
              </a:gdLst>
              <a:ahLst/>
              <a:cxnLst/>
              <a:rect l="textAreaLeft" t="textAreaTop" r="textAreaRight" b="textAreaBottom"/>
              <a:pathLst>
                <a:path w="2" h="8">
                  <a:moveTo>
                    <a:pt x="2" y="3"/>
                  </a:moveTo>
                  <a:lnTo>
                    <a:pt x="2" y="0"/>
                  </a:lnTo>
                  <a:lnTo>
                    <a:pt x="0" y="0"/>
                  </a:lnTo>
                  <a:lnTo>
                    <a:pt x="0" y="3"/>
                  </a:lnTo>
                  <a:lnTo>
                    <a:pt x="0" y="6"/>
                  </a:lnTo>
                  <a:lnTo>
                    <a:pt x="2" y="6"/>
                  </a:lnTo>
                  <a:lnTo>
                    <a:pt x="0" y="8"/>
                  </a:lnTo>
                  <a:lnTo>
                    <a:pt x="2" y="8"/>
                  </a:lnTo>
                  <a:lnTo>
                    <a:pt x="2" y="6"/>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8" name="Freeform 3549"/>
            <p:cNvSpPr/>
            <p:nvPr/>
          </p:nvSpPr>
          <p:spPr>
            <a:xfrm>
              <a:off x="11237400" y="746604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6"/>
                  </a:moveTo>
                  <a:lnTo>
                    <a:pt x="3" y="6"/>
                  </a:lnTo>
                  <a:lnTo>
                    <a:pt x="5" y="3"/>
                  </a:lnTo>
                  <a:lnTo>
                    <a:pt x="3" y="0"/>
                  </a:lnTo>
                  <a:lnTo>
                    <a:pt x="0" y="3"/>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79" name="Freeform 3550"/>
            <p:cNvSpPr/>
            <p:nvPr/>
          </p:nvSpPr>
          <p:spPr>
            <a:xfrm>
              <a:off x="11341080" y="772956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3" y="9"/>
                  </a:moveTo>
                  <a:lnTo>
                    <a:pt x="3" y="6"/>
                  </a:lnTo>
                  <a:lnTo>
                    <a:pt x="0" y="6"/>
                  </a:lnTo>
                  <a:lnTo>
                    <a:pt x="0" y="3"/>
                  </a:lnTo>
                  <a:lnTo>
                    <a:pt x="3" y="0"/>
                  </a:lnTo>
                  <a:lnTo>
                    <a:pt x="5" y="0"/>
                  </a:lnTo>
                  <a:lnTo>
                    <a:pt x="3" y="6"/>
                  </a:lnTo>
                  <a:lnTo>
                    <a:pt x="3" y="6"/>
                  </a:lnTo>
                  <a:lnTo>
                    <a:pt x="3"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0" name="Freeform 3551"/>
            <p:cNvSpPr/>
            <p:nvPr/>
          </p:nvSpPr>
          <p:spPr>
            <a:xfrm>
              <a:off x="11322720" y="76651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1" name="Freeform 3552"/>
            <p:cNvSpPr/>
            <p:nvPr/>
          </p:nvSpPr>
          <p:spPr>
            <a:xfrm>
              <a:off x="12463200" y="796392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3" y="6"/>
                  </a:moveTo>
                  <a:lnTo>
                    <a:pt x="6" y="3"/>
                  </a:lnTo>
                  <a:lnTo>
                    <a:pt x="3" y="3"/>
                  </a:lnTo>
                  <a:lnTo>
                    <a:pt x="3" y="0"/>
                  </a:lnTo>
                  <a:lnTo>
                    <a:pt x="0" y="0"/>
                  </a:lnTo>
                  <a:lnTo>
                    <a:pt x="0" y="3"/>
                  </a:lnTo>
                  <a:lnTo>
                    <a:pt x="0" y="6"/>
                  </a:lnTo>
                  <a:lnTo>
                    <a:pt x="0" y="6"/>
                  </a:lnTo>
                  <a:lnTo>
                    <a:pt x="0" y="9"/>
                  </a:lnTo>
                  <a:lnTo>
                    <a:pt x="3" y="9"/>
                  </a:lnTo>
                  <a:lnTo>
                    <a:pt x="3"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2" name="Rectangle 3553"/>
            <p:cNvSpPr/>
            <p:nvPr/>
          </p:nvSpPr>
          <p:spPr>
            <a:xfrm>
              <a:off x="12274200" y="80456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3" name="Freeform 3554"/>
            <p:cNvSpPr/>
            <p:nvPr/>
          </p:nvSpPr>
          <p:spPr>
            <a:xfrm>
              <a:off x="12310560" y="80456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4" name="Freeform 3555"/>
            <p:cNvSpPr/>
            <p:nvPr/>
          </p:nvSpPr>
          <p:spPr>
            <a:xfrm>
              <a:off x="13158360" y="7682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5" name="Freeform 3556"/>
            <p:cNvSpPr/>
            <p:nvPr/>
          </p:nvSpPr>
          <p:spPr>
            <a:xfrm>
              <a:off x="13384080" y="78818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3" y="0"/>
                  </a:lnTo>
                  <a:lnTo>
                    <a:pt x="6"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6" name="Freeform 3557"/>
            <p:cNvSpPr/>
            <p:nvPr/>
          </p:nvSpPr>
          <p:spPr>
            <a:xfrm>
              <a:off x="13469400" y="781740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6" y="5"/>
                  </a:moveTo>
                  <a:lnTo>
                    <a:pt x="3" y="2"/>
                  </a:lnTo>
                  <a:lnTo>
                    <a:pt x="3" y="5"/>
                  </a:lnTo>
                  <a:lnTo>
                    <a:pt x="3" y="2"/>
                  </a:lnTo>
                  <a:lnTo>
                    <a:pt x="0" y="5"/>
                  </a:lnTo>
                  <a:lnTo>
                    <a:pt x="0" y="2"/>
                  </a:lnTo>
                  <a:lnTo>
                    <a:pt x="3" y="0"/>
                  </a:lnTo>
                  <a:lnTo>
                    <a:pt x="3" y="2"/>
                  </a:lnTo>
                  <a:lnTo>
                    <a:pt x="6" y="2"/>
                  </a:lnTo>
                  <a:lnTo>
                    <a:pt x="9" y="2"/>
                  </a:lnTo>
                  <a:lnTo>
                    <a:pt x="9" y="5"/>
                  </a:lnTo>
                  <a:lnTo>
                    <a:pt x="9" y="5"/>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7" name="Rectangle 3558"/>
            <p:cNvSpPr/>
            <p:nvPr/>
          </p:nvSpPr>
          <p:spPr>
            <a:xfrm>
              <a:off x="13195080" y="76478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8" name="Freeform 3559"/>
            <p:cNvSpPr/>
            <p:nvPr/>
          </p:nvSpPr>
          <p:spPr>
            <a:xfrm>
              <a:off x="13176720" y="7647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89" name="Freeform 3560"/>
            <p:cNvSpPr/>
            <p:nvPr/>
          </p:nvSpPr>
          <p:spPr>
            <a:xfrm>
              <a:off x="13176720" y="7413480"/>
              <a:ext cx="206640" cy="233640"/>
            </a:xfrm>
            <a:custGeom>
              <a:avLst/>
              <a:gdLst>
                <a:gd name="textAreaLeft" fmla="*/ 0 w 206640"/>
                <a:gd name="textAreaRight" fmla="*/ 207360 w 206640"/>
                <a:gd name="textAreaTop" fmla="*/ 0 h 233640"/>
                <a:gd name="textAreaBottom" fmla="*/ 234360 h 233640"/>
              </a:gdLst>
              <a:ahLst/>
              <a:cxnLst/>
              <a:rect l="textAreaLeft" t="textAreaTop" r="textAreaRight" b="textAreaBottom"/>
              <a:pathLst>
                <a:path w="34" h="40">
                  <a:moveTo>
                    <a:pt x="23" y="20"/>
                  </a:moveTo>
                  <a:lnTo>
                    <a:pt x="20" y="23"/>
                  </a:lnTo>
                  <a:lnTo>
                    <a:pt x="23" y="23"/>
                  </a:lnTo>
                  <a:lnTo>
                    <a:pt x="23" y="26"/>
                  </a:lnTo>
                  <a:lnTo>
                    <a:pt x="20" y="23"/>
                  </a:lnTo>
                  <a:lnTo>
                    <a:pt x="20" y="26"/>
                  </a:lnTo>
                  <a:lnTo>
                    <a:pt x="17" y="32"/>
                  </a:lnTo>
                  <a:lnTo>
                    <a:pt x="14" y="32"/>
                  </a:lnTo>
                  <a:lnTo>
                    <a:pt x="11" y="32"/>
                  </a:lnTo>
                  <a:lnTo>
                    <a:pt x="11" y="34"/>
                  </a:lnTo>
                  <a:lnTo>
                    <a:pt x="9" y="37"/>
                  </a:lnTo>
                  <a:lnTo>
                    <a:pt x="6" y="37"/>
                  </a:lnTo>
                  <a:lnTo>
                    <a:pt x="3" y="40"/>
                  </a:lnTo>
                  <a:lnTo>
                    <a:pt x="0" y="40"/>
                  </a:lnTo>
                  <a:lnTo>
                    <a:pt x="3" y="37"/>
                  </a:lnTo>
                  <a:lnTo>
                    <a:pt x="3" y="34"/>
                  </a:lnTo>
                  <a:lnTo>
                    <a:pt x="6" y="34"/>
                  </a:lnTo>
                  <a:lnTo>
                    <a:pt x="9" y="32"/>
                  </a:lnTo>
                  <a:lnTo>
                    <a:pt x="11" y="32"/>
                  </a:lnTo>
                  <a:lnTo>
                    <a:pt x="11" y="29"/>
                  </a:lnTo>
                  <a:lnTo>
                    <a:pt x="14" y="29"/>
                  </a:lnTo>
                  <a:lnTo>
                    <a:pt x="14" y="26"/>
                  </a:lnTo>
                  <a:lnTo>
                    <a:pt x="17" y="26"/>
                  </a:lnTo>
                  <a:lnTo>
                    <a:pt x="17" y="23"/>
                  </a:lnTo>
                  <a:lnTo>
                    <a:pt x="20" y="20"/>
                  </a:lnTo>
                  <a:lnTo>
                    <a:pt x="20" y="17"/>
                  </a:lnTo>
                  <a:lnTo>
                    <a:pt x="23" y="17"/>
                  </a:lnTo>
                  <a:lnTo>
                    <a:pt x="23" y="15"/>
                  </a:lnTo>
                  <a:lnTo>
                    <a:pt x="26" y="17"/>
                  </a:lnTo>
                  <a:lnTo>
                    <a:pt x="26" y="15"/>
                  </a:lnTo>
                  <a:lnTo>
                    <a:pt x="28" y="15"/>
                  </a:lnTo>
                  <a:lnTo>
                    <a:pt x="28" y="12"/>
                  </a:lnTo>
                  <a:lnTo>
                    <a:pt x="26" y="9"/>
                  </a:lnTo>
                  <a:lnTo>
                    <a:pt x="28" y="9"/>
                  </a:lnTo>
                  <a:lnTo>
                    <a:pt x="26" y="9"/>
                  </a:lnTo>
                  <a:lnTo>
                    <a:pt x="28" y="9"/>
                  </a:lnTo>
                  <a:lnTo>
                    <a:pt x="31" y="12"/>
                  </a:lnTo>
                  <a:lnTo>
                    <a:pt x="31" y="9"/>
                  </a:lnTo>
                  <a:lnTo>
                    <a:pt x="28" y="9"/>
                  </a:lnTo>
                  <a:lnTo>
                    <a:pt x="28" y="6"/>
                  </a:lnTo>
                  <a:lnTo>
                    <a:pt x="28" y="3"/>
                  </a:lnTo>
                  <a:lnTo>
                    <a:pt x="31" y="0"/>
                  </a:lnTo>
                  <a:lnTo>
                    <a:pt x="31" y="3"/>
                  </a:lnTo>
                  <a:lnTo>
                    <a:pt x="31" y="6"/>
                  </a:lnTo>
                  <a:lnTo>
                    <a:pt x="31" y="9"/>
                  </a:lnTo>
                  <a:lnTo>
                    <a:pt x="31" y="12"/>
                  </a:lnTo>
                  <a:lnTo>
                    <a:pt x="34" y="12"/>
                  </a:lnTo>
                  <a:lnTo>
                    <a:pt x="31" y="12"/>
                  </a:lnTo>
                  <a:lnTo>
                    <a:pt x="34" y="15"/>
                  </a:lnTo>
                  <a:lnTo>
                    <a:pt x="31" y="15"/>
                  </a:lnTo>
                  <a:lnTo>
                    <a:pt x="28" y="15"/>
                  </a:lnTo>
                  <a:lnTo>
                    <a:pt x="28" y="17"/>
                  </a:lnTo>
                  <a:lnTo>
                    <a:pt x="26" y="20"/>
                  </a:lnTo>
                  <a:lnTo>
                    <a:pt x="23"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0" name="Freeform 3561"/>
            <p:cNvSpPr/>
            <p:nvPr/>
          </p:nvSpPr>
          <p:spPr>
            <a:xfrm>
              <a:off x="13384080" y="7483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1" name="Freeform 3562"/>
            <p:cNvSpPr/>
            <p:nvPr/>
          </p:nvSpPr>
          <p:spPr>
            <a:xfrm>
              <a:off x="13384080" y="73490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6" y="6"/>
                  </a:lnTo>
                  <a:lnTo>
                    <a:pt x="3" y="6"/>
                  </a:lnTo>
                  <a:lnTo>
                    <a:pt x="0" y="3"/>
                  </a:lnTo>
                  <a:lnTo>
                    <a:pt x="0"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2" name="Freeform 3563"/>
            <p:cNvSpPr/>
            <p:nvPr/>
          </p:nvSpPr>
          <p:spPr>
            <a:xfrm>
              <a:off x="13384080" y="738432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5"/>
                  </a:moveTo>
                  <a:lnTo>
                    <a:pt x="3" y="3"/>
                  </a:lnTo>
                  <a:lnTo>
                    <a:pt x="0" y="3"/>
                  </a:lnTo>
                  <a:lnTo>
                    <a:pt x="0" y="0"/>
                  </a:lnTo>
                  <a:lnTo>
                    <a:pt x="3" y="0"/>
                  </a:lnTo>
                  <a:lnTo>
                    <a:pt x="3" y="3"/>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3" name="Freeform 3564"/>
            <p:cNvSpPr/>
            <p:nvPr/>
          </p:nvSpPr>
          <p:spPr>
            <a:xfrm>
              <a:off x="13365720" y="74134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4" name="Freeform 3565"/>
            <p:cNvSpPr/>
            <p:nvPr/>
          </p:nvSpPr>
          <p:spPr>
            <a:xfrm>
              <a:off x="13542480" y="778248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3" y="3"/>
                  </a:moveTo>
                  <a:lnTo>
                    <a:pt x="0" y="3"/>
                  </a:lnTo>
                  <a:lnTo>
                    <a:pt x="0" y="0"/>
                  </a:lnTo>
                  <a:lnTo>
                    <a:pt x="3" y="0"/>
                  </a:lnTo>
                  <a:lnTo>
                    <a:pt x="5" y="0"/>
                  </a:lnTo>
                  <a:lnTo>
                    <a:pt x="8" y="0"/>
                  </a:lnTo>
                  <a:lnTo>
                    <a:pt x="8" y="3"/>
                  </a:lnTo>
                  <a:lnTo>
                    <a:pt x="5" y="3"/>
                  </a:lnTo>
                  <a:lnTo>
                    <a:pt x="5"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5" name="Freeform 3566"/>
            <p:cNvSpPr/>
            <p:nvPr/>
          </p:nvSpPr>
          <p:spPr>
            <a:xfrm>
              <a:off x="13542480" y="78174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6" name="Freeform 3568"/>
            <p:cNvSpPr/>
            <p:nvPr/>
          </p:nvSpPr>
          <p:spPr>
            <a:xfrm>
              <a:off x="13609440" y="77295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0" y="3"/>
                  </a:lnTo>
                  <a:lnTo>
                    <a:pt x="3" y="3"/>
                  </a:lnTo>
                  <a:lnTo>
                    <a:pt x="6" y="3"/>
                  </a:lnTo>
                  <a:lnTo>
                    <a:pt x="6"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7" name="Freeform 3569"/>
            <p:cNvSpPr/>
            <p:nvPr/>
          </p:nvSpPr>
          <p:spPr>
            <a:xfrm>
              <a:off x="13835160" y="750132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0" y="8"/>
                  </a:moveTo>
                  <a:lnTo>
                    <a:pt x="0" y="5"/>
                  </a:lnTo>
                  <a:lnTo>
                    <a:pt x="0" y="2"/>
                  </a:lnTo>
                  <a:lnTo>
                    <a:pt x="0" y="0"/>
                  </a:lnTo>
                  <a:lnTo>
                    <a:pt x="3" y="0"/>
                  </a:lnTo>
                  <a:lnTo>
                    <a:pt x="3" y="2"/>
                  </a:lnTo>
                  <a:lnTo>
                    <a:pt x="0" y="2"/>
                  </a:lnTo>
                  <a:lnTo>
                    <a:pt x="3" y="2"/>
                  </a:lnTo>
                  <a:lnTo>
                    <a:pt x="3" y="5"/>
                  </a:lnTo>
                  <a:lnTo>
                    <a:pt x="3" y="8"/>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8" name="Freeform 3570"/>
            <p:cNvSpPr/>
            <p:nvPr/>
          </p:nvSpPr>
          <p:spPr>
            <a:xfrm>
              <a:off x="13731480" y="7331400"/>
              <a:ext cx="121320" cy="133920"/>
            </a:xfrm>
            <a:custGeom>
              <a:avLst/>
              <a:gdLst>
                <a:gd name="textAreaLeft" fmla="*/ 0 w 121320"/>
                <a:gd name="textAreaRight" fmla="*/ 122040 w 121320"/>
                <a:gd name="textAreaTop" fmla="*/ 0 h 133920"/>
                <a:gd name="textAreaBottom" fmla="*/ 134640 h 133920"/>
              </a:gdLst>
              <a:ahLst/>
              <a:cxnLst/>
              <a:rect l="textAreaLeft" t="textAreaTop" r="textAreaRight" b="textAreaBottom"/>
              <a:pathLst>
                <a:path w="20" h="23">
                  <a:moveTo>
                    <a:pt x="11" y="0"/>
                  </a:moveTo>
                  <a:lnTo>
                    <a:pt x="11" y="3"/>
                  </a:lnTo>
                  <a:lnTo>
                    <a:pt x="14" y="3"/>
                  </a:lnTo>
                  <a:lnTo>
                    <a:pt x="14" y="6"/>
                  </a:lnTo>
                  <a:lnTo>
                    <a:pt x="14" y="9"/>
                  </a:lnTo>
                  <a:lnTo>
                    <a:pt x="17" y="9"/>
                  </a:lnTo>
                  <a:lnTo>
                    <a:pt x="17" y="12"/>
                  </a:lnTo>
                  <a:lnTo>
                    <a:pt x="17" y="14"/>
                  </a:lnTo>
                  <a:lnTo>
                    <a:pt x="17" y="17"/>
                  </a:lnTo>
                  <a:lnTo>
                    <a:pt x="17" y="20"/>
                  </a:lnTo>
                  <a:lnTo>
                    <a:pt x="20" y="20"/>
                  </a:lnTo>
                  <a:lnTo>
                    <a:pt x="20" y="23"/>
                  </a:lnTo>
                  <a:lnTo>
                    <a:pt x="20" y="20"/>
                  </a:lnTo>
                  <a:lnTo>
                    <a:pt x="17" y="20"/>
                  </a:lnTo>
                  <a:lnTo>
                    <a:pt x="14" y="20"/>
                  </a:lnTo>
                  <a:lnTo>
                    <a:pt x="11" y="20"/>
                  </a:lnTo>
                  <a:lnTo>
                    <a:pt x="8" y="20"/>
                  </a:lnTo>
                  <a:lnTo>
                    <a:pt x="8" y="17"/>
                  </a:lnTo>
                  <a:lnTo>
                    <a:pt x="8" y="14"/>
                  </a:lnTo>
                  <a:lnTo>
                    <a:pt x="11" y="14"/>
                  </a:lnTo>
                  <a:lnTo>
                    <a:pt x="11" y="12"/>
                  </a:lnTo>
                  <a:lnTo>
                    <a:pt x="8" y="12"/>
                  </a:lnTo>
                  <a:lnTo>
                    <a:pt x="6" y="12"/>
                  </a:lnTo>
                  <a:lnTo>
                    <a:pt x="8" y="9"/>
                  </a:lnTo>
                  <a:lnTo>
                    <a:pt x="6" y="9"/>
                  </a:lnTo>
                  <a:lnTo>
                    <a:pt x="3" y="9"/>
                  </a:lnTo>
                  <a:lnTo>
                    <a:pt x="0" y="6"/>
                  </a:lnTo>
                  <a:lnTo>
                    <a:pt x="0" y="3"/>
                  </a:lnTo>
                  <a:lnTo>
                    <a:pt x="0" y="0"/>
                  </a:lnTo>
                  <a:lnTo>
                    <a:pt x="3" y="3"/>
                  </a:lnTo>
                  <a:lnTo>
                    <a:pt x="6" y="3"/>
                  </a:lnTo>
                  <a:lnTo>
                    <a:pt x="8" y="3"/>
                  </a:lnTo>
                  <a:lnTo>
                    <a:pt x="11" y="3"/>
                  </a:lnTo>
                  <a:lnTo>
                    <a:pt x="11" y="3"/>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599" name="Freeform 3571"/>
            <p:cNvSpPr/>
            <p:nvPr/>
          </p:nvSpPr>
          <p:spPr>
            <a:xfrm>
              <a:off x="13731480" y="7413480"/>
              <a:ext cx="84600" cy="116280"/>
            </a:xfrm>
            <a:custGeom>
              <a:avLst/>
              <a:gdLst>
                <a:gd name="textAreaLeft" fmla="*/ 0 w 84600"/>
                <a:gd name="textAreaRight" fmla="*/ 85320 w 84600"/>
                <a:gd name="textAreaTop" fmla="*/ 0 h 116280"/>
                <a:gd name="textAreaBottom" fmla="*/ 117000 h 116280"/>
              </a:gdLst>
              <a:ahLst/>
              <a:cxnLst/>
              <a:rect l="textAreaLeft" t="textAreaTop" r="textAreaRight" b="textAreaBottom"/>
              <a:pathLst>
                <a:path w="14" h="20">
                  <a:moveTo>
                    <a:pt x="8" y="3"/>
                  </a:moveTo>
                  <a:lnTo>
                    <a:pt x="8" y="6"/>
                  </a:lnTo>
                  <a:lnTo>
                    <a:pt x="11" y="6"/>
                  </a:lnTo>
                  <a:lnTo>
                    <a:pt x="11" y="9"/>
                  </a:lnTo>
                  <a:lnTo>
                    <a:pt x="8" y="9"/>
                  </a:lnTo>
                  <a:lnTo>
                    <a:pt x="11" y="12"/>
                  </a:lnTo>
                  <a:lnTo>
                    <a:pt x="11" y="15"/>
                  </a:lnTo>
                  <a:lnTo>
                    <a:pt x="14" y="15"/>
                  </a:lnTo>
                  <a:lnTo>
                    <a:pt x="14" y="17"/>
                  </a:lnTo>
                  <a:lnTo>
                    <a:pt x="11" y="17"/>
                  </a:lnTo>
                  <a:lnTo>
                    <a:pt x="11" y="20"/>
                  </a:lnTo>
                  <a:lnTo>
                    <a:pt x="11" y="17"/>
                  </a:lnTo>
                  <a:lnTo>
                    <a:pt x="8" y="17"/>
                  </a:lnTo>
                  <a:lnTo>
                    <a:pt x="11" y="20"/>
                  </a:lnTo>
                  <a:lnTo>
                    <a:pt x="8" y="20"/>
                  </a:lnTo>
                  <a:lnTo>
                    <a:pt x="6" y="20"/>
                  </a:lnTo>
                  <a:lnTo>
                    <a:pt x="6" y="17"/>
                  </a:lnTo>
                  <a:lnTo>
                    <a:pt x="6" y="15"/>
                  </a:lnTo>
                  <a:lnTo>
                    <a:pt x="8" y="15"/>
                  </a:lnTo>
                  <a:lnTo>
                    <a:pt x="8" y="12"/>
                  </a:lnTo>
                  <a:lnTo>
                    <a:pt x="6" y="9"/>
                  </a:lnTo>
                  <a:lnTo>
                    <a:pt x="3" y="9"/>
                  </a:lnTo>
                  <a:lnTo>
                    <a:pt x="3" y="12"/>
                  </a:lnTo>
                  <a:lnTo>
                    <a:pt x="3" y="9"/>
                  </a:lnTo>
                  <a:lnTo>
                    <a:pt x="3" y="6"/>
                  </a:lnTo>
                  <a:lnTo>
                    <a:pt x="3" y="3"/>
                  </a:lnTo>
                  <a:lnTo>
                    <a:pt x="0" y="3"/>
                  </a:lnTo>
                  <a:lnTo>
                    <a:pt x="3" y="3"/>
                  </a:lnTo>
                  <a:lnTo>
                    <a:pt x="0" y="0"/>
                  </a:lnTo>
                  <a:lnTo>
                    <a:pt x="3" y="0"/>
                  </a:lnTo>
                  <a:lnTo>
                    <a:pt x="3" y="3"/>
                  </a:lnTo>
                  <a:lnTo>
                    <a:pt x="6" y="3"/>
                  </a:lnTo>
                  <a:lnTo>
                    <a:pt x="6" y="6"/>
                  </a:lnTo>
                  <a:lnTo>
                    <a:pt x="6"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0" name="Freeform 3572"/>
            <p:cNvSpPr/>
            <p:nvPr/>
          </p:nvSpPr>
          <p:spPr>
            <a:xfrm>
              <a:off x="13749840" y="74019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2"/>
                  </a:ln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1" name="Freeform 3573"/>
            <p:cNvSpPr/>
            <p:nvPr/>
          </p:nvSpPr>
          <p:spPr>
            <a:xfrm>
              <a:off x="13646160" y="7331400"/>
              <a:ext cx="66240" cy="69480"/>
            </a:xfrm>
            <a:custGeom>
              <a:avLst/>
              <a:gdLst>
                <a:gd name="textAreaLeft" fmla="*/ 0 w 66240"/>
                <a:gd name="textAreaRight" fmla="*/ 66960 w 66240"/>
                <a:gd name="textAreaTop" fmla="*/ 0 h 69480"/>
                <a:gd name="textAreaBottom" fmla="*/ 70200 h 69480"/>
              </a:gdLst>
              <a:ahLst/>
              <a:cxnLst/>
              <a:rect l="textAreaLeft" t="textAreaTop" r="textAreaRight" b="textAreaBottom"/>
              <a:pathLst>
                <a:path w="11" h="12">
                  <a:moveTo>
                    <a:pt x="3" y="6"/>
                  </a:moveTo>
                  <a:lnTo>
                    <a:pt x="3" y="9"/>
                  </a:lnTo>
                  <a:lnTo>
                    <a:pt x="0" y="12"/>
                  </a:lnTo>
                  <a:lnTo>
                    <a:pt x="0" y="9"/>
                  </a:lnTo>
                  <a:lnTo>
                    <a:pt x="0" y="6"/>
                  </a:lnTo>
                  <a:lnTo>
                    <a:pt x="3" y="3"/>
                  </a:lnTo>
                  <a:lnTo>
                    <a:pt x="0" y="3"/>
                  </a:lnTo>
                  <a:lnTo>
                    <a:pt x="0" y="0"/>
                  </a:lnTo>
                  <a:lnTo>
                    <a:pt x="3" y="0"/>
                  </a:lnTo>
                  <a:lnTo>
                    <a:pt x="3" y="3"/>
                  </a:lnTo>
                  <a:lnTo>
                    <a:pt x="5" y="3"/>
                  </a:lnTo>
                  <a:lnTo>
                    <a:pt x="5" y="6"/>
                  </a:lnTo>
                  <a:lnTo>
                    <a:pt x="8" y="3"/>
                  </a:lnTo>
                  <a:lnTo>
                    <a:pt x="8" y="6"/>
                  </a:lnTo>
                  <a:lnTo>
                    <a:pt x="11" y="9"/>
                  </a:lnTo>
                  <a:lnTo>
                    <a:pt x="11" y="12"/>
                  </a:lnTo>
                  <a:lnTo>
                    <a:pt x="8" y="12"/>
                  </a:lnTo>
                  <a:lnTo>
                    <a:pt x="8" y="9"/>
                  </a:lnTo>
                  <a:lnTo>
                    <a:pt x="5" y="9"/>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2" name="Freeform 3574"/>
            <p:cNvSpPr/>
            <p:nvPr/>
          </p:nvSpPr>
          <p:spPr>
            <a:xfrm>
              <a:off x="13627800" y="728460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6" y="8"/>
                  </a:moveTo>
                  <a:lnTo>
                    <a:pt x="6" y="5"/>
                  </a:lnTo>
                  <a:lnTo>
                    <a:pt x="3" y="5"/>
                  </a:lnTo>
                  <a:lnTo>
                    <a:pt x="3" y="2"/>
                  </a:lnTo>
                  <a:lnTo>
                    <a:pt x="0" y="2"/>
                  </a:lnTo>
                  <a:lnTo>
                    <a:pt x="0" y="0"/>
                  </a:lnTo>
                  <a:lnTo>
                    <a:pt x="3" y="2"/>
                  </a:lnTo>
                  <a:lnTo>
                    <a:pt x="3" y="5"/>
                  </a:lnTo>
                  <a:lnTo>
                    <a:pt x="6" y="5"/>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3" name="Freeform 3575"/>
            <p:cNvSpPr/>
            <p:nvPr/>
          </p:nvSpPr>
          <p:spPr>
            <a:xfrm>
              <a:off x="13695120" y="751320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9" y="9"/>
                  </a:moveTo>
                  <a:lnTo>
                    <a:pt x="3" y="9"/>
                  </a:lnTo>
                  <a:lnTo>
                    <a:pt x="3" y="6"/>
                  </a:lnTo>
                  <a:lnTo>
                    <a:pt x="0" y="6"/>
                  </a:lnTo>
                  <a:lnTo>
                    <a:pt x="3" y="3"/>
                  </a:lnTo>
                  <a:lnTo>
                    <a:pt x="6" y="3"/>
                  </a:lnTo>
                  <a:lnTo>
                    <a:pt x="6" y="0"/>
                  </a:lnTo>
                  <a:lnTo>
                    <a:pt x="9" y="3"/>
                  </a:lnTo>
                  <a:lnTo>
                    <a:pt x="12" y="3"/>
                  </a:lnTo>
                  <a:lnTo>
                    <a:pt x="9" y="6"/>
                  </a:lnTo>
                  <a:lnTo>
                    <a:pt x="12" y="6"/>
                  </a:lnTo>
                  <a:lnTo>
                    <a:pt x="12" y="9"/>
                  </a:lnTo>
                  <a:lnTo>
                    <a:pt x="12" y="9"/>
                  </a:lnTo>
                  <a:lnTo>
                    <a:pt x="9"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4" name="Freeform 3576"/>
            <p:cNvSpPr/>
            <p:nvPr/>
          </p:nvSpPr>
          <p:spPr>
            <a:xfrm>
              <a:off x="13695120" y="7565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5" name="Freeform 3577"/>
            <p:cNvSpPr/>
            <p:nvPr/>
          </p:nvSpPr>
          <p:spPr>
            <a:xfrm>
              <a:off x="13664520" y="758340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5" y="0"/>
                  </a:moveTo>
                  <a:lnTo>
                    <a:pt x="2" y="3"/>
                  </a:lnTo>
                  <a:lnTo>
                    <a:pt x="0" y="3"/>
                  </a:lnTo>
                  <a:lnTo>
                    <a:pt x="2" y="5"/>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6" name="Freeform 3578"/>
            <p:cNvSpPr/>
            <p:nvPr/>
          </p:nvSpPr>
          <p:spPr>
            <a:xfrm>
              <a:off x="13676760" y="7448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7" name="Freeform 3579"/>
            <p:cNvSpPr/>
            <p:nvPr/>
          </p:nvSpPr>
          <p:spPr>
            <a:xfrm>
              <a:off x="13664520" y="7448760"/>
              <a:ext cx="48240" cy="133920"/>
            </a:xfrm>
            <a:custGeom>
              <a:avLst/>
              <a:gdLst>
                <a:gd name="textAreaLeft" fmla="*/ 0 w 48240"/>
                <a:gd name="textAreaRight" fmla="*/ 48960 w 48240"/>
                <a:gd name="textAreaTop" fmla="*/ 0 h 133920"/>
                <a:gd name="textAreaBottom" fmla="*/ 134640 h 133920"/>
              </a:gdLst>
              <a:ahLst/>
              <a:cxnLst/>
              <a:rect l="textAreaLeft" t="textAreaTop" r="textAreaRight" b="textAreaBottom"/>
              <a:pathLst>
                <a:path w="8" h="23">
                  <a:moveTo>
                    <a:pt x="8" y="0"/>
                  </a:moveTo>
                  <a:lnTo>
                    <a:pt x="5" y="0"/>
                  </a:lnTo>
                  <a:lnTo>
                    <a:pt x="8" y="3"/>
                  </a:lnTo>
                  <a:lnTo>
                    <a:pt x="5" y="3"/>
                  </a:lnTo>
                  <a:lnTo>
                    <a:pt x="5" y="6"/>
                  </a:lnTo>
                  <a:lnTo>
                    <a:pt x="2" y="11"/>
                  </a:lnTo>
                  <a:lnTo>
                    <a:pt x="0" y="14"/>
                  </a:lnTo>
                  <a:lnTo>
                    <a:pt x="0" y="17"/>
                  </a:lnTo>
                  <a:lnTo>
                    <a:pt x="0" y="20"/>
                  </a:lnTo>
                  <a:lnTo>
                    <a:pt x="0" y="23"/>
                  </a:lnTo>
                  <a:lnTo>
                    <a:pt x="2" y="20"/>
                  </a:lnTo>
                  <a:lnTo>
                    <a:pt x="2" y="17"/>
                  </a:lnTo>
                  <a:lnTo>
                    <a:pt x="2" y="14"/>
                  </a:lnTo>
                  <a:lnTo>
                    <a:pt x="5" y="11"/>
                  </a:lnTo>
                  <a:lnTo>
                    <a:pt x="8" y="9"/>
                  </a:lnTo>
                  <a:lnTo>
                    <a:pt x="8" y="6"/>
                  </a:lnTo>
                  <a:lnTo>
                    <a:pt x="8" y="3"/>
                  </a:lnTo>
                  <a:lnTo>
                    <a:pt x="8" y="3"/>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8" name="Freeform 3580"/>
            <p:cNvSpPr/>
            <p:nvPr/>
          </p:nvSpPr>
          <p:spPr>
            <a:xfrm>
              <a:off x="13591440" y="7466040"/>
              <a:ext cx="84600" cy="133920"/>
            </a:xfrm>
            <a:custGeom>
              <a:avLst/>
              <a:gdLst>
                <a:gd name="textAreaLeft" fmla="*/ 0 w 84600"/>
                <a:gd name="textAreaRight" fmla="*/ 85320 w 84600"/>
                <a:gd name="textAreaTop" fmla="*/ 0 h 133920"/>
                <a:gd name="textAreaBottom" fmla="*/ 134640 h 133920"/>
              </a:gdLst>
              <a:ahLst/>
              <a:cxnLst/>
              <a:rect l="textAreaLeft" t="textAreaTop" r="textAreaRight" b="textAreaBottom"/>
              <a:pathLst>
                <a:path w="14" h="23">
                  <a:moveTo>
                    <a:pt x="9" y="14"/>
                  </a:moveTo>
                  <a:lnTo>
                    <a:pt x="12" y="20"/>
                  </a:lnTo>
                  <a:lnTo>
                    <a:pt x="12" y="23"/>
                  </a:lnTo>
                  <a:lnTo>
                    <a:pt x="9" y="23"/>
                  </a:lnTo>
                  <a:lnTo>
                    <a:pt x="6" y="23"/>
                  </a:lnTo>
                  <a:lnTo>
                    <a:pt x="6" y="20"/>
                  </a:lnTo>
                  <a:lnTo>
                    <a:pt x="3" y="20"/>
                  </a:lnTo>
                  <a:lnTo>
                    <a:pt x="0" y="17"/>
                  </a:lnTo>
                  <a:lnTo>
                    <a:pt x="0" y="14"/>
                  </a:lnTo>
                  <a:lnTo>
                    <a:pt x="0" y="11"/>
                  </a:lnTo>
                  <a:lnTo>
                    <a:pt x="3" y="11"/>
                  </a:lnTo>
                  <a:lnTo>
                    <a:pt x="6" y="8"/>
                  </a:lnTo>
                  <a:lnTo>
                    <a:pt x="6" y="6"/>
                  </a:lnTo>
                  <a:lnTo>
                    <a:pt x="6" y="3"/>
                  </a:lnTo>
                  <a:lnTo>
                    <a:pt x="6" y="0"/>
                  </a:lnTo>
                  <a:lnTo>
                    <a:pt x="9" y="0"/>
                  </a:lnTo>
                  <a:lnTo>
                    <a:pt x="12" y="0"/>
                  </a:lnTo>
                  <a:lnTo>
                    <a:pt x="14" y="0"/>
                  </a:lnTo>
                  <a:lnTo>
                    <a:pt x="14" y="3"/>
                  </a:lnTo>
                  <a:lnTo>
                    <a:pt x="14" y="6"/>
                  </a:lnTo>
                  <a:lnTo>
                    <a:pt x="12" y="6"/>
                  </a:lnTo>
                  <a:lnTo>
                    <a:pt x="12" y="11"/>
                  </a:lnTo>
                  <a:lnTo>
                    <a:pt x="12" y="14"/>
                  </a:lnTo>
                  <a:lnTo>
                    <a:pt x="9"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09" name="Freeform 3581"/>
            <p:cNvSpPr/>
            <p:nvPr/>
          </p:nvSpPr>
          <p:spPr>
            <a:xfrm>
              <a:off x="13591440" y="748368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0"/>
                  </a:moveTo>
                  <a:lnTo>
                    <a:pt x="0" y="3"/>
                  </a:lnTo>
                  <a:lnTo>
                    <a:pt x="0"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0" name="Freeform 3583"/>
            <p:cNvSpPr/>
            <p:nvPr/>
          </p:nvSpPr>
          <p:spPr>
            <a:xfrm>
              <a:off x="13591440" y="73490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1" name="Freeform 3584"/>
            <p:cNvSpPr/>
            <p:nvPr/>
          </p:nvSpPr>
          <p:spPr>
            <a:xfrm>
              <a:off x="13542480" y="733140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3" y="9"/>
                  </a:moveTo>
                  <a:lnTo>
                    <a:pt x="3" y="6"/>
                  </a:lnTo>
                  <a:lnTo>
                    <a:pt x="0" y="6"/>
                  </a:lnTo>
                  <a:lnTo>
                    <a:pt x="0" y="3"/>
                  </a:lnTo>
                  <a:lnTo>
                    <a:pt x="3" y="3"/>
                  </a:lnTo>
                  <a:lnTo>
                    <a:pt x="3" y="0"/>
                  </a:lnTo>
                  <a:lnTo>
                    <a:pt x="5" y="0"/>
                  </a:lnTo>
                  <a:lnTo>
                    <a:pt x="3" y="6"/>
                  </a:lnTo>
                  <a:lnTo>
                    <a:pt x="3" y="6"/>
                  </a:lnTo>
                  <a:lnTo>
                    <a:pt x="3"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2" name="Freeform 3585"/>
            <p:cNvSpPr/>
            <p:nvPr/>
          </p:nvSpPr>
          <p:spPr>
            <a:xfrm>
              <a:off x="13573080" y="7331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3" name="Freeform 3586"/>
            <p:cNvSpPr/>
            <p:nvPr/>
          </p:nvSpPr>
          <p:spPr>
            <a:xfrm>
              <a:off x="13506120" y="7366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4" name="Freeform 3587"/>
            <p:cNvSpPr/>
            <p:nvPr/>
          </p:nvSpPr>
          <p:spPr>
            <a:xfrm>
              <a:off x="13469400" y="7366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5" name="Freeform 3589"/>
            <p:cNvSpPr/>
            <p:nvPr/>
          </p:nvSpPr>
          <p:spPr>
            <a:xfrm>
              <a:off x="13542480" y="726696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3" y="0"/>
                  </a:moveTo>
                  <a:lnTo>
                    <a:pt x="0" y="0"/>
                  </a:lnTo>
                  <a:lnTo>
                    <a:pt x="0" y="3"/>
                  </a:lnTo>
                  <a:lnTo>
                    <a:pt x="3" y="5"/>
                  </a:lnTo>
                  <a:lnTo>
                    <a:pt x="5" y="3"/>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6" name="Freeform 3590"/>
            <p:cNvSpPr/>
            <p:nvPr/>
          </p:nvSpPr>
          <p:spPr>
            <a:xfrm>
              <a:off x="13542480" y="714996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3" y="0"/>
                  </a:moveTo>
                  <a:lnTo>
                    <a:pt x="3" y="3"/>
                  </a:lnTo>
                  <a:lnTo>
                    <a:pt x="3" y="6"/>
                  </a:lnTo>
                  <a:lnTo>
                    <a:pt x="0" y="6"/>
                  </a:lnTo>
                  <a:lnTo>
                    <a:pt x="3" y="3"/>
                  </a:lnTo>
                  <a:lnTo>
                    <a:pt x="0" y="3"/>
                  </a:lnTo>
                  <a:lnTo>
                    <a:pt x="0" y="0"/>
                  </a:lnTo>
                  <a:lnTo>
                    <a:pt x="0" y="0"/>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7" name="Freeform 3591"/>
            <p:cNvSpPr/>
            <p:nvPr/>
          </p:nvSpPr>
          <p:spPr>
            <a:xfrm>
              <a:off x="13713120" y="72320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3" y="3"/>
                  </a:lnTo>
                  <a:lnTo>
                    <a:pt x="0" y="6"/>
                  </a:lnTo>
                  <a:lnTo>
                    <a:pt x="3" y="6"/>
                  </a:lnTo>
                  <a:lnTo>
                    <a:pt x="6" y="6"/>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8" name="Freeform 3593"/>
            <p:cNvSpPr/>
            <p:nvPr/>
          </p:nvSpPr>
          <p:spPr>
            <a:xfrm>
              <a:off x="13542480" y="72144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3" y="0"/>
                  </a:lnTo>
                  <a:lnTo>
                    <a:pt x="0" y="0"/>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19" name="Freeform 3594"/>
            <p:cNvSpPr/>
            <p:nvPr/>
          </p:nvSpPr>
          <p:spPr>
            <a:xfrm>
              <a:off x="13542480" y="6851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0" name="Freeform 3595"/>
            <p:cNvSpPr/>
            <p:nvPr/>
          </p:nvSpPr>
          <p:spPr>
            <a:xfrm>
              <a:off x="13506120" y="6816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1" name="Freeform 3596"/>
            <p:cNvSpPr/>
            <p:nvPr/>
          </p:nvSpPr>
          <p:spPr>
            <a:xfrm>
              <a:off x="13542480" y="6798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2" name="Freeform 3599"/>
            <p:cNvSpPr/>
            <p:nvPr/>
          </p:nvSpPr>
          <p:spPr>
            <a:xfrm>
              <a:off x="13438800" y="8713080"/>
              <a:ext cx="11520" cy="51840"/>
            </a:xfrm>
            <a:custGeom>
              <a:avLst/>
              <a:gdLst>
                <a:gd name="textAreaLeft" fmla="*/ 0 w 11520"/>
                <a:gd name="textAreaRight" fmla="*/ 12240 w 11520"/>
                <a:gd name="textAreaTop" fmla="*/ 0 h 51840"/>
                <a:gd name="textAreaBottom" fmla="*/ 52560 h 51840"/>
              </a:gdLst>
              <a:ahLst/>
              <a:cxnLst/>
              <a:rect l="textAreaLeft" t="textAreaTop" r="textAreaRight" b="textAreaBottom"/>
              <a:pathLst>
                <a:path w="2" h="9">
                  <a:moveTo>
                    <a:pt x="0" y="0"/>
                  </a:moveTo>
                  <a:lnTo>
                    <a:pt x="2" y="3"/>
                  </a:lnTo>
                  <a:lnTo>
                    <a:pt x="0" y="6"/>
                  </a:lnTo>
                  <a:lnTo>
                    <a:pt x="0" y="9"/>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3" name="Freeform 3600"/>
            <p:cNvSpPr/>
            <p:nvPr/>
          </p:nvSpPr>
          <p:spPr>
            <a:xfrm>
              <a:off x="13451040" y="8795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4" name="Freeform 3601"/>
            <p:cNvSpPr/>
            <p:nvPr/>
          </p:nvSpPr>
          <p:spPr>
            <a:xfrm>
              <a:off x="13542480" y="82976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5" name="Freeform 3602"/>
            <p:cNvSpPr/>
            <p:nvPr/>
          </p:nvSpPr>
          <p:spPr>
            <a:xfrm>
              <a:off x="13627800" y="8362080"/>
              <a:ext cx="48240" cy="51840"/>
            </a:xfrm>
            <a:custGeom>
              <a:avLst/>
              <a:gdLst>
                <a:gd name="textAreaLeft" fmla="*/ 0 w 48240"/>
                <a:gd name="textAreaRight" fmla="*/ 48960 w 48240"/>
                <a:gd name="textAreaTop" fmla="*/ 0 h 51840"/>
                <a:gd name="textAreaBottom" fmla="*/ 52560 h 51840"/>
              </a:gdLst>
              <a:ahLst/>
              <a:cxnLst/>
              <a:rect l="textAreaLeft" t="textAreaTop" r="textAreaRight" b="textAreaBottom"/>
              <a:pathLst>
                <a:path w="8" h="9">
                  <a:moveTo>
                    <a:pt x="6" y="6"/>
                  </a:moveTo>
                  <a:lnTo>
                    <a:pt x="3" y="6"/>
                  </a:lnTo>
                  <a:lnTo>
                    <a:pt x="3" y="9"/>
                  </a:lnTo>
                  <a:lnTo>
                    <a:pt x="3" y="6"/>
                  </a:lnTo>
                  <a:lnTo>
                    <a:pt x="3" y="3"/>
                  </a:lnTo>
                  <a:lnTo>
                    <a:pt x="3" y="6"/>
                  </a:lnTo>
                  <a:lnTo>
                    <a:pt x="0" y="6"/>
                  </a:lnTo>
                  <a:lnTo>
                    <a:pt x="0" y="3"/>
                  </a:lnTo>
                  <a:lnTo>
                    <a:pt x="0" y="0"/>
                  </a:lnTo>
                  <a:lnTo>
                    <a:pt x="3" y="3"/>
                  </a:lnTo>
                  <a:lnTo>
                    <a:pt x="3" y="0"/>
                  </a:lnTo>
                  <a:lnTo>
                    <a:pt x="3" y="3"/>
                  </a:lnTo>
                  <a:lnTo>
                    <a:pt x="3" y="0"/>
                  </a:lnTo>
                  <a:lnTo>
                    <a:pt x="6" y="0"/>
                  </a:lnTo>
                  <a:lnTo>
                    <a:pt x="3" y="3"/>
                  </a:lnTo>
                  <a:lnTo>
                    <a:pt x="6" y="3"/>
                  </a:lnTo>
                  <a:lnTo>
                    <a:pt x="8" y="3"/>
                  </a:lnTo>
                  <a:lnTo>
                    <a:pt x="8"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6" name="Freeform 3603"/>
            <p:cNvSpPr/>
            <p:nvPr/>
          </p:nvSpPr>
          <p:spPr>
            <a:xfrm>
              <a:off x="13664520" y="83970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7" name="Freeform 3604"/>
            <p:cNvSpPr/>
            <p:nvPr/>
          </p:nvSpPr>
          <p:spPr>
            <a:xfrm>
              <a:off x="13676760" y="84146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8" name="Freeform 3605"/>
            <p:cNvSpPr/>
            <p:nvPr/>
          </p:nvSpPr>
          <p:spPr>
            <a:xfrm>
              <a:off x="13542480" y="866628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3" y="0"/>
                  </a:moveTo>
                  <a:lnTo>
                    <a:pt x="0" y="0"/>
                  </a:lnTo>
                  <a:lnTo>
                    <a:pt x="0" y="2"/>
                  </a:lnTo>
                  <a:lnTo>
                    <a:pt x="3" y="5"/>
                  </a:lnTo>
                  <a:lnTo>
                    <a:pt x="5"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29" name="Freeform 3606"/>
            <p:cNvSpPr/>
            <p:nvPr/>
          </p:nvSpPr>
          <p:spPr>
            <a:xfrm>
              <a:off x="13573080" y="8631360"/>
              <a:ext cx="36000" cy="63720"/>
            </a:xfrm>
            <a:custGeom>
              <a:avLst/>
              <a:gdLst>
                <a:gd name="textAreaLeft" fmla="*/ 0 w 36000"/>
                <a:gd name="textAreaRight" fmla="*/ 36720 w 36000"/>
                <a:gd name="textAreaTop" fmla="*/ 0 h 63720"/>
                <a:gd name="textAreaBottom" fmla="*/ 64440 h 63720"/>
              </a:gdLst>
              <a:ahLst/>
              <a:cxnLst/>
              <a:rect l="textAreaLeft" t="textAreaTop" r="textAreaRight" b="textAreaBottom"/>
              <a:pathLst>
                <a:path w="6" h="11">
                  <a:moveTo>
                    <a:pt x="3" y="0"/>
                  </a:moveTo>
                  <a:lnTo>
                    <a:pt x="3" y="3"/>
                  </a:lnTo>
                  <a:lnTo>
                    <a:pt x="0" y="3"/>
                  </a:lnTo>
                  <a:lnTo>
                    <a:pt x="3" y="6"/>
                  </a:lnTo>
                  <a:lnTo>
                    <a:pt x="0" y="8"/>
                  </a:lnTo>
                  <a:lnTo>
                    <a:pt x="3" y="8"/>
                  </a:lnTo>
                  <a:lnTo>
                    <a:pt x="3" y="11"/>
                  </a:lnTo>
                  <a:lnTo>
                    <a:pt x="6" y="11"/>
                  </a:lnTo>
                  <a:lnTo>
                    <a:pt x="6" y="8"/>
                  </a:lnTo>
                  <a:lnTo>
                    <a:pt x="3" y="8"/>
                  </a:lnTo>
                  <a:lnTo>
                    <a:pt x="6" y="6"/>
                  </a:lnTo>
                  <a:lnTo>
                    <a:pt x="6" y="3"/>
                  </a:lnTo>
                  <a:lnTo>
                    <a:pt x="6"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0" name="Freeform 3607"/>
            <p:cNvSpPr/>
            <p:nvPr/>
          </p:nvSpPr>
          <p:spPr>
            <a:xfrm>
              <a:off x="13627800" y="85784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0" y="0"/>
                  </a:lnTo>
                  <a:lnTo>
                    <a:pt x="0" y="3"/>
                  </a:lnTo>
                  <a:lnTo>
                    <a:pt x="3" y="3"/>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1" name="Freeform 3608"/>
            <p:cNvSpPr/>
            <p:nvPr/>
          </p:nvSpPr>
          <p:spPr>
            <a:xfrm>
              <a:off x="13609440" y="8613720"/>
              <a:ext cx="54000" cy="98640"/>
            </a:xfrm>
            <a:custGeom>
              <a:avLst/>
              <a:gdLst>
                <a:gd name="textAreaLeft" fmla="*/ 0 w 54000"/>
                <a:gd name="textAreaRight" fmla="*/ 54720 w 54000"/>
                <a:gd name="textAreaTop" fmla="*/ 0 h 98640"/>
                <a:gd name="textAreaBottom" fmla="*/ 99360 h 98640"/>
              </a:gdLst>
              <a:ahLst/>
              <a:cxnLst/>
              <a:rect l="textAreaLeft" t="textAreaTop" r="textAreaRight" b="textAreaBottom"/>
              <a:pathLst>
                <a:path w="9" h="17">
                  <a:moveTo>
                    <a:pt x="6" y="0"/>
                  </a:moveTo>
                  <a:lnTo>
                    <a:pt x="3" y="0"/>
                  </a:lnTo>
                  <a:lnTo>
                    <a:pt x="3" y="3"/>
                  </a:lnTo>
                  <a:lnTo>
                    <a:pt x="3" y="6"/>
                  </a:lnTo>
                  <a:lnTo>
                    <a:pt x="0" y="9"/>
                  </a:lnTo>
                  <a:lnTo>
                    <a:pt x="3" y="9"/>
                  </a:lnTo>
                  <a:lnTo>
                    <a:pt x="0" y="9"/>
                  </a:lnTo>
                  <a:lnTo>
                    <a:pt x="3" y="9"/>
                  </a:lnTo>
                  <a:lnTo>
                    <a:pt x="0" y="9"/>
                  </a:lnTo>
                  <a:lnTo>
                    <a:pt x="0" y="11"/>
                  </a:lnTo>
                  <a:lnTo>
                    <a:pt x="3" y="11"/>
                  </a:lnTo>
                  <a:lnTo>
                    <a:pt x="0" y="11"/>
                  </a:lnTo>
                  <a:lnTo>
                    <a:pt x="0" y="14"/>
                  </a:lnTo>
                  <a:lnTo>
                    <a:pt x="0" y="17"/>
                  </a:lnTo>
                  <a:lnTo>
                    <a:pt x="3" y="17"/>
                  </a:lnTo>
                  <a:lnTo>
                    <a:pt x="3" y="14"/>
                  </a:lnTo>
                  <a:lnTo>
                    <a:pt x="3" y="11"/>
                  </a:lnTo>
                  <a:lnTo>
                    <a:pt x="6" y="14"/>
                  </a:lnTo>
                  <a:lnTo>
                    <a:pt x="6" y="11"/>
                  </a:lnTo>
                  <a:lnTo>
                    <a:pt x="9" y="11"/>
                  </a:lnTo>
                  <a:lnTo>
                    <a:pt x="6" y="11"/>
                  </a:lnTo>
                  <a:lnTo>
                    <a:pt x="6" y="9"/>
                  </a:lnTo>
                  <a:lnTo>
                    <a:pt x="6" y="6"/>
                  </a:lnTo>
                  <a:lnTo>
                    <a:pt x="3" y="6"/>
                  </a:lnTo>
                  <a:lnTo>
                    <a:pt x="6" y="6"/>
                  </a:lnTo>
                  <a:lnTo>
                    <a:pt x="6" y="3"/>
                  </a:lnTo>
                  <a:lnTo>
                    <a:pt x="6" y="6"/>
                  </a:lnTo>
                  <a:lnTo>
                    <a:pt x="9" y="6"/>
                  </a:lnTo>
                  <a:lnTo>
                    <a:pt x="9" y="3"/>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2" name="Freeform 3609"/>
            <p:cNvSpPr/>
            <p:nvPr/>
          </p:nvSpPr>
          <p:spPr>
            <a:xfrm>
              <a:off x="13676760" y="8678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3" name="Freeform 3610"/>
            <p:cNvSpPr/>
            <p:nvPr/>
          </p:nvSpPr>
          <p:spPr>
            <a:xfrm>
              <a:off x="13731480" y="8397000"/>
              <a:ext cx="84600" cy="34560"/>
            </a:xfrm>
            <a:custGeom>
              <a:avLst/>
              <a:gdLst>
                <a:gd name="textAreaLeft" fmla="*/ 0 w 84600"/>
                <a:gd name="textAreaRight" fmla="*/ 85320 w 84600"/>
                <a:gd name="textAreaTop" fmla="*/ 0 h 34560"/>
                <a:gd name="textAreaBottom" fmla="*/ 35280 h 34560"/>
              </a:gdLst>
              <a:ahLst/>
              <a:cxnLst/>
              <a:rect l="textAreaLeft" t="textAreaTop" r="textAreaRight" b="textAreaBottom"/>
              <a:pathLst>
                <a:path w="14" h="6">
                  <a:moveTo>
                    <a:pt x="3" y="3"/>
                  </a:moveTo>
                  <a:lnTo>
                    <a:pt x="0" y="3"/>
                  </a:lnTo>
                  <a:lnTo>
                    <a:pt x="3" y="6"/>
                  </a:lnTo>
                  <a:lnTo>
                    <a:pt x="6" y="6"/>
                  </a:lnTo>
                  <a:lnTo>
                    <a:pt x="8" y="6"/>
                  </a:lnTo>
                  <a:lnTo>
                    <a:pt x="11" y="6"/>
                  </a:lnTo>
                  <a:lnTo>
                    <a:pt x="14" y="6"/>
                  </a:lnTo>
                  <a:lnTo>
                    <a:pt x="14" y="3"/>
                  </a:lnTo>
                  <a:lnTo>
                    <a:pt x="11" y="3"/>
                  </a:lnTo>
                  <a:lnTo>
                    <a:pt x="14" y="3"/>
                  </a:lnTo>
                  <a:lnTo>
                    <a:pt x="11" y="3"/>
                  </a:lnTo>
                  <a:lnTo>
                    <a:pt x="8" y="3"/>
                  </a:lnTo>
                  <a:lnTo>
                    <a:pt x="8" y="0"/>
                  </a:lnTo>
                  <a:lnTo>
                    <a:pt x="6"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4" name="Freeform 3611"/>
            <p:cNvSpPr/>
            <p:nvPr/>
          </p:nvSpPr>
          <p:spPr>
            <a:xfrm>
              <a:off x="13853520" y="843228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0"/>
                  </a:moveTo>
                  <a:lnTo>
                    <a:pt x="0" y="0"/>
                  </a:lnTo>
                  <a:lnTo>
                    <a:pt x="0" y="3"/>
                  </a:lnTo>
                  <a:lnTo>
                    <a:pt x="3"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5" name="Freeform 3612"/>
            <p:cNvSpPr/>
            <p:nvPr/>
          </p:nvSpPr>
          <p:spPr>
            <a:xfrm>
              <a:off x="13816800" y="8414640"/>
              <a:ext cx="72360" cy="16920"/>
            </a:xfrm>
            <a:custGeom>
              <a:avLst/>
              <a:gdLst>
                <a:gd name="textAreaLeft" fmla="*/ 0 w 72360"/>
                <a:gd name="textAreaRight" fmla="*/ 73080 w 72360"/>
                <a:gd name="textAreaTop" fmla="*/ 0 h 16920"/>
                <a:gd name="textAreaBottom" fmla="*/ 17640 h 16920"/>
              </a:gdLst>
              <a:ahLst/>
              <a:cxnLst/>
              <a:rect l="textAreaLeft" t="textAreaTop" r="textAreaRight" b="textAreaBottom"/>
              <a:pathLst>
                <a:path w="12" h="3">
                  <a:moveTo>
                    <a:pt x="9" y="3"/>
                  </a:moveTo>
                  <a:lnTo>
                    <a:pt x="6" y="3"/>
                  </a:lnTo>
                  <a:lnTo>
                    <a:pt x="3" y="3"/>
                  </a:lnTo>
                  <a:lnTo>
                    <a:pt x="0" y="3"/>
                  </a:lnTo>
                  <a:lnTo>
                    <a:pt x="3" y="3"/>
                  </a:lnTo>
                  <a:lnTo>
                    <a:pt x="0" y="0"/>
                  </a:lnTo>
                  <a:lnTo>
                    <a:pt x="0" y="3"/>
                  </a:lnTo>
                  <a:lnTo>
                    <a:pt x="0" y="0"/>
                  </a:lnTo>
                  <a:lnTo>
                    <a:pt x="3" y="0"/>
                  </a:lnTo>
                  <a:lnTo>
                    <a:pt x="6" y="0"/>
                  </a:lnTo>
                  <a:lnTo>
                    <a:pt x="9" y="0"/>
                  </a:lnTo>
                  <a:lnTo>
                    <a:pt x="12" y="0"/>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6" name="Freeform 3613"/>
            <p:cNvSpPr/>
            <p:nvPr/>
          </p:nvSpPr>
          <p:spPr>
            <a:xfrm>
              <a:off x="13920480" y="79462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3" y="0"/>
                  </a:ln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7" name="Freeform 3614"/>
            <p:cNvSpPr/>
            <p:nvPr/>
          </p:nvSpPr>
          <p:spPr>
            <a:xfrm>
              <a:off x="13816800" y="79988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3" y="0"/>
                  </a:lnTo>
                  <a:lnTo>
                    <a:pt x="0" y="0"/>
                  </a:lnTo>
                  <a:lnTo>
                    <a:pt x="0" y="3"/>
                  </a:lnTo>
                  <a:lnTo>
                    <a:pt x="0" y="3"/>
                  </a:lnTo>
                  <a:lnTo>
                    <a:pt x="3" y="6"/>
                  </a:lnTo>
                  <a:lnTo>
                    <a:pt x="6"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8" name="Freeform 3615"/>
            <p:cNvSpPr/>
            <p:nvPr/>
          </p:nvSpPr>
          <p:spPr>
            <a:xfrm>
              <a:off x="13816800" y="8098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39" name="Freeform 3616"/>
            <p:cNvSpPr/>
            <p:nvPr/>
          </p:nvSpPr>
          <p:spPr>
            <a:xfrm>
              <a:off x="14042520" y="808092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6" y="0"/>
                  </a:moveTo>
                  <a:lnTo>
                    <a:pt x="3" y="0"/>
                  </a:lnTo>
                  <a:lnTo>
                    <a:pt x="3" y="3"/>
                  </a:lnTo>
                  <a:lnTo>
                    <a:pt x="0" y="6"/>
                  </a:lnTo>
                  <a:lnTo>
                    <a:pt x="3" y="9"/>
                  </a:lnTo>
                  <a:lnTo>
                    <a:pt x="0" y="9"/>
                  </a:lnTo>
                  <a:lnTo>
                    <a:pt x="3" y="9"/>
                  </a:lnTo>
                  <a:lnTo>
                    <a:pt x="6" y="6"/>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0" name="Freeform 3617"/>
            <p:cNvSpPr/>
            <p:nvPr/>
          </p:nvSpPr>
          <p:spPr>
            <a:xfrm>
              <a:off x="13975560" y="8116200"/>
              <a:ext cx="121320" cy="233640"/>
            </a:xfrm>
            <a:custGeom>
              <a:avLst/>
              <a:gdLst>
                <a:gd name="textAreaLeft" fmla="*/ 0 w 121320"/>
                <a:gd name="textAreaRight" fmla="*/ 122040 w 121320"/>
                <a:gd name="textAreaTop" fmla="*/ 0 h 233640"/>
                <a:gd name="textAreaBottom" fmla="*/ 234360 h 233640"/>
              </a:gdLst>
              <a:ahLst/>
              <a:cxnLst/>
              <a:rect l="textAreaLeft" t="textAreaTop" r="textAreaRight" b="textAreaBottom"/>
              <a:pathLst>
                <a:path w="20" h="40">
                  <a:moveTo>
                    <a:pt x="8" y="5"/>
                  </a:moveTo>
                  <a:lnTo>
                    <a:pt x="8" y="3"/>
                  </a:lnTo>
                  <a:lnTo>
                    <a:pt x="11" y="0"/>
                  </a:lnTo>
                  <a:lnTo>
                    <a:pt x="8" y="0"/>
                  </a:lnTo>
                  <a:lnTo>
                    <a:pt x="5" y="3"/>
                  </a:lnTo>
                  <a:lnTo>
                    <a:pt x="3" y="8"/>
                  </a:lnTo>
                  <a:lnTo>
                    <a:pt x="3" y="11"/>
                  </a:lnTo>
                  <a:lnTo>
                    <a:pt x="0" y="14"/>
                  </a:lnTo>
                  <a:lnTo>
                    <a:pt x="3" y="14"/>
                  </a:lnTo>
                  <a:lnTo>
                    <a:pt x="3" y="17"/>
                  </a:lnTo>
                  <a:lnTo>
                    <a:pt x="5" y="17"/>
                  </a:lnTo>
                  <a:lnTo>
                    <a:pt x="3" y="20"/>
                  </a:lnTo>
                  <a:lnTo>
                    <a:pt x="3" y="22"/>
                  </a:lnTo>
                  <a:lnTo>
                    <a:pt x="5" y="25"/>
                  </a:lnTo>
                  <a:lnTo>
                    <a:pt x="5" y="28"/>
                  </a:lnTo>
                  <a:lnTo>
                    <a:pt x="5" y="31"/>
                  </a:lnTo>
                  <a:lnTo>
                    <a:pt x="5" y="34"/>
                  </a:lnTo>
                  <a:lnTo>
                    <a:pt x="8" y="34"/>
                  </a:lnTo>
                  <a:lnTo>
                    <a:pt x="8" y="37"/>
                  </a:lnTo>
                  <a:lnTo>
                    <a:pt x="11" y="40"/>
                  </a:lnTo>
                  <a:lnTo>
                    <a:pt x="14" y="40"/>
                  </a:lnTo>
                  <a:lnTo>
                    <a:pt x="14" y="37"/>
                  </a:lnTo>
                  <a:lnTo>
                    <a:pt x="11" y="34"/>
                  </a:lnTo>
                  <a:lnTo>
                    <a:pt x="8" y="31"/>
                  </a:lnTo>
                  <a:lnTo>
                    <a:pt x="8" y="25"/>
                  </a:lnTo>
                  <a:lnTo>
                    <a:pt x="8" y="22"/>
                  </a:lnTo>
                  <a:lnTo>
                    <a:pt x="11" y="22"/>
                  </a:lnTo>
                  <a:lnTo>
                    <a:pt x="11" y="25"/>
                  </a:lnTo>
                  <a:lnTo>
                    <a:pt x="14" y="22"/>
                  </a:lnTo>
                  <a:lnTo>
                    <a:pt x="17" y="25"/>
                  </a:lnTo>
                  <a:lnTo>
                    <a:pt x="20" y="25"/>
                  </a:lnTo>
                  <a:lnTo>
                    <a:pt x="17" y="22"/>
                  </a:lnTo>
                  <a:lnTo>
                    <a:pt x="14" y="20"/>
                  </a:lnTo>
                  <a:lnTo>
                    <a:pt x="11" y="20"/>
                  </a:lnTo>
                  <a:lnTo>
                    <a:pt x="14" y="17"/>
                  </a:lnTo>
                  <a:lnTo>
                    <a:pt x="17" y="17"/>
                  </a:lnTo>
                  <a:lnTo>
                    <a:pt x="17" y="14"/>
                  </a:lnTo>
                  <a:lnTo>
                    <a:pt x="20" y="11"/>
                  </a:lnTo>
                  <a:lnTo>
                    <a:pt x="17" y="8"/>
                  </a:lnTo>
                  <a:lnTo>
                    <a:pt x="14" y="8"/>
                  </a:lnTo>
                  <a:lnTo>
                    <a:pt x="11" y="11"/>
                  </a:lnTo>
                  <a:lnTo>
                    <a:pt x="11" y="14"/>
                  </a:lnTo>
                  <a:lnTo>
                    <a:pt x="14" y="11"/>
                  </a:lnTo>
                  <a:lnTo>
                    <a:pt x="11" y="14"/>
                  </a:lnTo>
                  <a:lnTo>
                    <a:pt x="8" y="14"/>
                  </a:lnTo>
                  <a:lnTo>
                    <a:pt x="8" y="17"/>
                  </a:lnTo>
                  <a:lnTo>
                    <a:pt x="5" y="17"/>
                  </a:lnTo>
                  <a:lnTo>
                    <a:pt x="5" y="14"/>
                  </a:lnTo>
                  <a:lnTo>
                    <a:pt x="8" y="14"/>
                  </a:lnTo>
                  <a:lnTo>
                    <a:pt x="8" y="8"/>
                  </a:lnTo>
                  <a:lnTo>
                    <a:pt x="8"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1" name="Freeform 3618"/>
            <p:cNvSpPr/>
            <p:nvPr/>
          </p:nvSpPr>
          <p:spPr>
            <a:xfrm>
              <a:off x="13975560" y="831528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8" y="3"/>
                  </a:moveTo>
                  <a:lnTo>
                    <a:pt x="5" y="3"/>
                  </a:lnTo>
                  <a:lnTo>
                    <a:pt x="5" y="0"/>
                  </a:lnTo>
                  <a:lnTo>
                    <a:pt x="3" y="0"/>
                  </a:lnTo>
                  <a:lnTo>
                    <a:pt x="0" y="0"/>
                  </a:lnTo>
                  <a:lnTo>
                    <a:pt x="0" y="3"/>
                  </a:lnTo>
                  <a:lnTo>
                    <a:pt x="3" y="3"/>
                  </a:lnTo>
                  <a:lnTo>
                    <a:pt x="3" y="6"/>
                  </a:lnTo>
                  <a:lnTo>
                    <a:pt x="5"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2" name="Freeform 3619"/>
            <p:cNvSpPr/>
            <p:nvPr/>
          </p:nvSpPr>
          <p:spPr>
            <a:xfrm>
              <a:off x="13957200" y="8332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3" name="Freeform 3620"/>
            <p:cNvSpPr/>
            <p:nvPr/>
          </p:nvSpPr>
          <p:spPr>
            <a:xfrm>
              <a:off x="13957200" y="82976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4" name="Freeform 3621"/>
            <p:cNvSpPr/>
            <p:nvPr/>
          </p:nvSpPr>
          <p:spPr>
            <a:xfrm>
              <a:off x="13975560" y="837936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5" y="0"/>
                  </a:moveTo>
                  <a:lnTo>
                    <a:pt x="3" y="0"/>
                  </a:lnTo>
                  <a:lnTo>
                    <a:pt x="0" y="3"/>
                  </a:lnTo>
                  <a:lnTo>
                    <a:pt x="3" y="3"/>
                  </a:lnTo>
                  <a:lnTo>
                    <a:pt x="3" y="6"/>
                  </a:lnTo>
                  <a:lnTo>
                    <a:pt x="5" y="3"/>
                  </a:lnTo>
                  <a:lnTo>
                    <a:pt x="8" y="6"/>
                  </a:lnTo>
                  <a:lnTo>
                    <a:pt x="11" y="3"/>
                  </a:lnTo>
                  <a:lnTo>
                    <a:pt x="8" y="3"/>
                  </a:lnTo>
                  <a:lnTo>
                    <a:pt x="8"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5" name="Freeform 3622"/>
            <p:cNvSpPr/>
            <p:nvPr/>
          </p:nvSpPr>
          <p:spPr>
            <a:xfrm>
              <a:off x="13993920" y="83620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6" name="Freeform 3623"/>
            <p:cNvSpPr/>
            <p:nvPr/>
          </p:nvSpPr>
          <p:spPr>
            <a:xfrm>
              <a:off x="13871880" y="8514000"/>
              <a:ext cx="102960" cy="63720"/>
            </a:xfrm>
            <a:custGeom>
              <a:avLst/>
              <a:gdLst>
                <a:gd name="textAreaLeft" fmla="*/ 0 w 102960"/>
                <a:gd name="textAreaRight" fmla="*/ 103680 w 102960"/>
                <a:gd name="textAreaTop" fmla="*/ 0 h 63720"/>
                <a:gd name="textAreaBottom" fmla="*/ 64440 h 63720"/>
              </a:gdLst>
              <a:ahLst/>
              <a:cxnLst/>
              <a:rect l="textAreaLeft" t="textAreaTop" r="textAreaRight" b="textAreaBottom"/>
              <a:pathLst>
                <a:path w="17" h="11">
                  <a:moveTo>
                    <a:pt x="11" y="0"/>
                  </a:moveTo>
                  <a:lnTo>
                    <a:pt x="8" y="0"/>
                  </a:lnTo>
                  <a:lnTo>
                    <a:pt x="5" y="0"/>
                  </a:lnTo>
                  <a:lnTo>
                    <a:pt x="3" y="0"/>
                  </a:lnTo>
                  <a:lnTo>
                    <a:pt x="3" y="3"/>
                  </a:lnTo>
                  <a:lnTo>
                    <a:pt x="3" y="0"/>
                  </a:lnTo>
                  <a:lnTo>
                    <a:pt x="0" y="0"/>
                  </a:lnTo>
                  <a:lnTo>
                    <a:pt x="0" y="3"/>
                  </a:lnTo>
                  <a:lnTo>
                    <a:pt x="3" y="6"/>
                  </a:lnTo>
                  <a:lnTo>
                    <a:pt x="5" y="8"/>
                  </a:lnTo>
                  <a:lnTo>
                    <a:pt x="8" y="11"/>
                  </a:lnTo>
                  <a:lnTo>
                    <a:pt x="11" y="8"/>
                  </a:lnTo>
                  <a:lnTo>
                    <a:pt x="14" y="6"/>
                  </a:lnTo>
                  <a:lnTo>
                    <a:pt x="17" y="6"/>
                  </a:lnTo>
                  <a:lnTo>
                    <a:pt x="17" y="3"/>
                  </a:lnTo>
                  <a:lnTo>
                    <a:pt x="14" y="3"/>
                  </a:lnTo>
                  <a:lnTo>
                    <a:pt x="14" y="0"/>
                  </a:lnTo>
                  <a:lnTo>
                    <a:pt x="11"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7" name="Freeform 3624"/>
            <p:cNvSpPr/>
            <p:nvPr/>
          </p:nvSpPr>
          <p:spPr>
            <a:xfrm>
              <a:off x="14024160" y="8496720"/>
              <a:ext cx="225000" cy="81360"/>
            </a:xfrm>
            <a:custGeom>
              <a:avLst/>
              <a:gdLst>
                <a:gd name="textAreaLeft" fmla="*/ 0 w 225000"/>
                <a:gd name="textAreaRight" fmla="*/ 225720 w 225000"/>
                <a:gd name="textAreaTop" fmla="*/ 0 h 81360"/>
                <a:gd name="textAreaBottom" fmla="*/ 82080 h 81360"/>
              </a:gdLst>
              <a:ahLst/>
              <a:cxnLst/>
              <a:rect l="textAreaLeft" t="textAreaTop" r="textAreaRight" b="textAreaBottom"/>
              <a:pathLst>
                <a:path w="37" h="14">
                  <a:moveTo>
                    <a:pt x="3" y="3"/>
                  </a:moveTo>
                  <a:lnTo>
                    <a:pt x="0" y="3"/>
                  </a:lnTo>
                  <a:lnTo>
                    <a:pt x="3" y="6"/>
                  </a:lnTo>
                  <a:lnTo>
                    <a:pt x="0" y="6"/>
                  </a:lnTo>
                  <a:lnTo>
                    <a:pt x="0" y="9"/>
                  </a:lnTo>
                  <a:lnTo>
                    <a:pt x="0" y="6"/>
                  </a:lnTo>
                  <a:lnTo>
                    <a:pt x="0" y="3"/>
                  </a:lnTo>
                  <a:lnTo>
                    <a:pt x="0" y="3"/>
                  </a:lnTo>
                  <a:lnTo>
                    <a:pt x="3" y="0"/>
                  </a:lnTo>
                  <a:lnTo>
                    <a:pt x="6" y="0"/>
                  </a:lnTo>
                  <a:lnTo>
                    <a:pt x="9" y="0"/>
                  </a:lnTo>
                  <a:lnTo>
                    <a:pt x="12" y="0"/>
                  </a:lnTo>
                  <a:lnTo>
                    <a:pt x="14" y="0"/>
                  </a:lnTo>
                  <a:lnTo>
                    <a:pt x="17" y="0"/>
                  </a:lnTo>
                  <a:lnTo>
                    <a:pt x="20" y="0"/>
                  </a:lnTo>
                  <a:lnTo>
                    <a:pt x="23" y="0"/>
                  </a:lnTo>
                  <a:lnTo>
                    <a:pt x="26" y="3"/>
                  </a:lnTo>
                  <a:lnTo>
                    <a:pt x="29" y="0"/>
                  </a:lnTo>
                  <a:lnTo>
                    <a:pt x="32" y="0"/>
                  </a:lnTo>
                  <a:lnTo>
                    <a:pt x="34" y="3"/>
                  </a:lnTo>
                  <a:lnTo>
                    <a:pt x="34" y="6"/>
                  </a:lnTo>
                  <a:lnTo>
                    <a:pt x="37" y="6"/>
                  </a:lnTo>
                  <a:lnTo>
                    <a:pt x="37" y="9"/>
                  </a:lnTo>
                  <a:lnTo>
                    <a:pt x="37" y="11"/>
                  </a:lnTo>
                  <a:lnTo>
                    <a:pt x="37" y="14"/>
                  </a:lnTo>
                  <a:lnTo>
                    <a:pt x="37" y="11"/>
                  </a:lnTo>
                  <a:lnTo>
                    <a:pt x="34" y="11"/>
                  </a:lnTo>
                  <a:lnTo>
                    <a:pt x="32" y="9"/>
                  </a:lnTo>
                  <a:lnTo>
                    <a:pt x="29" y="9"/>
                  </a:lnTo>
                  <a:lnTo>
                    <a:pt x="26" y="6"/>
                  </a:lnTo>
                  <a:lnTo>
                    <a:pt x="23" y="6"/>
                  </a:lnTo>
                  <a:lnTo>
                    <a:pt x="20" y="6"/>
                  </a:lnTo>
                  <a:lnTo>
                    <a:pt x="23" y="6"/>
                  </a:lnTo>
                  <a:lnTo>
                    <a:pt x="20" y="9"/>
                  </a:lnTo>
                  <a:lnTo>
                    <a:pt x="17" y="6"/>
                  </a:lnTo>
                  <a:lnTo>
                    <a:pt x="14" y="6"/>
                  </a:lnTo>
                  <a:lnTo>
                    <a:pt x="12" y="6"/>
                  </a:lnTo>
                  <a:lnTo>
                    <a:pt x="12" y="3"/>
                  </a:lnTo>
                  <a:lnTo>
                    <a:pt x="9" y="6"/>
                  </a:lnTo>
                  <a:lnTo>
                    <a:pt x="6"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8" name="Freeform 3625"/>
            <p:cNvSpPr/>
            <p:nvPr/>
          </p:nvSpPr>
          <p:spPr>
            <a:xfrm>
              <a:off x="14024160" y="854928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3" y="0"/>
                  </a:lnTo>
                  <a:lnTo>
                    <a:pt x="0" y="0"/>
                  </a:lnTo>
                  <a:lnTo>
                    <a:pt x="0" y="2"/>
                  </a:lnTo>
                  <a:lnTo>
                    <a:pt x="3" y="2"/>
                  </a:lnTo>
                  <a:lnTo>
                    <a:pt x="3" y="0"/>
                  </a:lnTo>
                  <a:lnTo>
                    <a:pt x="3" y="2"/>
                  </a:lnTo>
                  <a:lnTo>
                    <a:pt x="6"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49" name="Freeform 3626"/>
            <p:cNvSpPr/>
            <p:nvPr/>
          </p:nvSpPr>
          <p:spPr>
            <a:xfrm>
              <a:off x="14408640" y="8678160"/>
              <a:ext cx="17640" cy="51840"/>
            </a:xfrm>
            <a:custGeom>
              <a:avLst/>
              <a:gdLst>
                <a:gd name="textAreaLeft" fmla="*/ 0 w 17640"/>
                <a:gd name="textAreaRight" fmla="*/ 18360 w 17640"/>
                <a:gd name="textAreaTop" fmla="*/ 0 h 51840"/>
                <a:gd name="textAreaBottom" fmla="*/ 52560 h 51840"/>
              </a:gdLst>
              <a:ahLst/>
              <a:cxnLst/>
              <a:rect l="textAreaLeft" t="textAreaTop" r="textAreaRight" b="textAreaBottom"/>
              <a:pathLst>
                <a:path w="3" h="9">
                  <a:moveTo>
                    <a:pt x="3" y="0"/>
                  </a:moveTo>
                  <a:lnTo>
                    <a:pt x="3" y="3"/>
                  </a:lnTo>
                  <a:lnTo>
                    <a:pt x="0" y="3"/>
                  </a:lnTo>
                  <a:lnTo>
                    <a:pt x="0" y="6"/>
                  </a:lnTo>
                  <a:lnTo>
                    <a:pt x="0" y="9"/>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0" name="Freeform 3627"/>
            <p:cNvSpPr/>
            <p:nvPr/>
          </p:nvSpPr>
          <p:spPr>
            <a:xfrm>
              <a:off x="14390280" y="8695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1" name="Freeform 3628"/>
            <p:cNvSpPr/>
            <p:nvPr/>
          </p:nvSpPr>
          <p:spPr>
            <a:xfrm>
              <a:off x="14304960" y="8613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2" name="Freeform 3629"/>
            <p:cNvSpPr/>
            <p:nvPr/>
          </p:nvSpPr>
          <p:spPr>
            <a:xfrm>
              <a:off x="14164560" y="839700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9" y="3"/>
                  </a:moveTo>
                  <a:lnTo>
                    <a:pt x="9" y="0"/>
                  </a:lnTo>
                  <a:lnTo>
                    <a:pt x="6" y="3"/>
                  </a:lnTo>
                  <a:lnTo>
                    <a:pt x="3" y="3"/>
                  </a:lnTo>
                  <a:lnTo>
                    <a:pt x="0" y="3"/>
                  </a:lnTo>
                  <a:lnTo>
                    <a:pt x="0" y="6"/>
                  </a:lnTo>
                  <a:lnTo>
                    <a:pt x="3" y="6"/>
                  </a:lnTo>
                  <a:lnTo>
                    <a:pt x="6" y="6"/>
                  </a:lnTo>
                  <a:lnTo>
                    <a:pt x="9" y="6"/>
                  </a:lnTo>
                  <a:lnTo>
                    <a:pt x="11" y="6"/>
                  </a:lnTo>
                  <a:lnTo>
                    <a:pt x="9"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3" name="Rectangle 3630"/>
            <p:cNvSpPr/>
            <p:nvPr/>
          </p:nvSpPr>
          <p:spPr>
            <a:xfrm>
              <a:off x="14164560" y="8362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4" name="Freeform 3631"/>
            <p:cNvSpPr/>
            <p:nvPr/>
          </p:nvSpPr>
          <p:spPr>
            <a:xfrm>
              <a:off x="14219280" y="828000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2" y="3"/>
                  </a:moveTo>
                  <a:lnTo>
                    <a:pt x="5" y="3"/>
                  </a:lnTo>
                  <a:lnTo>
                    <a:pt x="5" y="6"/>
                  </a:lnTo>
                  <a:lnTo>
                    <a:pt x="8" y="6"/>
                  </a:lnTo>
                  <a:lnTo>
                    <a:pt x="11" y="6"/>
                  </a:lnTo>
                  <a:lnTo>
                    <a:pt x="11" y="3"/>
                  </a:lnTo>
                  <a:lnTo>
                    <a:pt x="8" y="3"/>
                  </a:lnTo>
                  <a:lnTo>
                    <a:pt x="5" y="0"/>
                  </a:lnTo>
                  <a:lnTo>
                    <a:pt x="5" y="3"/>
                  </a:lnTo>
                  <a:lnTo>
                    <a:pt x="0" y="0"/>
                  </a:lnTo>
                  <a:lnTo>
                    <a:pt x="0" y="3"/>
                  </a:lnTo>
                  <a:lnTo>
                    <a:pt x="0" y="6"/>
                  </a:lnTo>
                  <a:lnTo>
                    <a:pt x="0" y="3"/>
                  </a:lnTo>
                  <a:lnTo>
                    <a:pt x="2" y="6"/>
                  </a:lnTo>
                  <a:lnTo>
                    <a:pt x="5" y="6"/>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5" name="Freeform 3632"/>
            <p:cNvSpPr/>
            <p:nvPr/>
          </p:nvSpPr>
          <p:spPr>
            <a:xfrm>
              <a:off x="14219280" y="833256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5" y="0"/>
                  </a:moveTo>
                  <a:lnTo>
                    <a:pt x="2" y="0"/>
                  </a:lnTo>
                  <a:lnTo>
                    <a:pt x="0" y="3"/>
                  </a:lnTo>
                  <a:lnTo>
                    <a:pt x="5" y="3"/>
                  </a:lnTo>
                  <a:lnTo>
                    <a:pt x="8"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6" name="Freeform 3633"/>
            <p:cNvSpPr/>
            <p:nvPr/>
          </p:nvSpPr>
          <p:spPr>
            <a:xfrm>
              <a:off x="14548680" y="835020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2" y="2"/>
                  </a:moveTo>
                  <a:lnTo>
                    <a:pt x="2" y="0"/>
                  </a:lnTo>
                  <a:lnTo>
                    <a:pt x="0" y="2"/>
                  </a:lnTo>
                  <a:lnTo>
                    <a:pt x="0" y="2"/>
                  </a:lnTo>
                  <a:lnTo>
                    <a:pt x="2"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7" name="Freeform 3634"/>
            <p:cNvSpPr/>
            <p:nvPr/>
          </p:nvSpPr>
          <p:spPr>
            <a:xfrm>
              <a:off x="14597640" y="8315280"/>
              <a:ext cx="84600" cy="63720"/>
            </a:xfrm>
            <a:custGeom>
              <a:avLst/>
              <a:gdLst>
                <a:gd name="textAreaLeft" fmla="*/ 0 w 84600"/>
                <a:gd name="textAreaRight" fmla="*/ 85320 w 84600"/>
                <a:gd name="textAreaTop" fmla="*/ 0 h 63720"/>
                <a:gd name="textAreaBottom" fmla="*/ 64440 h 63720"/>
              </a:gdLst>
              <a:ahLst/>
              <a:cxnLst/>
              <a:rect l="textAreaLeft" t="textAreaTop" r="textAreaRight" b="textAreaBottom"/>
              <a:pathLst>
                <a:path w="14" h="11">
                  <a:moveTo>
                    <a:pt x="6" y="6"/>
                  </a:moveTo>
                  <a:lnTo>
                    <a:pt x="3" y="6"/>
                  </a:lnTo>
                  <a:lnTo>
                    <a:pt x="0" y="3"/>
                  </a:lnTo>
                  <a:lnTo>
                    <a:pt x="0" y="0"/>
                  </a:lnTo>
                  <a:lnTo>
                    <a:pt x="3" y="3"/>
                  </a:lnTo>
                  <a:lnTo>
                    <a:pt x="6" y="3"/>
                  </a:lnTo>
                  <a:lnTo>
                    <a:pt x="9" y="3"/>
                  </a:lnTo>
                  <a:lnTo>
                    <a:pt x="11" y="6"/>
                  </a:lnTo>
                  <a:lnTo>
                    <a:pt x="11" y="8"/>
                  </a:lnTo>
                  <a:lnTo>
                    <a:pt x="11" y="6"/>
                  </a:lnTo>
                  <a:lnTo>
                    <a:pt x="14" y="8"/>
                  </a:lnTo>
                  <a:lnTo>
                    <a:pt x="14" y="11"/>
                  </a:lnTo>
                  <a:lnTo>
                    <a:pt x="11" y="11"/>
                  </a:lnTo>
                  <a:lnTo>
                    <a:pt x="9" y="8"/>
                  </a:lnTo>
                  <a:lnTo>
                    <a:pt x="6" y="11"/>
                  </a:lnTo>
                  <a:lnTo>
                    <a:pt x="6" y="8"/>
                  </a:lnTo>
                  <a:lnTo>
                    <a:pt x="9" y="8"/>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8" name="Freeform 3635"/>
            <p:cNvSpPr/>
            <p:nvPr/>
          </p:nvSpPr>
          <p:spPr>
            <a:xfrm>
              <a:off x="14597640" y="8397000"/>
              <a:ext cx="121320" cy="34560"/>
            </a:xfrm>
            <a:custGeom>
              <a:avLst/>
              <a:gdLst>
                <a:gd name="textAreaLeft" fmla="*/ 0 w 121320"/>
                <a:gd name="textAreaRight" fmla="*/ 122040 w 121320"/>
                <a:gd name="textAreaTop" fmla="*/ 0 h 34560"/>
                <a:gd name="textAreaBottom" fmla="*/ 35280 h 34560"/>
              </a:gdLst>
              <a:ahLst/>
              <a:cxnLst/>
              <a:rect l="textAreaLeft" t="textAreaTop" r="textAreaRight" b="textAreaBottom"/>
              <a:pathLst>
                <a:path w="20" h="6">
                  <a:moveTo>
                    <a:pt x="6" y="0"/>
                  </a:moveTo>
                  <a:lnTo>
                    <a:pt x="0" y="0"/>
                  </a:lnTo>
                  <a:lnTo>
                    <a:pt x="3" y="0"/>
                  </a:lnTo>
                  <a:lnTo>
                    <a:pt x="6" y="3"/>
                  </a:lnTo>
                  <a:lnTo>
                    <a:pt x="9" y="3"/>
                  </a:lnTo>
                  <a:lnTo>
                    <a:pt x="11" y="3"/>
                  </a:lnTo>
                  <a:lnTo>
                    <a:pt x="14" y="6"/>
                  </a:lnTo>
                  <a:lnTo>
                    <a:pt x="17" y="3"/>
                  </a:lnTo>
                  <a:lnTo>
                    <a:pt x="20" y="3"/>
                  </a:lnTo>
                  <a:lnTo>
                    <a:pt x="17" y="0"/>
                  </a:lnTo>
                  <a:lnTo>
                    <a:pt x="11" y="3"/>
                  </a:lnTo>
                  <a:lnTo>
                    <a:pt x="11"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59" name="Freeform 3636"/>
            <p:cNvSpPr/>
            <p:nvPr/>
          </p:nvSpPr>
          <p:spPr>
            <a:xfrm>
              <a:off x="14249880" y="8830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0" name="Freeform 3637"/>
            <p:cNvSpPr/>
            <p:nvPr/>
          </p:nvSpPr>
          <p:spPr>
            <a:xfrm>
              <a:off x="14268240" y="8812800"/>
              <a:ext cx="54000" cy="69480"/>
            </a:xfrm>
            <a:custGeom>
              <a:avLst/>
              <a:gdLst>
                <a:gd name="textAreaLeft" fmla="*/ 0 w 54000"/>
                <a:gd name="textAreaRight" fmla="*/ 54720 w 54000"/>
                <a:gd name="textAreaTop" fmla="*/ 0 h 69480"/>
                <a:gd name="textAreaBottom" fmla="*/ 70200 h 69480"/>
              </a:gdLst>
              <a:ahLst/>
              <a:cxnLst/>
              <a:rect l="textAreaLeft" t="textAreaTop" r="textAreaRight" b="textAreaBottom"/>
              <a:pathLst>
                <a:path w="9" h="12">
                  <a:moveTo>
                    <a:pt x="6" y="3"/>
                  </a:moveTo>
                  <a:lnTo>
                    <a:pt x="6" y="0"/>
                  </a:lnTo>
                  <a:lnTo>
                    <a:pt x="9" y="0"/>
                  </a:lnTo>
                  <a:lnTo>
                    <a:pt x="9" y="3"/>
                  </a:lnTo>
                  <a:lnTo>
                    <a:pt x="9" y="3"/>
                  </a:lnTo>
                  <a:lnTo>
                    <a:pt x="6" y="6"/>
                  </a:lnTo>
                  <a:lnTo>
                    <a:pt x="9" y="6"/>
                  </a:lnTo>
                  <a:lnTo>
                    <a:pt x="6" y="9"/>
                  </a:lnTo>
                  <a:lnTo>
                    <a:pt x="3" y="9"/>
                  </a:lnTo>
                  <a:lnTo>
                    <a:pt x="3" y="12"/>
                  </a:lnTo>
                  <a:lnTo>
                    <a:pt x="0" y="12"/>
                  </a:lnTo>
                  <a:lnTo>
                    <a:pt x="0" y="9"/>
                  </a:lnTo>
                  <a:lnTo>
                    <a:pt x="3"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1" name="Freeform 3638"/>
            <p:cNvSpPr/>
            <p:nvPr/>
          </p:nvSpPr>
          <p:spPr>
            <a:xfrm>
              <a:off x="14322960" y="8812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2" y="3"/>
                  </a:lnTo>
                  <a:lnTo>
                    <a:pt x="2"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2" name="Freeform 3639"/>
            <p:cNvSpPr/>
            <p:nvPr/>
          </p:nvSpPr>
          <p:spPr>
            <a:xfrm>
              <a:off x="14304960" y="8777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3" name="Freeform 3640"/>
            <p:cNvSpPr/>
            <p:nvPr/>
          </p:nvSpPr>
          <p:spPr>
            <a:xfrm>
              <a:off x="14249880" y="8894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4" name="Freeform 3641"/>
            <p:cNvSpPr/>
            <p:nvPr/>
          </p:nvSpPr>
          <p:spPr>
            <a:xfrm>
              <a:off x="14530320" y="8678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5" name="Freeform 3642"/>
            <p:cNvSpPr/>
            <p:nvPr/>
          </p:nvSpPr>
          <p:spPr>
            <a:xfrm>
              <a:off x="14512320" y="869580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6" y="0"/>
                  </a:lnTo>
                  <a:lnTo>
                    <a:pt x="6" y="3"/>
                  </a:lnTo>
                  <a:lnTo>
                    <a:pt x="6" y="6"/>
                  </a:lnTo>
                  <a:lnTo>
                    <a:pt x="3" y="6"/>
                  </a:lnTo>
                  <a:lnTo>
                    <a:pt x="0" y="6"/>
                  </a:lnTo>
                  <a:lnTo>
                    <a:pt x="0" y="3"/>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6" name="Freeform 3643"/>
            <p:cNvSpPr/>
            <p:nvPr/>
          </p:nvSpPr>
          <p:spPr>
            <a:xfrm>
              <a:off x="14512320" y="873072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3" y="0"/>
                  </a:moveTo>
                  <a:lnTo>
                    <a:pt x="6" y="0"/>
                  </a:lnTo>
                  <a:lnTo>
                    <a:pt x="8" y="3"/>
                  </a:lnTo>
                  <a:lnTo>
                    <a:pt x="6" y="6"/>
                  </a:lnTo>
                  <a:lnTo>
                    <a:pt x="3" y="6"/>
                  </a:ln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7" name="Freeform 3644"/>
            <p:cNvSpPr/>
            <p:nvPr/>
          </p:nvSpPr>
          <p:spPr>
            <a:xfrm>
              <a:off x="14493960" y="87307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3" y="3"/>
                  </a:lnTo>
                  <a:lnTo>
                    <a:pt x="6" y="3"/>
                  </a:lnTo>
                  <a:lnTo>
                    <a:pt x="6" y="6"/>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8" name="Freeform 3645"/>
            <p:cNvSpPr/>
            <p:nvPr/>
          </p:nvSpPr>
          <p:spPr>
            <a:xfrm>
              <a:off x="14530320" y="87660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69" name="Rectangle 3646"/>
            <p:cNvSpPr/>
            <p:nvPr/>
          </p:nvSpPr>
          <p:spPr>
            <a:xfrm>
              <a:off x="14548680" y="8766000"/>
              <a:ext cx="1152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0" name="Freeform 3647"/>
            <p:cNvSpPr/>
            <p:nvPr/>
          </p:nvSpPr>
          <p:spPr>
            <a:xfrm>
              <a:off x="14493960" y="8748360"/>
              <a:ext cx="36000" cy="63720"/>
            </a:xfrm>
            <a:custGeom>
              <a:avLst/>
              <a:gdLst>
                <a:gd name="textAreaLeft" fmla="*/ 0 w 36000"/>
                <a:gd name="textAreaRight" fmla="*/ 36720 w 36000"/>
                <a:gd name="textAreaTop" fmla="*/ 0 h 63720"/>
                <a:gd name="textAreaBottom" fmla="*/ 64440 h 63720"/>
              </a:gdLst>
              <a:ahLst/>
              <a:cxnLst/>
              <a:rect l="textAreaLeft" t="textAreaTop" r="textAreaRight" b="textAreaBottom"/>
              <a:pathLst>
                <a:path w="6" h="11">
                  <a:moveTo>
                    <a:pt x="6" y="5"/>
                  </a:moveTo>
                  <a:lnTo>
                    <a:pt x="6" y="3"/>
                  </a:lnTo>
                  <a:lnTo>
                    <a:pt x="3" y="3"/>
                  </a:lnTo>
                  <a:lnTo>
                    <a:pt x="3" y="0"/>
                  </a:lnTo>
                  <a:lnTo>
                    <a:pt x="0" y="0"/>
                  </a:lnTo>
                  <a:lnTo>
                    <a:pt x="0" y="3"/>
                  </a:lnTo>
                  <a:lnTo>
                    <a:pt x="3" y="3"/>
                  </a:lnTo>
                  <a:lnTo>
                    <a:pt x="3" y="5"/>
                  </a:lnTo>
                  <a:lnTo>
                    <a:pt x="0" y="3"/>
                  </a:lnTo>
                  <a:lnTo>
                    <a:pt x="0" y="5"/>
                  </a:lnTo>
                  <a:lnTo>
                    <a:pt x="0" y="8"/>
                  </a:lnTo>
                  <a:lnTo>
                    <a:pt x="3" y="8"/>
                  </a:lnTo>
                  <a:lnTo>
                    <a:pt x="3" y="11"/>
                  </a:lnTo>
                  <a:lnTo>
                    <a:pt x="6" y="8"/>
                  </a:lnTo>
                  <a:lnTo>
                    <a:pt x="6" y="8"/>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1" name="Freeform 3648"/>
            <p:cNvSpPr/>
            <p:nvPr/>
          </p:nvSpPr>
          <p:spPr>
            <a:xfrm>
              <a:off x="14530320" y="8777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2" name="Freeform 3650"/>
            <p:cNvSpPr/>
            <p:nvPr/>
          </p:nvSpPr>
          <p:spPr>
            <a:xfrm>
              <a:off x="15219720" y="89121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0"/>
                  </a:lnTo>
                  <a:lnTo>
                    <a:pt x="0" y="0"/>
                  </a:lnTo>
                  <a:lnTo>
                    <a:pt x="0" y="3"/>
                  </a:lnTo>
                  <a:lnTo>
                    <a:pt x="3"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3" name="Freeform 3651"/>
            <p:cNvSpPr/>
            <p:nvPr/>
          </p:nvSpPr>
          <p:spPr>
            <a:xfrm>
              <a:off x="15219720" y="891216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4" name="Freeform 3652"/>
            <p:cNvSpPr/>
            <p:nvPr/>
          </p:nvSpPr>
          <p:spPr>
            <a:xfrm>
              <a:off x="15274440" y="8865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5" name="Freeform 3653"/>
            <p:cNvSpPr/>
            <p:nvPr/>
          </p:nvSpPr>
          <p:spPr>
            <a:xfrm>
              <a:off x="15256080" y="88830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6" name="Freeform 3654"/>
            <p:cNvSpPr/>
            <p:nvPr/>
          </p:nvSpPr>
          <p:spPr>
            <a:xfrm>
              <a:off x="15829560" y="9029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3" y="0"/>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7" name="Freeform 3655"/>
            <p:cNvSpPr/>
            <p:nvPr/>
          </p:nvSpPr>
          <p:spPr>
            <a:xfrm>
              <a:off x="15829560" y="90820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8" name="Freeform 3656"/>
            <p:cNvSpPr/>
            <p:nvPr/>
          </p:nvSpPr>
          <p:spPr>
            <a:xfrm>
              <a:off x="15792840" y="898272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6" y="5"/>
                  </a:moveTo>
                  <a:lnTo>
                    <a:pt x="3" y="5"/>
                  </a:lnTo>
                  <a:lnTo>
                    <a:pt x="0" y="5"/>
                  </a:lnTo>
                  <a:lnTo>
                    <a:pt x="0" y="2"/>
                  </a:lnTo>
                  <a:lnTo>
                    <a:pt x="0" y="0"/>
                  </a:lnTo>
                  <a:lnTo>
                    <a:pt x="3" y="2"/>
                  </a:lnTo>
                  <a:lnTo>
                    <a:pt x="6" y="2"/>
                  </a:lnTo>
                  <a:lnTo>
                    <a:pt x="6" y="2"/>
                  </a:lnTo>
                  <a:lnTo>
                    <a:pt x="6"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79" name="Rectangle 3657"/>
            <p:cNvSpPr/>
            <p:nvPr/>
          </p:nvSpPr>
          <p:spPr>
            <a:xfrm>
              <a:off x="15756120" y="898272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0" name="Freeform 3658"/>
            <p:cNvSpPr/>
            <p:nvPr/>
          </p:nvSpPr>
          <p:spPr>
            <a:xfrm>
              <a:off x="15829560" y="89121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0" y="3"/>
                  </a:lnTo>
                  <a:lnTo>
                    <a:pt x="0" y="0"/>
                  </a:lnTo>
                  <a:lnTo>
                    <a:pt x="3" y="3"/>
                  </a:lnTo>
                  <a:lnTo>
                    <a:pt x="0" y="3"/>
                  </a:lnTo>
                  <a:lnTo>
                    <a:pt x="0" y="6"/>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1" name="Freeform 3659"/>
            <p:cNvSpPr/>
            <p:nvPr/>
          </p:nvSpPr>
          <p:spPr>
            <a:xfrm>
              <a:off x="15427080" y="86137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2" name="Freeform 3660"/>
            <p:cNvSpPr/>
            <p:nvPr/>
          </p:nvSpPr>
          <p:spPr>
            <a:xfrm>
              <a:off x="15518520" y="86662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0"/>
                  </a:lnTo>
                  <a:lnTo>
                    <a:pt x="0" y="2"/>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3" name="Rectangle 3661"/>
            <p:cNvSpPr/>
            <p:nvPr/>
          </p:nvSpPr>
          <p:spPr>
            <a:xfrm>
              <a:off x="15585480" y="8695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4" name="Freeform 3663"/>
            <p:cNvSpPr/>
            <p:nvPr/>
          </p:nvSpPr>
          <p:spPr>
            <a:xfrm>
              <a:off x="15445080" y="9679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5" name="Freeform 3664"/>
            <p:cNvSpPr/>
            <p:nvPr/>
          </p:nvSpPr>
          <p:spPr>
            <a:xfrm>
              <a:off x="15829560" y="100598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6"/>
                  </a:moveTo>
                  <a:lnTo>
                    <a:pt x="3" y="3"/>
                  </a:lnTo>
                  <a:lnTo>
                    <a:pt x="0" y="3"/>
                  </a:lnTo>
                  <a:lnTo>
                    <a:pt x="3" y="0"/>
                  </a:lnTo>
                  <a:lnTo>
                    <a:pt x="6" y="3"/>
                  </a:lnTo>
                  <a:lnTo>
                    <a:pt x="3" y="3"/>
                  </a:lnTo>
                  <a:lnTo>
                    <a:pt x="6" y="3"/>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6" name="Freeform 3665"/>
            <p:cNvSpPr/>
            <p:nvPr/>
          </p:nvSpPr>
          <p:spPr>
            <a:xfrm>
              <a:off x="15981840" y="10159200"/>
              <a:ext cx="36000" cy="87120"/>
            </a:xfrm>
            <a:custGeom>
              <a:avLst/>
              <a:gdLst>
                <a:gd name="textAreaLeft" fmla="*/ 0 w 36000"/>
                <a:gd name="textAreaRight" fmla="*/ 36720 w 36000"/>
                <a:gd name="textAreaTop" fmla="*/ 0 h 87120"/>
                <a:gd name="textAreaBottom" fmla="*/ 87840 h 87120"/>
              </a:gdLst>
              <a:ahLst/>
              <a:cxnLst/>
              <a:rect l="textAreaLeft" t="textAreaTop" r="textAreaRight" b="textAreaBottom"/>
              <a:pathLst>
                <a:path w="6" h="15">
                  <a:moveTo>
                    <a:pt x="0" y="15"/>
                  </a:moveTo>
                  <a:lnTo>
                    <a:pt x="0" y="12"/>
                  </a:lnTo>
                  <a:lnTo>
                    <a:pt x="3" y="6"/>
                  </a:lnTo>
                  <a:lnTo>
                    <a:pt x="0" y="9"/>
                  </a:lnTo>
                  <a:lnTo>
                    <a:pt x="0" y="6"/>
                  </a:lnTo>
                  <a:lnTo>
                    <a:pt x="3" y="6"/>
                  </a:lnTo>
                  <a:lnTo>
                    <a:pt x="3" y="3"/>
                  </a:lnTo>
                  <a:lnTo>
                    <a:pt x="3" y="0"/>
                  </a:lnTo>
                  <a:lnTo>
                    <a:pt x="3" y="3"/>
                  </a:lnTo>
                  <a:lnTo>
                    <a:pt x="6" y="3"/>
                  </a:lnTo>
                  <a:lnTo>
                    <a:pt x="3" y="6"/>
                  </a:lnTo>
                  <a:lnTo>
                    <a:pt x="0" y="12"/>
                  </a:lnTo>
                  <a:lnTo>
                    <a:pt x="3" y="12"/>
                  </a:lnTo>
                  <a:lnTo>
                    <a:pt x="0" y="1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2840" rIns="90000" bIns="42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7" name="Rectangle 3666"/>
            <p:cNvSpPr/>
            <p:nvPr/>
          </p:nvSpPr>
          <p:spPr>
            <a:xfrm>
              <a:off x="16018560" y="100130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8" name="Freeform 3667"/>
            <p:cNvSpPr/>
            <p:nvPr/>
          </p:nvSpPr>
          <p:spPr>
            <a:xfrm>
              <a:off x="15743880" y="983160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0"/>
                  </a:moveTo>
                  <a:lnTo>
                    <a:pt x="2" y="2"/>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89" name="Freeform 3668"/>
            <p:cNvSpPr/>
            <p:nvPr/>
          </p:nvSpPr>
          <p:spPr>
            <a:xfrm>
              <a:off x="16018560" y="1035828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6"/>
                  </a:moveTo>
                  <a:lnTo>
                    <a:pt x="0" y="3"/>
                  </a:lnTo>
                  <a:lnTo>
                    <a:pt x="0"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0" name="Freeform 3669"/>
            <p:cNvSpPr/>
            <p:nvPr/>
          </p:nvSpPr>
          <p:spPr>
            <a:xfrm>
              <a:off x="15378120" y="11306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1" name="Freeform 3670"/>
            <p:cNvSpPr/>
            <p:nvPr/>
          </p:nvSpPr>
          <p:spPr>
            <a:xfrm>
              <a:off x="15274440" y="1141236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3" y="0"/>
                  </a:moveTo>
                  <a:lnTo>
                    <a:pt x="0" y="0"/>
                  </a:lnTo>
                  <a:lnTo>
                    <a:pt x="0" y="2"/>
                  </a:lnTo>
                  <a:lnTo>
                    <a:pt x="0" y="5"/>
                  </a:lnTo>
                  <a:lnTo>
                    <a:pt x="0" y="8"/>
                  </a:lnTo>
                  <a:lnTo>
                    <a:pt x="3"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2" name="Rectangle 3671"/>
            <p:cNvSpPr/>
            <p:nvPr/>
          </p:nvSpPr>
          <p:spPr>
            <a:xfrm>
              <a:off x="15341400" y="11476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3" name="Freeform 3672"/>
            <p:cNvSpPr/>
            <p:nvPr/>
          </p:nvSpPr>
          <p:spPr>
            <a:xfrm>
              <a:off x="15359760" y="11494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4" name="Freeform 3673"/>
            <p:cNvSpPr/>
            <p:nvPr/>
          </p:nvSpPr>
          <p:spPr>
            <a:xfrm>
              <a:off x="15603840" y="114768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5" name="Freeform 3674"/>
            <p:cNvSpPr/>
            <p:nvPr/>
          </p:nvSpPr>
          <p:spPr>
            <a:xfrm>
              <a:off x="15585480" y="1141236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8"/>
                  </a:moveTo>
                  <a:lnTo>
                    <a:pt x="6" y="8"/>
                  </a:lnTo>
                  <a:lnTo>
                    <a:pt x="6" y="5"/>
                  </a:lnTo>
                  <a:lnTo>
                    <a:pt x="3" y="5"/>
                  </a:lnTo>
                  <a:lnTo>
                    <a:pt x="3" y="2"/>
                  </a:lnTo>
                  <a:lnTo>
                    <a:pt x="0" y="0"/>
                  </a:lnTo>
                  <a:lnTo>
                    <a:pt x="0" y="2"/>
                  </a:lnTo>
                  <a:lnTo>
                    <a:pt x="0" y="5"/>
                  </a:lnTo>
                  <a:lnTo>
                    <a:pt x="3" y="5"/>
                  </a:lnTo>
                  <a:lnTo>
                    <a:pt x="0" y="5"/>
                  </a:lnTo>
                  <a:lnTo>
                    <a:pt x="0" y="8"/>
                  </a:lnTo>
                  <a:lnTo>
                    <a:pt x="0" y="8"/>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6" name="Freeform 3676"/>
            <p:cNvSpPr/>
            <p:nvPr/>
          </p:nvSpPr>
          <p:spPr>
            <a:xfrm>
              <a:off x="15536520" y="11728440"/>
              <a:ext cx="11520" cy="28440"/>
            </a:xfrm>
            <a:custGeom>
              <a:avLst/>
              <a:gdLst>
                <a:gd name="textAreaLeft" fmla="*/ 0 w 11520"/>
                <a:gd name="textAreaRight" fmla="*/ 12240 w 11520"/>
                <a:gd name="textAreaTop" fmla="*/ 0 h 28440"/>
                <a:gd name="textAreaBottom" fmla="*/ 29160 h 28440"/>
              </a:gdLst>
              <a:ahLst/>
              <a:cxnLst/>
              <a:rect l="textAreaLeft" t="textAreaTop" r="textAreaRight" b="textAreaBottom"/>
              <a:pathLst>
                <a:path w="2" h="5">
                  <a:moveTo>
                    <a:pt x="2" y="0"/>
                  </a:moveTo>
                  <a:lnTo>
                    <a:pt x="2" y="2"/>
                  </a:lnTo>
                  <a:lnTo>
                    <a:pt x="2" y="5"/>
                  </a:lnTo>
                  <a:lnTo>
                    <a:pt x="2" y="2"/>
                  </a:lnTo>
                  <a:lnTo>
                    <a:pt x="0" y="5"/>
                  </a:lnTo>
                  <a:lnTo>
                    <a:pt x="0" y="2"/>
                  </a:lnTo>
                  <a:lnTo>
                    <a:pt x="2" y="2"/>
                  </a:lnTo>
                  <a:lnTo>
                    <a:pt x="2"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7" name="Freeform 3677"/>
            <p:cNvSpPr/>
            <p:nvPr/>
          </p:nvSpPr>
          <p:spPr>
            <a:xfrm>
              <a:off x="15603840" y="11675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8" name="Freeform 3678"/>
            <p:cNvSpPr/>
            <p:nvPr/>
          </p:nvSpPr>
          <p:spPr>
            <a:xfrm>
              <a:off x="14701320" y="11061000"/>
              <a:ext cx="121320" cy="46080"/>
            </a:xfrm>
            <a:custGeom>
              <a:avLst/>
              <a:gdLst>
                <a:gd name="textAreaLeft" fmla="*/ 0 w 121320"/>
                <a:gd name="textAreaRight" fmla="*/ 122040 w 121320"/>
                <a:gd name="textAreaTop" fmla="*/ 0 h 46080"/>
                <a:gd name="textAreaBottom" fmla="*/ 46800 h 46080"/>
              </a:gdLst>
              <a:ahLst/>
              <a:cxnLst/>
              <a:rect l="textAreaLeft" t="textAreaTop" r="textAreaRight" b="textAreaBottom"/>
              <a:pathLst>
                <a:path w="20" h="8">
                  <a:moveTo>
                    <a:pt x="14" y="3"/>
                  </a:moveTo>
                  <a:lnTo>
                    <a:pt x="17" y="3"/>
                  </a:lnTo>
                  <a:lnTo>
                    <a:pt x="17" y="6"/>
                  </a:lnTo>
                  <a:lnTo>
                    <a:pt x="17" y="3"/>
                  </a:lnTo>
                  <a:lnTo>
                    <a:pt x="20" y="3"/>
                  </a:lnTo>
                  <a:lnTo>
                    <a:pt x="20" y="6"/>
                  </a:lnTo>
                  <a:lnTo>
                    <a:pt x="17" y="6"/>
                  </a:lnTo>
                  <a:lnTo>
                    <a:pt x="14" y="6"/>
                  </a:lnTo>
                  <a:lnTo>
                    <a:pt x="14" y="8"/>
                  </a:lnTo>
                  <a:lnTo>
                    <a:pt x="11" y="8"/>
                  </a:lnTo>
                  <a:lnTo>
                    <a:pt x="9" y="6"/>
                  </a:lnTo>
                  <a:lnTo>
                    <a:pt x="6" y="6"/>
                  </a:lnTo>
                  <a:lnTo>
                    <a:pt x="0" y="8"/>
                  </a:lnTo>
                  <a:lnTo>
                    <a:pt x="0" y="6"/>
                  </a:lnTo>
                  <a:lnTo>
                    <a:pt x="0" y="3"/>
                  </a:lnTo>
                  <a:lnTo>
                    <a:pt x="3" y="3"/>
                  </a:lnTo>
                  <a:lnTo>
                    <a:pt x="6" y="3"/>
                  </a:lnTo>
                  <a:lnTo>
                    <a:pt x="9" y="3"/>
                  </a:lnTo>
                  <a:lnTo>
                    <a:pt x="9" y="0"/>
                  </a:lnTo>
                  <a:lnTo>
                    <a:pt x="14" y="0"/>
                  </a:lnTo>
                  <a:lnTo>
                    <a:pt x="14" y="0"/>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699" name="Freeform 3679"/>
            <p:cNvSpPr/>
            <p:nvPr/>
          </p:nvSpPr>
          <p:spPr>
            <a:xfrm>
              <a:off x="12847320" y="1022976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3" y="8"/>
                  </a:moveTo>
                  <a:lnTo>
                    <a:pt x="3" y="5"/>
                  </a:lnTo>
                  <a:lnTo>
                    <a:pt x="0" y="5"/>
                  </a:lnTo>
                  <a:lnTo>
                    <a:pt x="0" y="0"/>
                  </a:lnTo>
                  <a:lnTo>
                    <a:pt x="0" y="3"/>
                  </a:lnTo>
                  <a:lnTo>
                    <a:pt x="3" y="5"/>
                  </a:lnTo>
                  <a:lnTo>
                    <a:pt x="3"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0" name="Freeform 3680"/>
            <p:cNvSpPr/>
            <p:nvPr/>
          </p:nvSpPr>
          <p:spPr>
            <a:xfrm>
              <a:off x="12865680" y="1019448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6"/>
                  </a:moveTo>
                  <a:lnTo>
                    <a:pt x="0" y="3"/>
                  </a:lnTo>
                  <a:lnTo>
                    <a:pt x="0" y="0"/>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1" name="Freeform 3681"/>
            <p:cNvSpPr/>
            <p:nvPr/>
          </p:nvSpPr>
          <p:spPr>
            <a:xfrm>
              <a:off x="13036320" y="98431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3" y="6"/>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2" name="Freeform 3682"/>
            <p:cNvSpPr/>
            <p:nvPr/>
          </p:nvSpPr>
          <p:spPr>
            <a:xfrm>
              <a:off x="14219280" y="9128880"/>
              <a:ext cx="84600" cy="69480"/>
            </a:xfrm>
            <a:custGeom>
              <a:avLst/>
              <a:gdLst>
                <a:gd name="textAreaLeft" fmla="*/ 0 w 84600"/>
                <a:gd name="textAreaRight" fmla="*/ 85320 w 84600"/>
                <a:gd name="textAreaTop" fmla="*/ 0 h 69480"/>
                <a:gd name="textAreaBottom" fmla="*/ 70200 h 69480"/>
              </a:gdLst>
              <a:ahLst/>
              <a:cxnLst/>
              <a:rect l="textAreaLeft" t="textAreaTop" r="textAreaRight" b="textAreaBottom"/>
              <a:pathLst>
                <a:path w="14" h="12">
                  <a:moveTo>
                    <a:pt x="2" y="6"/>
                  </a:moveTo>
                  <a:lnTo>
                    <a:pt x="0" y="6"/>
                  </a:lnTo>
                  <a:lnTo>
                    <a:pt x="0" y="3"/>
                  </a:lnTo>
                  <a:lnTo>
                    <a:pt x="0" y="0"/>
                  </a:lnTo>
                  <a:lnTo>
                    <a:pt x="2" y="0"/>
                  </a:lnTo>
                  <a:lnTo>
                    <a:pt x="2" y="3"/>
                  </a:lnTo>
                  <a:lnTo>
                    <a:pt x="5" y="3"/>
                  </a:lnTo>
                  <a:lnTo>
                    <a:pt x="8" y="3"/>
                  </a:lnTo>
                  <a:lnTo>
                    <a:pt x="11" y="0"/>
                  </a:lnTo>
                  <a:lnTo>
                    <a:pt x="11" y="3"/>
                  </a:lnTo>
                  <a:lnTo>
                    <a:pt x="11" y="0"/>
                  </a:lnTo>
                  <a:lnTo>
                    <a:pt x="14" y="0"/>
                  </a:lnTo>
                  <a:lnTo>
                    <a:pt x="14" y="3"/>
                  </a:lnTo>
                  <a:lnTo>
                    <a:pt x="14" y="6"/>
                  </a:lnTo>
                  <a:lnTo>
                    <a:pt x="11" y="6"/>
                  </a:lnTo>
                  <a:lnTo>
                    <a:pt x="11" y="9"/>
                  </a:lnTo>
                  <a:lnTo>
                    <a:pt x="8" y="9"/>
                  </a:lnTo>
                  <a:lnTo>
                    <a:pt x="8" y="12"/>
                  </a:lnTo>
                  <a:lnTo>
                    <a:pt x="5" y="9"/>
                  </a:lnTo>
                  <a:lnTo>
                    <a:pt x="2"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3" name="Freeform 3683"/>
            <p:cNvSpPr/>
            <p:nvPr/>
          </p:nvSpPr>
          <p:spPr>
            <a:xfrm>
              <a:off x="14201280" y="914652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5" y="6"/>
                  </a:moveTo>
                  <a:lnTo>
                    <a:pt x="3" y="3"/>
                  </a:lnTo>
                  <a:lnTo>
                    <a:pt x="3" y="0"/>
                  </a:lnTo>
                  <a:lnTo>
                    <a:pt x="0" y="0"/>
                  </a:lnTo>
                  <a:lnTo>
                    <a:pt x="0" y="3"/>
                  </a:lnTo>
                  <a:lnTo>
                    <a:pt x="0" y="6"/>
                  </a:lnTo>
                  <a:lnTo>
                    <a:pt x="3" y="6"/>
                  </a:lnTo>
                  <a:lnTo>
                    <a:pt x="3" y="6"/>
                  </a:lnTo>
                  <a:lnTo>
                    <a:pt x="8" y="6"/>
                  </a:lnTo>
                  <a:lnTo>
                    <a:pt x="5"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4" name="Rectangle 3684"/>
            <p:cNvSpPr/>
            <p:nvPr/>
          </p:nvSpPr>
          <p:spPr>
            <a:xfrm>
              <a:off x="14353560" y="91112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5" name="Freeform 3685"/>
            <p:cNvSpPr/>
            <p:nvPr/>
          </p:nvSpPr>
          <p:spPr>
            <a:xfrm>
              <a:off x="14597640" y="919908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6" y="0"/>
                  </a:moveTo>
                  <a:lnTo>
                    <a:pt x="3" y="0"/>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6" name="Freeform 3686"/>
            <p:cNvSpPr/>
            <p:nvPr/>
          </p:nvSpPr>
          <p:spPr>
            <a:xfrm>
              <a:off x="14634000" y="91641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3"/>
                  </a:moveTo>
                  <a:lnTo>
                    <a:pt x="0" y="6"/>
                  </a:lnTo>
                  <a:lnTo>
                    <a:pt x="3" y="3"/>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7" name="Freeform 3687"/>
            <p:cNvSpPr/>
            <p:nvPr/>
          </p:nvSpPr>
          <p:spPr>
            <a:xfrm>
              <a:off x="14664600" y="9146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8" name="Freeform 3688"/>
            <p:cNvSpPr/>
            <p:nvPr/>
          </p:nvSpPr>
          <p:spPr>
            <a:xfrm>
              <a:off x="14682960" y="91112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6"/>
                  </a:moveTo>
                  <a:lnTo>
                    <a:pt x="3" y="6"/>
                  </a:lnTo>
                  <a:lnTo>
                    <a:pt x="3" y="3"/>
                  </a:lnTo>
                  <a:lnTo>
                    <a:pt x="3" y="0"/>
                  </a:lnTo>
                  <a:lnTo>
                    <a:pt x="6"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09" name="Freeform 3689"/>
            <p:cNvSpPr/>
            <p:nvPr/>
          </p:nvSpPr>
          <p:spPr>
            <a:xfrm>
              <a:off x="14664600" y="9310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0" name="Freeform 3690"/>
            <p:cNvSpPr/>
            <p:nvPr/>
          </p:nvSpPr>
          <p:spPr>
            <a:xfrm>
              <a:off x="14682960" y="9310320"/>
              <a:ext cx="72360" cy="51840"/>
            </a:xfrm>
            <a:custGeom>
              <a:avLst/>
              <a:gdLst>
                <a:gd name="textAreaLeft" fmla="*/ 0 w 72360"/>
                <a:gd name="textAreaRight" fmla="*/ 73080 w 72360"/>
                <a:gd name="textAreaTop" fmla="*/ 0 h 51840"/>
                <a:gd name="textAreaBottom" fmla="*/ 52560 h 51840"/>
              </a:gdLst>
              <a:ahLst/>
              <a:cxnLst/>
              <a:rect l="textAreaLeft" t="textAreaTop" r="textAreaRight" b="textAreaBottom"/>
              <a:pathLst>
                <a:path w="12" h="9">
                  <a:moveTo>
                    <a:pt x="6" y="6"/>
                  </a:moveTo>
                  <a:lnTo>
                    <a:pt x="6" y="9"/>
                  </a:lnTo>
                  <a:lnTo>
                    <a:pt x="9" y="9"/>
                  </a:lnTo>
                  <a:lnTo>
                    <a:pt x="12" y="9"/>
                  </a:lnTo>
                  <a:lnTo>
                    <a:pt x="9" y="9"/>
                  </a:lnTo>
                  <a:lnTo>
                    <a:pt x="6" y="9"/>
                  </a:lnTo>
                  <a:lnTo>
                    <a:pt x="3" y="9"/>
                  </a:lnTo>
                  <a:lnTo>
                    <a:pt x="0" y="9"/>
                  </a:lnTo>
                  <a:lnTo>
                    <a:pt x="3" y="9"/>
                  </a:lnTo>
                  <a:lnTo>
                    <a:pt x="3" y="6"/>
                  </a:lnTo>
                  <a:lnTo>
                    <a:pt x="3" y="3"/>
                  </a:lnTo>
                  <a:lnTo>
                    <a:pt x="6" y="0"/>
                  </a:lnTo>
                  <a:lnTo>
                    <a:pt x="6" y="3"/>
                  </a:lnTo>
                  <a:lnTo>
                    <a:pt x="9" y="3"/>
                  </a:lnTo>
                  <a:lnTo>
                    <a:pt x="9" y="6"/>
                  </a:lnTo>
                  <a:lnTo>
                    <a:pt x="9" y="6"/>
                  </a:lnTo>
                  <a:lnTo>
                    <a:pt x="9" y="6"/>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1" name="Freeform 3691"/>
            <p:cNvSpPr/>
            <p:nvPr/>
          </p:nvSpPr>
          <p:spPr>
            <a:xfrm>
              <a:off x="14756040" y="94626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0"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2" name="Rectangle 3692"/>
            <p:cNvSpPr/>
            <p:nvPr/>
          </p:nvSpPr>
          <p:spPr>
            <a:xfrm>
              <a:off x="14701320" y="94626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3" name="Freeform 3693"/>
            <p:cNvSpPr/>
            <p:nvPr/>
          </p:nvSpPr>
          <p:spPr>
            <a:xfrm>
              <a:off x="14908680" y="952704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3" y="0"/>
                  </a:moveTo>
                  <a:lnTo>
                    <a:pt x="6" y="0"/>
                  </a:lnTo>
                  <a:lnTo>
                    <a:pt x="9" y="0"/>
                  </a:lnTo>
                  <a:lnTo>
                    <a:pt x="6" y="0"/>
                  </a:lnTo>
                  <a:lnTo>
                    <a:pt x="6" y="3"/>
                  </a:lnTo>
                  <a:lnTo>
                    <a:pt x="3" y="3"/>
                  </a:lnTo>
                  <a:lnTo>
                    <a:pt x="0" y="6"/>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4" name="Freeform 3694"/>
            <p:cNvSpPr/>
            <p:nvPr/>
          </p:nvSpPr>
          <p:spPr>
            <a:xfrm>
              <a:off x="14926680" y="9562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5" name="Freeform 3695"/>
            <p:cNvSpPr/>
            <p:nvPr/>
          </p:nvSpPr>
          <p:spPr>
            <a:xfrm>
              <a:off x="13749840" y="9427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6" name="Freeform 3696"/>
            <p:cNvSpPr/>
            <p:nvPr/>
          </p:nvSpPr>
          <p:spPr>
            <a:xfrm>
              <a:off x="15134040" y="908208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7" name="Freeform 3697"/>
            <p:cNvSpPr/>
            <p:nvPr/>
          </p:nvSpPr>
          <p:spPr>
            <a:xfrm>
              <a:off x="15134040" y="9064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8" name="Freeform 3698"/>
            <p:cNvSpPr/>
            <p:nvPr/>
          </p:nvSpPr>
          <p:spPr>
            <a:xfrm>
              <a:off x="17128440" y="12056400"/>
              <a:ext cx="66240" cy="51840"/>
            </a:xfrm>
            <a:custGeom>
              <a:avLst/>
              <a:gdLst>
                <a:gd name="textAreaLeft" fmla="*/ 0 w 66240"/>
                <a:gd name="textAreaRight" fmla="*/ 66960 w 66240"/>
                <a:gd name="textAreaTop" fmla="*/ 0 h 51840"/>
                <a:gd name="textAreaBottom" fmla="*/ 52560 h 51840"/>
              </a:gdLst>
              <a:ahLst/>
              <a:cxnLst/>
              <a:rect l="textAreaLeft" t="textAreaTop" r="textAreaRight" b="textAreaBottom"/>
              <a:pathLst>
                <a:path w="11" h="9">
                  <a:moveTo>
                    <a:pt x="3" y="3"/>
                  </a:moveTo>
                  <a:lnTo>
                    <a:pt x="6" y="3"/>
                  </a:lnTo>
                  <a:lnTo>
                    <a:pt x="6" y="0"/>
                  </a:lnTo>
                  <a:lnTo>
                    <a:pt x="9" y="0"/>
                  </a:lnTo>
                  <a:lnTo>
                    <a:pt x="9" y="3"/>
                  </a:lnTo>
                  <a:lnTo>
                    <a:pt x="11" y="3"/>
                  </a:lnTo>
                  <a:lnTo>
                    <a:pt x="9" y="3"/>
                  </a:lnTo>
                  <a:lnTo>
                    <a:pt x="6" y="3"/>
                  </a:lnTo>
                  <a:lnTo>
                    <a:pt x="9" y="3"/>
                  </a:lnTo>
                  <a:lnTo>
                    <a:pt x="6" y="3"/>
                  </a:lnTo>
                  <a:lnTo>
                    <a:pt x="9" y="3"/>
                  </a:lnTo>
                  <a:lnTo>
                    <a:pt x="9" y="6"/>
                  </a:lnTo>
                  <a:lnTo>
                    <a:pt x="9" y="3"/>
                  </a:lnTo>
                  <a:lnTo>
                    <a:pt x="11" y="3"/>
                  </a:lnTo>
                  <a:lnTo>
                    <a:pt x="11" y="6"/>
                  </a:lnTo>
                  <a:lnTo>
                    <a:pt x="9" y="6"/>
                  </a:lnTo>
                  <a:lnTo>
                    <a:pt x="6" y="6"/>
                  </a:lnTo>
                  <a:lnTo>
                    <a:pt x="6" y="9"/>
                  </a:lnTo>
                  <a:lnTo>
                    <a:pt x="3" y="6"/>
                  </a:lnTo>
                  <a:lnTo>
                    <a:pt x="3" y="9"/>
                  </a:lnTo>
                  <a:lnTo>
                    <a:pt x="0" y="9"/>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19" name="Freeform 3701"/>
            <p:cNvSpPr/>
            <p:nvPr/>
          </p:nvSpPr>
          <p:spPr>
            <a:xfrm>
              <a:off x="17719920" y="111603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2"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0" name="Freeform 3702"/>
            <p:cNvSpPr/>
            <p:nvPr/>
          </p:nvSpPr>
          <p:spPr>
            <a:xfrm>
              <a:off x="17750520" y="11107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1" name="Freeform 3703"/>
            <p:cNvSpPr/>
            <p:nvPr/>
          </p:nvSpPr>
          <p:spPr>
            <a:xfrm>
              <a:off x="17719920" y="11107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3"/>
                  </a:lnTo>
                  <a:lnTo>
                    <a:pt x="2" y="0"/>
                  </a:lnTo>
                  <a:lnTo>
                    <a:pt x="2"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2" name="Freeform 3704"/>
            <p:cNvSpPr/>
            <p:nvPr/>
          </p:nvSpPr>
          <p:spPr>
            <a:xfrm>
              <a:off x="17091720" y="12390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0" y="0"/>
                  </a:lnTo>
                  <a:lnTo>
                    <a:pt x="3" y="0"/>
                  </a:lnTo>
                  <a:lnTo>
                    <a:pt x="3" y="3"/>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3" name="Freeform 3713"/>
            <p:cNvSpPr/>
            <p:nvPr/>
          </p:nvSpPr>
          <p:spPr>
            <a:xfrm>
              <a:off x="3016800" y="7764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4" name="Freeform 3721"/>
            <p:cNvSpPr/>
            <p:nvPr/>
          </p:nvSpPr>
          <p:spPr>
            <a:xfrm>
              <a:off x="4559760" y="7981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5" name="Freeform 3722"/>
            <p:cNvSpPr/>
            <p:nvPr/>
          </p:nvSpPr>
          <p:spPr>
            <a:xfrm>
              <a:off x="4559760" y="82623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0" y="0"/>
                  </a:lnTo>
                  <a:lnTo>
                    <a:pt x="0" y="3"/>
                  </a:lnTo>
                  <a:lnTo>
                    <a:pt x="0" y="6"/>
                  </a:lnTo>
                  <a:lnTo>
                    <a:pt x="3" y="6"/>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6" name="Freeform 3725"/>
            <p:cNvSpPr/>
            <p:nvPr/>
          </p:nvSpPr>
          <p:spPr>
            <a:xfrm>
              <a:off x="4943880" y="8666280"/>
              <a:ext cx="84600" cy="98640"/>
            </a:xfrm>
            <a:custGeom>
              <a:avLst/>
              <a:gdLst>
                <a:gd name="textAreaLeft" fmla="*/ 0 w 84600"/>
                <a:gd name="textAreaRight" fmla="*/ 85320 w 84600"/>
                <a:gd name="textAreaTop" fmla="*/ 0 h 98640"/>
                <a:gd name="textAreaBottom" fmla="*/ 99360 h 98640"/>
              </a:gdLst>
              <a:ahLst/>
              <a:cxnLst/>
              <a:rect l="textAreaLeft" t="textAreaTop" r="textAreaRight" b="textAreaBottom"/>
              <a:pathLst>
                <a:path w="14" h="17">
                  <a:moveTo>
                    <a:pt x="3" y="17"/>
                  </a:moveTo>
                  <a:lnTo>
                    <a:pt x="3" y="8"/>
                  </a:lnTo>
                  <a:lnTo>
                    <a:pt x="0" y="5"/>
                  </a:lnTo>
                  <a:lnTo>
                    <a:pt x="6" y="5"/>
                  </a:lnTo>
                  <a:lnTo>
                    <a:pt x="6" y="2"/>
                  </a:lnTo>
                  <a:lnTo>
                    <a:pt x="9" y="2"/>
                  </a:lnTo>
                  <a:lnTo>
                    <a:pt x="11" y="0"/>
                  </a:lnTo>
                  <a:lnTo>
                    <a:pt x="14" y="2"/>
                  </a:lnTo>
                  <a:lnTo>
                    <a:pt x="9" y="11"/>
                  </a:lnTo>
                  <a:lnTo>
                    <a:pt x="9" y="14"/>
                  </a:lnTo>
                  <a:lnTo>
                    <a:pt x="9" y="17"/>
                  </a:lnTo>
                  <a:lnTo>
                    <a:pt x="3"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7" name="Freeform 3737"/>
            <p:cNvSpPr/>
            <p:nvPr/>
          </p:nvSpPr>
          <p:spPr>
            <a:xfrm>
              <a:off x="7749000" y="92811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8" name="Freeform 3738"/>
            <p:cNvSpPr/>
            <p:nvPr/>
          </p:nvSpPr>
          <p:spPr>
            <a:xfrm>
              <a:off x="7889400" y="956232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0"/>
                  </a:move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29" name="Freeform 3739"/>
            <p:cNvSpPr/>
            <p:nvPr/>
          </p:nvSpPr>
          <p:spPr>
            <a:xfrm>
              <a:off x="7889400" y="956232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0"/>
                  </a:move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0" name="Freeform 3740"/>
            <p:cNvSpPr/>
            <p:nvPr/>
          </p:nvSpPr>
          <p:spPr>
            <a:xfrm>
              <a:off x="7419960" y="9146520"/>
              <a:ext cx="5400" cy="51840"/>
            </a:xfrm>
            <a:custGeom>
              <a:avLst/>
              <a:gdLst>
                <a:gd name="textAreaLeft" fmla="*/ 0 w 5400"/>
                <a:gd name="textAreaRight" fmla="*/ 6120 w 5400"/>
                <a:gd name="textAreaTop" fmla="*/ 0 h 51840"/>
                <a:gd name="textAreaBottom" fmla="*/ 52560 h 51840"/>
              </a:gdLst>
              <a:ahLst/>
              <a:cxnLst/>
              <a:rect l="textAreaLeft" t="textAreaTop" r="textAreaRight" b="textAreaBottom"/>
              <a:pathLst>
                <a:path h="9">
                  <a:moveTo>
                    <a:pt x="0" y="0"/>
                  </a:moveTo>
                  <a:lnTo>
                    <a:pt x="0" y="6"/>
                  </a:lnTo>
                  <a:lnTo>
                    <a:pt x="0" y="9"/>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1" name="Freeform 3741"/>
            <p:cNvSpPr/>
            <p:nvPr/>
          </p:nvSpPr>
          <p:spPr>
            <a:xfrm>
              <a:off x="7493040" y="9210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2" name="Freeform 3742"/>
            <p:cNvSpPr/>
            <p:nvPr/>
          </p:nvSpPr>
          <p:spPr>
            <a:xfrm>
              <a:off x="8407800" y="86137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0"/>
                  </a:moveTo>
                  <a:lnTo>
                    <a:pt x="0" y="3"/>
                  </a:lnTo>
                  <a:lnTo>
                    <a:pt x="3" y="6"/>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3" name="Rectangle 3743"/>
            <p:cNvSpPr/>
            <p:nvPr/>
          </p:nvSpPr>
          <p:spPr>
            <a:xfrm>
              <a:off x="8548200" y="90939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4" name="Freeform 3744"/>
            <p:cNvSpPr/>
            <p:nvPr/>
          </p:nvSpPr>
          <p:spPr>
            <a:xfrm>
              <a:off x="8377200" y="987840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8" y="3"/>
                  </a:moveTo>
                  <a:lnTo>
                    <a:pt x="5" y="0"/>
                  </a:lnTo>
                  <a:lnTo>
                    <a:pt x="3" y="0"/>
                  </a:lnTo>
                  <a:lnTo>
                    <a:pt x="0" y="0"/>
                  </a:lnTo>
                  <a:lnTo>
                    <a:pt x="3" y="3"/>
                  </a:lnTo>
                  <a:lnTo>
                    <a:pt x="5" y="6"/>
                  </a:lnTo>
                  <a:lnTo>
                    <a:pt x="8" y="6"/>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5" name="Freeform 3745"/>
            <p:cNvSpPr/>
            <p:nvPr/>
          </p:nvSpPr>
          <p:spPr>
            <a:xfrm>
              <a:off x="8511480" y="981396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6" y="0"/>
                  </a:moveTo>
                  <a:lnTo>
                    <a:pt x="3" y="0"/>
                  </a:lnTo>
                  <a:lnTo>
                    <a:pt x="0" y="3"/>
                  </a:lnTo>
                  <a:lnTo>
                    <a:pt x="3" y="5"/>
                  </a:lnTo>
                  <a:lnTo>
                    <a:pt x="6"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6" name="Rectangle 3746"/>
            <p:cNvSpPr/>
            <p:nvPr/>
          </p:nvSpPr>
          <p:spPr>
            <a:xfrm>
              <a:off x="9694440" y="8713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7" name="Freeform 3750"/>
            <p:cNvSpPr/>
            <p:nvPr/>
          </p:nvSpPr>
          <p:spPr>
            <a:xfrm>
              <a:off x="7078320" y="8766000"/>
              <a:ext cx="29880" cy="28440"/>
            </a:xfrm>
            <a:custGeom>
              <a:avLst/>
              <a:gdLst>
                <a:gd name="textAreaLeft" fmla="*/ 0 w 29880"/>
                <a:gd name="textAreaRight" fmla="*/ 30600 w 29880"/>
                <a:gd name="textAreaTop" fmla="*/ 0 h 28440"/>
                <a:gd name="textAreaBottom" fmla="*/ 29160 h 28440"/>
              </a:gdLst>
              <a:ahLst/>
              <a:cxnLst/>
              <a:rect l="textAreaLeft" t="textAreaTop" r="textAreaRight" b="textAreaBottom"/>
              <a:pathLst>
                <a:path w="5" h="5">
                  <a:moveTo>
                    <a:pt x="2" y="0"/>
                  </a:moveTo>
                  <a:lnTo>
                    <a:pt x="0" y="0"/>
                  </a:lnTo>
                  <a:lnTo>
                    <a:pt x="0" y="2"/>
                  </a:lnTo>
                  <a:lnTo>
                    <a:pt x="2" y="5"/>
                  </a:lnTo>
                  <a:lnTo>
                    <a:pt x="5" y="5"/>
                  </a:lnTo>
                  <a:lnTo>
                    <a:pt x="5" y="2"/>
                  </a:lnTo>
                  <a:lnTo>
                    <a:pt x="2" y="2"/>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8" name="Freeform 3751"/>
            <p:cNvSpPr/>
            <p:nvPr/>
          </p:nvSpPr>
          <p:spPr>
            <a:xfrm>
              <a:off x="7108920" y="8678160"/>
              <a:ext cx="17640" cy="51840"/>
            </a:xfrm>
            <a:custGeom>
              <a:avLst/>
              <a:gdLst>
                <a:gd name="textAreaLeft" fmla="*/ 0 w 17640"/>
                <a:gd name="textAreaRight" fmla="*/ 18360 w 17640"/>
                <a:gd name="textAreaTop" fmla="*/ 0 h 51840"/>
                <a:gd name="textAreaBottom" fmla="*/ 52560 h 51840"/>
              </a:gdLst>
              <a:ahLst/>
              <a:cxnLst/>
              <a:rect l="textAreaLeft" t="textAreaTop" r="textAreaRight" b="textAreaBottom"/>
              <a:pathLst>
                <a:path w="3" h="9">
                  <a:moveTo>
                    <a:pt x="3" y="0"/>
                  </a:moveTo>
                  <a:lnTo>
                    <a:pt x="3" y="3"/>
                  </a:lnTo>
                  <a:lnTo>
                    <a:pt x="0" y="0"/>
                  </a:lnTo>
                  <a:lnTo>
                    <a:pt x="3" y="6"/>
                  </a:lnTo>
                  <a:lnTo>
                    <a:pt x="3" y="9"/>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39" name="Freeform 3752"/>
            <p:cNvSpPr/>
            <p:nvPr/>
          </p:nvSpPr>
          <p:spPr>
            <a:xfrm>
              <a:off x="8182080" y="7349040"/>
              <a:ext cx="90720" cy="34560"/>
            </a:xfrm>
            <a:custGeom>
              <a:avLst/>
              <a:gdLst>
                <a:gd name="textAreaLeft" fmla="*/ 0 w 90720"/>
                <a:gd name="textAreaRight" fmla="*/ 91440 w 90720"/>
                <a:gd name="textAreaTop" fmla="*/ 0 h 34560"/>
                <a:gd name="textAreaBottom" fmla="*/ 35280 h 34560"/>
              </a:gdLst>
              <a:ahLst/>
              <a:cxnLst/>
              <a:rect l="textAreaLeft" t="textAreaTop" r="textAreaRight" b="textAreaBottom"/>
              <a:pathLst>
                <a:path w="15" h="6">
                  <a:moveTo>
                    <a:pt x="3" y="6"/>
                  </a:moveTo>
                  <a:lnTo>
                    <a:pt x="0" y="6"/>
                  </a:lnTo>
                  <a:lnTo>
                    <a:pt x="3" y="0"/>
                  </a:lnTo>
                  <a:lnTo>
                    <a:pt x="6" y="3"/>
                  </a:lnTo>
                  <a:lnTo>
                    <a:pt x="9" y="3"/>
                  </a:lnTo>
                  <a:lnTo>
                    <a:pt x="9" y="0"/>
                  </a:lnTo>
                  <a:lnTo>
                    <a:pt x="12" y="3"/>
                  </a:lnTo>
                  <a:lnTo>
                    <a:pt x="15" y="3"/>
                  </a:lnTo>
                  <a:lnTo>
                    <a:pt x="12" y="6"/>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0" name="Freeform 3754"/>
            <p:cNvSpPr/>
            <p:nvPr/>
          </p:nvSpPr>
          <p:spPr>
            <a:xfrm>
              <a:off x="-9563760" y="2606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1" name="Freeform 3755"/>
            <p:cNvSpPr/>
            <p:nvPr/>
          </p:nvSpPr>
          <p:spPr>
            <a:xfrm>
              <a:off x="-9545400" y="2589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0" y="0"/>
                  </a:lnTo>
                  <a:lnTo>
                    <a:pt x="3"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2" name="Freeform 3756"/>
            <p:cNvSpPr/>
            <p:nvPr/>
          </p:nvSpPr>
          <p:spPr>
            <a:xfrm>
              <a:off x="-10015200" y="2507400"/>
              <a:ext cx="102960" cy="16920"/>
            </a:xfrm>
            <a:custGeom>
              <a:avLst/>
              <a:gdLst>
                <a:gd name="textAreaLeft" fmla="*/ 0 w 102960"/>
                <a:gd name="textAreaRight" fmla="*/ 103680 w 102960"/>
                <a:gd name="textAreaTop" fmla="*/ 0 h 16920"/>
                <a:gd name="textAreaBottom" fmla="*/ 17640 h 16920"/>
              </a:gdLst>
              <a:ahLst/>
              <a:cxnLst/>
              <a:rect l="textAreaLeft" t="textAreaTop" r="textAreaRight" b="textAreaBottom"/>
              <a:pathLst>
                <a:path w="17" h="3">
                  <a:moveTo>
                    <a:pt x="0" y="0"/>
                  </a:moveTo>
                  <a:lnTo>
                    <a:pt x="3" y="3"/>
                  </a:lnTo>
                  <a:lnTo>
                    <a:pt x="6" y="3"/>
                  </a:lnTo>
                  <a:lnTo>
                    <a:pt x="14" y="3"/>
                  </a:lnTo>
                  <a:lnTo>
                    <a:pt x="17" y="0"/>
                  </a:lnTo>
                  <a:lnTo>
                    <a:pt x="14" y="3"/>
                  </a:lnTo>
                  <a:lnTo>
                    <a:pt x="6"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3" name="Freeform 3757"/>
            <p:cNvSpPr/>
            <p:nvPr/>
          </p:nvSpPr>
          <p:spPr>
            <a:xfrm>
              <a:off x="18012600" y="4052880"/>
              <a:ext cx="66240" cy="34560"/>
            </a:xfrm>
            <a:custGeom>
              <a:avLst/>
              <a:gdLst>
                <a:gd name="textAreaLeft" fmla="*/ 0 w 66240"/>
                <a:gd name="textAreaRight" fmla="*/ 66960 w 66240"/>
                <a:gd name="textAreaTop" fmla="*/ 0 h 34560"/>
                <a:gd name="textAreaBottom" fmla="*/ 35280 h 34560"/>
              </a:gdLst>
              <a:ahLst/>
              <a:cxnLst/>
              <a:rect l="textAreaLeft" t="textAreaTop" r="textAreaRight" b="textAreaBottom"/>
              <a:pathLst>
                <a:path w="11" h="6">
                  <a:moveTo>
                    <a:pt x="0" y="0"/>
                  </a:moveTo>
                  <a:lnTo>
                    <a:pt x="3" y="0"/>
                  </a:lnTo>
                  <a:lnTo>
                    <a:pt x="3" y="3"/>
                  </a:lnTo>
                  <a:lnTo>
                    <a:pt x="6" y="3"/>
                  </a:lnTo>
                  <a:lnTo>
                    <a:pt x="8" y="6"/>
                  </a:lnTo>
                  <a:lnTo>
                    <a:pt x="11" y="6"/>
                  </a:lnTo>
                  <a:lnTo>
                    <a:pt x="11" y="3"/>
                  </a:lnTo>
                  <a:lnTo>
                    <a:pt x="8"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4" name="Freeform 3758"/>
            <p:cNvSpPr/>
            <p:nvPr/>
          </p:nvSpPr>
          <p:spPr>
            <a:xfrm>
              <a:off x="1807956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3" y="0"/>
                  </a:lnTo>
                  <a:lnTo>
                    <a:pt x="3" y="2"/>
                  </a:lnTo>
                  <a:lnTo>
                    <a:pt x="0" y="2"/>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5" name="Freeform 3759"/>
            <p:cNvSpPr/>
            <p:nvPr/>
          </p:nvSpPr>
          <p:spPr>
            <a:xfrm>
              <a:off x="1799424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6" name="Freeform 3760"/>
            <p:cNvSpPr/>
            <p:nvPr/>
          </p:nvSpPr>
          <p:spPr>
            <a:xfrm>
              <a:off x="17975880" y="4035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7" name="Freeform 3761"/>
            <p:cNvSpPr/>
            <p:nvPr/>
          </p:nvSpPr>
          <p:spPr>
            <a:xfrm>
              <a:off x="17908920" y="400608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6" y="0"/>
                  </a:moveTo>
                  <a:lnTo>
                    <a:pt x="3" y="3"/>
                  </a:lnTo>
                  <a:lnTo>
                    <a:pt x="0" y="5"/>
                  </a:lnTo>
                  <a:lnTo>
                    <a:pt x="3" y="5"/>
                  </a:lnTo>
                  <a:lnTo>
                    <a:pt x="6" y="5"/>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8" name="Freeform 3762"/>
            <p:cNvSpPr/>
            <p:nvPr/>
          </p:nvSpPr>
          <p:spPr>
            <a:xfrm>
              <a:off x="17543160" y="3906360"/>
              <a:ext cx="72360" cy="28440"/>
            </a:xfrm>
            <a:custGeom>
              <a:avLst/>
              <a:gdLst>
                <a:gd name="textAreaLeft" fmla="*/ 0 w 72360"/>
                <a:gd name="textAreaRight" fmla="*/ 73080 w 72360"/>
                <a:gd name="textAreaTop" fmla="*/ 0 h 28440"/>
                <a:gd name="textAreaBottom" fmla="*/ 29160 h 28440"/>
              </a:gdLst>
              <a:ahLst/>
              <a:cxnLst/>
              <a:rect l="textAreaLeft" t="textAreaTop" r="textAreaRight" b="textAreaBottom"/>
              <a:pathLst>
                <a:path w="12" h="5">
                  <a:moveTo>
                    <a:pt x="3" y="0"/>
                  </a:moveTo>
                  <a:lnTo>
                    <a:pt x="0" y="0"/>
                  </a:lnTo>
                  <a:lnTo>
                    <a:pt x="0" y="2"/>
                  </a:lnTo>
                  <a:lnTo>
                    <a:pt x="3" y="2"/>
                  </a:lnTo>
                  <a:lnTo>
                    <a:pt x="6" y="5"/>
                  </a:lnTo>
                  <a:lnTo>
                    <a:pt x="6" y="2"/>
                  </a:lnTo>
                  <a:lnTo>
                    <a:pt x="9" y="5"/>
                  </a:lnTo>
                  <a:lnTo>
                    <a:pt x="9" y="2"/>
                  </a:lnTo>
                  <a:lnTo>
                    <a:pt x="12" y="2"/>
                  </a:lnTo>
                  <a:lnTo>
                    <a:pt x="9" y="2"/>
                  </a:lnTo>
                  <a:lnTo>
                    <a:pt x="12" y="0"/>
                  </a:lnTo>
                  <a:lnTo>
                    <a:pt x="9" y="0"/>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49" name="Freeform 3763"/>
            <p:cNvSpPr/>
            <p:nvPr/>
          </p:nvSpPr>
          <p:spPr>
            <a:xfrm>
              <a:off x="17616240" y="39535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2" y="0"/>
                  </a:lnTo>
                  <a:lnTo>
                    <a:pt x="0" y="0"/>
                  </a:lnTo>
                  <a:lnTo>
                    <a:pt x="0" y="3"/>
                  </a:lnTo>
                  <a:lnTo>
                    <a:pt x="2" y="3"/>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0" name="Freeform 3764"/>
            <p:cNvSpPr/>
            <p:nvPr/>
          </p:nvSpPr>
          <p:spPr>
            <a:xfrm>
              <a:off x="18049320" y="402372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0"/>
                  </a:moveTo>
                  <a:lnTo>
                    <a:pt x="2" y="0"/>
                  </a:lnTo>
                  <a:lnTo>
                    <a:pt x="2" y="2"/>
                  </a:ln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1" name="Freeform 3765"/>
            <p:cNvSpPr/>
            <p:nvPr/>
          </p:nvSpPr>
          <p:spPr>
            <a:xfrm>
              <a:off x="-9009000" y="239004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0"/>
                  </a:moveTo>
                  <a:lnTo>
                    <a:pt x="6" y="0"/>
                  </a:lnTo>
                  <a:lnTo>
                    <a:pt x="3" y="0"/>
                  </a:lnTo>
                  <a:lnTo>
                    <a:pt x="0" y="3"/>
                  </a:lnTo>
                  <a:lnTo>
                    <a:pt x="3" y="3"/>
                  </a:lnTo>
                  <a:lnTo>
                    <a:pt x="6"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2" name="Freeform 3766"/>
            <p:cNvSpPr/>
            <p:nvPr/>
          </p:nvSpPr>
          <p:spPr>
            <a:xfrm>
              <a:off x="-8820000" y="22906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3" y="3"/>
                  </a:lnTo>
                  <a:lnTo>
                    <a:pt x="6" y="3"/>
                  </a:lnTo>
                  <a:lnTo>
                    <a:pt x="6" y="6"/>
                  </a:lnTo>
                  <a:lnTo>
                    <a:pt x="3" y="6"/>
                  </a:lnTo>
                  <a:lnTo>
                    <a:pt x="0" y="6"/>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3" name="Rectangle 3767"/>
            <p:cNvSpPr/>
            <p:nvPr/>
          </p:nvSpPr>
          <p:spPr>
            <a:xfrm>
              <a:off x="-6215760" y="375444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4" name="Freeform 3768"/>
            <p:cNvSpPr/>
            <p:nvPr/>
          </p:nvSpPr>
          <p:spPr>
            <a:xfrm>
              <a:off x="-6392880" y="3807000"/>
              <a:ext cx="121320" cy="98640"/>
            </a:xfrm>
            <a:custGeom>
              <a:avLst/>
              <a:gdLst>
                <a:gd name="textAreaLeft" fmla="*/ 0 w 121320"/>
                <a:gd name="textAreaRight" fmla="*/ 122040 w 121320"/>
                <a:gd name="textAreaTop" fmla="*/ 0 h 98640"/>
                <a:gd name="textAreaBottom" fmla="*/ 99360 h 98640"/>
              </a:gdLst>
              <a:ahLst/>
              <a:cxnLst/>
              <a:rect l="textAreaLeft" t="textAreaTop" r="textAreaRight" b="textAreaBottom"/>
              <a:pathLst>
                <a:path w="20" h="17">
                  <a:moveTo>
                    <a:pt x="6" y="0"/>
                  </a:moveTo>
                  <a:lnTo>
                    <a:pt x="6" y="2"/>
                  </a:lnTo>
                  <a:lnTo>
                    <a:pt x="9" y="2"/>
                  </a:lnTo>
                  <a:lnTo>
                    <a:pt x="6" y="2"/>
                  </a:lnTo>
                  <a:lnTo>
                    <a:pt x="9" y="2"/>
                  </a:lnTo>
                  <a:lnTo>
                    <a:pt x="9" y="0"/>
                  </a:lnTo>
                  <a:lnTo>
                    <a:pt x="12" y="0"/>
                  </a:lnTo>
                  <a:lnTo>
                    <a:pt x="12" y="5"/>
                  </a:lnTo>
                  <a:lnTo>
                    <a:pt x="9" y="5"/>
                  </a:lnTo>
                  <a:lnTo>
                    <a:pt x="6" y="8"/>
                  </a:lnTo>
                  <a:lnTo>
                    <a:pt x="9" y="8"/>
                  </a:lnTo>
                  <a:lnTo>
                    <a:pt x="12" y="8"/>
                  </a:lnTo>
                  <a:lnTo>
                    <a:pt x="12" y="5"/>
                  </a:lnTo>
                  <a:lnTo>
                    <a:pt x="14" y="2"/>
                  </a:lnTo>
                  <a:lnTo>
                    <a:pt x="17" y="0"/>
                  </a:lnTo>
                  <a:lnTo>
                    <a:pt x="20" y="0"/>
                  </a:lnTo>
                  <a:lnTo>
                    <a:pt x="17" y="2"/>
                  </a:lnTo>
                  <a:lnTo>
                    <a:pt x="17" y="5"/>
                  </a:lnTo>
                  <a:lnTo>
                    <a:pt x="14" y="8"/>
                  </a:lnTo>
                  <a:lnTo>
                    <a:pt x="14" y="11"/>
                  </a:lnTo>
                  <a:lnTo>
                    <a:pt x="14" y="14"/>
                  </a:lnTo>
                  <a:lnTo>
                    <a:pt x="12" y="14"/>
                  </a:lnTo>
                  <a:lnTo>
                    <a:pt x="12" y="17"/>
                  </a:lnTo>
                  <a:lnTo>
                    <a:pt x="12" y="14"/>
                  </a:lnTo>
                  <a:lnTo>
                    <a:pt x="12" y="17"/>
                  </a:lnTo>
                  <a:lnTo>
                    <a:pt x="9" y="17"/>
                  </a:lnTo>
                  <a:lnTo>
                    <a:pt x="9" y="14"/>
                  </a:lnTo>
                  <a:lnTo>
                    <a:pt x="6" y="14"/>
                  </a:lnTo>
                  <a:lnTo>
                    <a:pt x="9" y="14"/>
                  </a:lnTo>
                  <a:lnTo>
                    <a:pt x="6" y="14"/>
                  </a:lnTo>
                  <a:lnTo>
                    <a:pt x="9" y="14"/>
                  </a:lnTo>
                  <a:lnTo>
                    <a:pt x="12" y="14"/>
                  </a:lnTo>
                  <a:lnTo>
                    <a:pt x="9" y="14"/>
                  </a:lnTo>
                  <a:lnTo>
                    <a:pt x="9" y="11"/>
                  </a:lnTo>
                  <a:lnTo>
                    <a:pt x="6" y="11"/>
                  </a:lnTo>
                  <a:lnTo>
                    <a:pt x="3" y="11"/>
                  </a:lnTo>
                  <a:lnTo>
                    <a:pt x="3" y="8"/>
                  </a:lnTo>
                  <a:lnTo>
                    <a:pt x="3" y="5"/>
                  </a:lnTo>
                  <a:lnTo>
                    <a:pt x="0" y="5"/>
                  </a:lnTo>
                  <a:lnTo>
                    <a:pt x="0" y="2"/>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5" name="Freeform 3769"/>
            <p:cNvSpPr/>
            <p:nvPr/>
          </p:nvSpPr>
          <p:spPr>
            <a:xfrm>
              <a:off x="-6252480" y="39884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6"/>
                  </a:moveTo>
                  <a:lnTo>
                    <a:pt x="0" y="6"/>
                  </a:lnTo>
                  <a:lnTo>
                    <a:pt x="0" y="3"/>
                  </a:lnTo>
                  <a:lnTo>
                    <a:pt x="0" y="0"/>
                  </a:lnTo>
                  <a:lnTo>
                    <a:pt x="3" y="0"/>
                  </a:lnTo>
                  <a:lnTo>
                    <a:pt x="3" y="3"/>
                  </a:lnTo>
                  <a:lnTo>
                    <a:pt x="0" y="3"/>
                  </a:lnTo>
                  <a:lnTo>
                    <a:pt x="3" y="3"/>
                  </a:lnTo>
                  <a:lnTo>
                    <a:pt x="0" y="3"/>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6" name="Freeform 3770"/>
            <p:cNvSpPr/>
            <p:nvPr/>
          </p:nvSpPr>
          <p:spPr>
            <a:xfrm>
              <a:off x="-6337800" y="3889080"/>
              <a:ext cx="102960" cy="116280"/>
            </a:xfrm>
            <a:custGeom>
              <a:avLst/>
              <a:gdLst>
                <a:gd name="textAreaLeft" fmla="*/ 0 w 102960"/>
                <a:gd name="textAreaRight" fmla="*/ 103680 w 102960"/>
                <a:gd name="textAreaTop" fmla="*/ 0 h 116280"/>
                <a:gd name="textAreaBottom" fmla="*/ 117000 h 116280"/>
              </a:gdLst>
              <a:ahLst/>
              <a:cxnLst/>
              <a:rect l="textAreaLeft" t="textAreaTop" r="textAreaRight" b="textAreaBottom"/>
              <a:pathLst>
                <a:path w="17" h="20">
                  <a:moveTo>
                    <a:pt x="8" y="11"/>
                  </a:moveTo>
                  <a:lnTo>
                    <a:pt x="8" y="14"/>
                  </a:lnTo>
                  <a:lnTo>
                    <a:pt x="11" y="14"/>
                  </a:lnTo>
                  <a:lnTo>
                    <a:pt x="8" y="14"/>
                  </a:lnTo>
                  <a:lnTo>
                    <a:pt x="11" y="14"/>
                  </a:lnTo>
                  <a:lnTo>
                    <a:pt x="14" y="14"/>
                  </a:lnTo>
                  <a:lnTo>
                    <a:pt x="11" y="14"/>
                  </a:lnTo>
                  <a:lnTo>
                    <a:pt x="11" y="17"/>
                  </a:lnTo>
                  <a:lnTo>
                    <a:pt x="14" y="14"/>
                  </a:lnTo>
                  <a:lnTo>
                    <a:pt x="17" y="14"/>
                  </a:lnTo>
                  <a:lnTo>
                    <a:pt x="17" y="17"/>
                  </a:lnTo>
                  <a:lnTo>
                    <a:pt x="14" y="17"/>
                  </a:lnTo>
                  <a:lnTo>
                    <a:pt x="14" y="20"/>
                  </a:lnTo>
                  <a:lnTo>
                    <a:pt x="11" y="20"/>
                  </a:lnTo>
                  <a:lnTo>
                    <a:pt x="11" y="17"/>
                  </a:lnTo>
                  <a:lnTo>
                    <a:pt x="11" y="20"/>
                  </a:lnTo>
                  <a:lnTo>
                    <a:pt x="11" y="17"/>
                  </a:lnTo>
                  <a:lnTo>
                    <a:pt x="8" y="17"/>
                  </a:lnTo>
                  <a:lnTo>
                    <a:pt x="8" y="14"/>
                  </a:lnTo>
                  <a:lnTo>
                    <a:pt x="5" y="14"/>
                  </a:lnTo>
                  <a:lnTo>
                    <a:pt x="5" y="11"/>
                  </a:lnTo>
                  <a:lnTo>
                    <a:pt x="3" y="11"/>
                  </a:lnTo>
                  <a:lnTo>
                    <a:pt x="3" y="8"/>
                  </a:lnTo>
                  <a:lnTo>
                    <a:pt x="5" y="8"/>
                  </a:lnTo>
                  <a:lnTo>
                    <a:pt x="3" y="8"/>
                  </a:lnTo>
                  <a:lnTo>
                    <a:pt x="3" y="5"/>
                  </a:lnTo>
                  <a:lnTo>
                    <a:pt x="0" y="5"/>
                  </a:lnTo>
                  <a:lnTo>
                    <a:pt x="3" y="5"/>
                  </a:lnTo>
                  <a:lnTo>
                    <a:pt x="0" y="5"/>
                  </a:lnTo>
                  <a:lnTo>
                    <a:pt x="3" y="3"/>
                  </a:lnTo>
                  <a:lnTo>
                    <a:pt x="5" y="3"/>
                  </a:lnTo>
                  <a:lnTo>
                    <a:pt x="8" y="0"/>
                  </a:lnTo>
                  <a:lnTo>
                    <a:pt x="8" y="3"/>
                  </a:lnTo>
                  <a:lnTo>
                    <a:pt x="11" y="3"/>
                  </a:lnTo>
                  <a:lnTo>
                    <a:pt x="5" y="3"/>
                  </a:lnTo>
                  <a:lnTo>
                    <a:pt x="5" y="5"/>
                  </a:lnTo>
                  <a:lnTo>
                    <a:pt x="8" y="5"/>
                  </a:lnTo>
                  <a:lnTo>
                    <a:pt x="5" y="8"/>
                  </a:lnTo>
                  <a:lnTo>
                    <a:pt x="8" y="8"/>
                  </a:lnTo>
                  <a:lnTo>
                    <a:pt x="5" y="8"/>
                  </a:lnTo>
                  <a:lnTo>
                    <a:pt x="5" y="11"/>
                  </a:lnTo>
                  <a:lnTo>
                    <a:pt x="8"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7" name="Freeform 3771"/>
            <p:cNvSpPr/>
            <p:nvPr/>
          </p:nvSpPr>
          <p:spPr>
            <a:xfrm>
              <a:off x="-6289200" y="3935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8" name="Freeform 3772"/>
            <p:cNvSpPr/>
            <p:nvPr/>
          </p:nvSpPr>
          <p:spPr>
            <a:xfrm>
              <a:off x="-6203520" y="380700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2"/>
                  </a:moveTo>
                  <a:lnTo>
                    <a:pt x="0" y="2"/>
                  </a:lnTo>
                  <a:lnTo>
                    <a:pt x="0" y="5"/>
                  </a:lnTo>
                  <a:lnTo>
                    <a:pt x="0" y="2"/>
                  </a:lnTo>
                  <a:lnTo>
                    <a:pt x="0" y="2"/>
                  </a:lnTo>
                  <a:lnTo>
                    <a:pt x="3" y="5"/>
                  </a:lnTo>
                  <a:lnTo>
                    <a:pt x="3" y="5"/>
                  </a:lnTo>
                  <a:lnTo>
                    <a:pt x="6" y="5"/>
                  </a:lnTo>
                  <a:lnTo>
                    <a:pt x="6" y="2"/>
                  </a:lnTo>
                  <a:lnTo>
                    <a:pt x="6" y="2"/>
                  </a:lnTo>
                  <a:lnTo>
                    <a:pt x="3"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59" name="Freeform 3773"/>
            <p:cNvSpPr/>
            <p:nvPr/>
          </p:nvSpPr>
          <p:spPr>
            <a:xfrm>
              <a:off x="-6167160" y="3836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0" name="Freeform 3774"/>
            <p:cNvSpPr/>
            <p:nvPr/>
          </p:nvSpPr>
          <p:spPr>
            <a:xfrm>
              <a:off x="-6185520" y="385380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6" y="3"/>
                  </a:moveTo>
                  <a:lnTo>
                    <a:pt x="3" y="3"/>
                  </a:lnTo>
                  <a:lnTo>
                    <a:pt x="0" y="0"/>
                  </a:lnTo>
                  <a:lnTo>
                    <a:pt x="0" y="3"/>
                  </a:lnTo>
                  <a:lnTo>
                    <a:pt x="3" y="6"/>
                  </a:lnTo>
                  <a:lnTo>
                    <a:pt x="6" y="6"/>
                  </a:lnTo>
                  <a:lnTo>
                    <a:pt x="6" y="9"/>
                  </a:lnTo>
                  <a:lnTo>
                    <a:pt x="9" y="9"/>
                  </a:lnTo>
                  <a:lnTo>
                    <a:pt x="9" y="6"/>
                  </a:lnTo>
                  <a:lnTo>
                    <a:pt x="9"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1" name="Rectangle 3775"/>
            <p:cNvSpPr/>
            <p:nvPr/>
          </p:nvSpPr>
          <p:spPr>
            <a:xfrm>
              <a:off x="-6130440" y="390636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2" name="Freeform 3776"/>
            <p:cNvSpPr/>
            <p:nvPr/>
          </p:nvSpPr>
          <p:spPr>
            <a:xfrm>
              <a:off x="-6094080" y="393588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2" y="0"/>
                  </a:moveTo>
                  <a:lnTo>
                    <a:pt x="0" y="0"/>
                  </a:lnTo>
                  <a:lnTo>
                    <a:pt x="2" y="3"/>
                  </a:lnTo>
                  <a:lnTo>
                    <a:pt x="2" y="6"/>
                  </a:lnTo>
                  <a:lnTo>
                    <a:pt x="5" y="6"/>
                  </a:lnTo>
                  <a:lnTo>
                    <a:pt x="5" y="3"/>
                  </a:lnTo>
                  <a:lnTo>
                    <a:pt x="5"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3" name="Freeform 3777"/>
            <p:cNvSpPr/>
            <p:nvPr/>
          </p:nvSpPr>
          <p:spPr>
            <a:xfrm>
              <a:off x="-6094080" y="390636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0"/>
                  </a:moveTo>
                  <a:lnTo>
                    <a:pt x="0" y="2"/>
                  </a:lnTo>
                  <a:lnTo>
                    <a:pt x="2" y="2"/>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4" name="Freeform 3778"/>
            <p:cNvSpPr/>
            <p:nvPr/>
          </p:nvSpPr>
          <p:spPr>
            <a:xfrm>
              <a:off x="-6167160" y="3818880"/>
              <a:ext cx="72360" cy="69480"/>
            </a:xfrm>
            <a:custGeom>
              <a:avLst/>
              <a:gdLst>
                <a:gd name="textAreaLeft" fmla="*/ 0 w 72360"/>
                <a:gd name="textAreaRight" fmla="*/ 73080 w 72360"/>
                <a:gd name="textAreaTop" fmla="*/ 0 h 69480"/>
                <a:gd name="textAreaBottom" fmla="*/ 70200 h 69480"/>
              </a:gdLst>
              <a:ahLst/>
              <a:cxnLst/>
              <a:rect l="textAreaLeft" t="textAreaTop" r="textAreaRight" b="textAreaBottom"/>
              <a:pathLst>
                <a:path w="12" h="12">
                  <a:moveTo>
                    <a:pt x="6" y="9"/>
                  </a:moveTo>
                  <a:lnTo>
                    <a:pt x="9" y="12"/>
                  </a:lnTo>
                  <a:lnTo>
                    <a:pt x="6" y="12"/>
                  </a:lnTo>
                  <a:lnTo>
                    <a:pt x="9" y="12"/>
                  </a:lnTo>
                  <a:lnTo>
                    <a:pt x="12" y="12"/>
                  </a:lnTo>
                  <a:lnTo>
                    <a:pt x="12" y="9"/>
                  </a:lnTo>
                  <a:lnTo>
                    <a:pt x="9" y="9"/>
                  </a:lnTo>
                  <a:lnTo>
                    <a:pt x="6" y="6"/>
                  </a:lnTo>
                  <a:lnTo>
                    <a:pt x="3" y="3"/>
                  </a:lnTo>
                  <a:lnTo>
                    <a:pt x="3" y="0"/>
                  </a:lnTo>
                  <a:lnTo>
                    <a:pt x="0" y="0"/>
                  </a:lnTo>
                  <a:lnTo>
                    <a:pt x="0" y="3"/>
                  </a:lnTo>
                  <a:lnTo>
                    <a:pt x="3" y="3"/>
                  </a:lnTo>
                  <a:lnTo>
                    <a:pt x="0" y="6"/>
                  </a:lnTo>
                  <a:lnTo>
                    <a:pt x="3" y="6"/>
                  </a:lnTo>
                  <a:lnTo>
                    <a:pt x="6" y="6"/>
                  </a:lnTo>
                  <a:lnTo>
                    <a:pt x="3" y="6"/>
                  </a:lnTo>
                  <a:lnTo>
                    <a:pt x="3" y="9"/>
                  </a:lnTo>
                  <a:lnTo>
                    <a:pt x="6"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5" name="Freeform 3779"/>
            <p:cNvSpPr/>
            <p:nvPr/>
          </p:nvSpPr>
          <p:spPr>
            <a:xfrm>
              <a:off x="-6094080" y="38890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6" name="Freeform 3780"/>
            <p:cNvSpPr/>
            <p:nvPr/>
          </p:nvSpPr>
          <p:spPr>
            <a:xfrm>
              <a:off x="-6081840" y="3889080"/>
              <a:ext cx="54000" cy="81360"/>
            </a:xfrm>
            <a:custGeom>
              <a:avLst/>
              <a:gdLst>
                <a:gd name="textAreaLeft" fmla="*/ 0 w 54000"/>
                <a:gd name="textAreaRight" fmla="*/ 54720 w 54000"/>
                <a:gd name="textAreaTop" fmla="*/ 0 h 81360"/>
                <a:gd name="textAreaBottom" fmla="*/ 82080 h 81360"/>
              </a:gdLst>
              <a:ahLst/>
              <a:cxnLst/>
              <a:rect l="textAreaLeft" t="textAreaTop" r="textAreaRight" b="textAreaBottom"/>
              <a:pathLst>
                <a:path w="9" h="14">
                  <a:moveTo>
                    <a:pt x="9" y="5"/>
                  </a:moveTo>
                  <a:lnTo>
                    <a:pt x="6" y="3"/>
                  </a:lnTo>
                  <a:lnTo>
                    <a:pt x="6" y="0"/>
                  </a:lnTo>
                  <a:lnTo>
                    <a:pt x="3" y="0"/>
                  </a:lnTo>
                  <a:lnTo>
                    <a:pt x="0" y="0"/>
                  </a:lnTo>
                  <a:lnTo>
                    <a:pt x="0" y="3"/>
                  </a:lnTo>
                  <a:lnTo>
                    <a:pt x="3" y="3"/>
                  </a:lnTo>
                  <a:lnTo>
                    <a:pt x="3" y="5"/>
                  </a:lnTo>
                  <a:lnTo>
                    <a:pt x="0" y="3"/>
                  </a:lnTo>
                  <a:lnTo>
                    <a:pt x="0" y="5"/>
                  </a:lnTo>
                  <a:lnTo>
                    <a:pt x="0" y="8"/>
                  </a:lnTo>
                  <a:lnTo>
                    <a:pt x="3" y="5"/>
                  </a:lnTo>
                  <a:lnTo>
                    <a:pt x="3" y="8"/>
                  </a:lnTo>
                  <a:lnTo>
                    <a:pt x="3" y="5"/>
                  </a:lnTo>
                  <a:lnTo>
                    <a:pt x="3" y="8"/>
                  </a:lnTo>
                  <a:lnTo>
                    <a:pt x="3" y="11"/>
                  </a:lnTo>
                  <a:lnTo>
                    <a:pt x="6" y="11"/>
                  </a:lnTo>
                  <a:lnTo>
                    <a:pt x="6" y="8"/>
                  </a:lnTo>
                  <a:lnTo>
                    <a:pt x="6" y="11"/>
                  </a:lnTo>
                  <a:lnTo>
                    <a:pt x="6" y="14"/>
                  </a:lnTo>
                  <a:lnTo>
                    <a:pt x="9" y="14"/>
                  </a:lnTo>
                  <a:lnTo>
                    <a:pt x="9" y="8"/>
                  </a:lnTo>
                  <a:lnTo>
                    <a:pt x="9"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7" name="Freeform 3781"/>
            <p:cNvSpPr/>
            <p:nvPr/>
          </p:nvSpPr>
          <p:spPr>
            <a:xfrm>
              <a:off x="-6081840" y="38361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6"/>
                  </a:moveTo>
                  <a:lnTo>
                    <a:pt x="0" y="3"/>
                  </a:lnTo>
                  <a:lnTo>
                    <a:pt x="3" y="6"/>
                  </a:lnTo>
                  <a:lnTo>
                    <a:pt x="3" y="3"/>
                  </a:lnTo>
                  <a:lnTo>
                    <a:pt x="6" y="3"/>
                  </a:lnTo>
                  <a:lnTo>
                    <a:pt x="3" y="3"/>
                  </a:lnTo>
                  <a:lnTo>
                    <a:pt x="3" y="0"/>
                  </a:lnTo>
                  <a:lnTo>
                    <a:pt x="3" y="3"/>
                  </a:lnTo>
                  <a:lnTo>
                    <a:pt x="0" y="3"/>
                  </a:lnTo>
                  <a:lnTo>
                    <a:pt x="0"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8" name="Freeform 3782"/>
            <p:cNvSpPr/>
            <p:nvPr/>
          </p:nvSpPr>
          <p:spPr>
            <a:xfrm>
              <a:off x="-6045120" y="3970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69" name="Rectangle 3783"/>
            <p:cNvSpPr/>
            <p:nvPr/>
          </p:nvSpPr>
          <p:spPr>
            <a:xfrm>
              <a:off x="-6026760" y="3970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0" name="Freeform 3784"/>
            <p:cNvSpPr/>
            <p:nvPr/>
          </p:nvSpPr>
          <p:spPr>
            <a:xfrm>
              <a:off x="-6026760" y="3953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1" name="Rectangle 3785"/>
            <p:cNvSpPr/>
            <p:nvPr/>
          </p:nvSpPr>
          <p:spPr>
            <a:xfrm>
              <a:off x="-6026760" y="3935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2" name="Freeform 3786"/>
            <p:cNvSpPr/>
            <p:nvPr/>
          </p:nvSpPr>
          <p:spPr>
            <a:xfrm>
              <a:off x="-6026760" y="3988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3" name="Freeform 3787"/>
            <p:cNvSpPr/>
            <p:nvPr/>
          </p:nvSpPr>
          <p:spPr>
            <a:xfrm>
              <a:off x="-6008400" y="3988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4" name="Freeform 3788"/>
            <p:cNvSpPr/>
            <p:nvPr/>
          </p:nvSpPr>
          <p:spPr>
            <a:xfrm>
              <a:off x="-5990400" y="3970800"/>
              <a:ext cx="48240" cy="51840"/>
            </a:xfrm>
            <a:custGeom>
              <a:avLst/>
              <a:gdLst>
                <a:gd name="textAreaLeft" fmla="*/ 0 w 48240"/>
                <a:gd name="textAreaRight" fmla="*/ 48960 w 48240"/>
                <a:gd name="textAreaTop" fmla="*/ 0 h 51840"/>
                <a:gd name="textAreaBottom" fmla="*/ 52560 h 51840"/>
              </a:gdLst>
              <a:ahLst/>
              <a:cxnLst/>
              <a:rect l="textAreaLeft" t="textAreaTop" r="textAreaRight" b="textAreaBottom"/>
              <a:pathLst>
                <a:path w="8" h="9">
                  <a:moveTo>
                    <a:pt x="5" y="9"/>
                  </a:moveTo>
                  <a:lnTo>
                    <a:pt x="2" y="9"/>
                  </a:lnTo>
                  <a:lnTo>
                    <a:pt x="0" y="9"/>
                  </a:lnTo>
                  <a:lnTo>
                    <a:pt x="2" y="9"/>
                  </a:lnTo>
                  <a:lnTo>
                    <a:pt x="2" y="6"/>
                  </a:lnTo>
                  <a:lnTo>
                    <a:pt x="5" y="3"/>
                  </a:lnTo>
                  <a:lnTo>
                    <a:pt x="8" y="3"/>
                  </a:lnTo>
                  <a:lnTo>
                    <a:pt x="8" y="0"/>
                  </a:lnTo>
                  <a:lnTo>
                    <a:pt x="8" y="3"/>
                  </a:lnTo>
                  <a:lnTo>
                    <a:pt x="8" y="6"/>
                  </a:lnTo>
                  <a:lnTo>
                    <a:pt x="5" y="6"/>
                  </a:lnTo>
                  <a:lnTo>
                    <a:pt x="5"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5" name="Freeform 3789"/>
            <p:cNvSpPr/>
            <p:nvPr/>
          </p:nvSpPr>
          <p:spPr>
            <a:xfrm>
              <a:off x="-600840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2"/>
                  </a:lnTo>
                  <a:lnTo>
                    <a:pt x="3" y="2"/>
                  </a:lnTo>
                  <a:lnTo>
                    <a:pt x="3" y="2"/>
                  </a:lnTo>
                  <a:lnTo>
                    <a:pt x="0" y="2"/>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6" name="Freeform 3790"/>
            <p:cNvSpPr/>
            <p:nvPr/>
          </p:nvSpPr>
          <p:spPr>
            <a:xfrm>
              <a:off x="-5990400" y="39884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7" name="Freeform 3791"/>
            <p:cNvSpPr/>
            <p:nvPr/>
          </p:nvSpPr>
          <p:spPr>
            <a:xfrm>
              <a:off x="-6008400" y="405288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0"/>
                  </a:moveTo>
                  <a:lnTo>
                    <a:pt x="3" y="0"/>
                  </a:lnTo>
                  <a:lnTo>
                    <a:pt x="3" y="3"/>
                  </a:lnTo>
                  <a:lnTo>
                    <a:pt x="5" y="3"/>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8" name="Freeform 3793"/>
            <p:cNvSpPr/>
            <p:nvPr/>
          </p:nvSpPr>
          <p:spPr>
            <a:xfrm>
              <a:off x="-5904720" y="423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3" y="0"/>
                  </a:lnTo>
                  <a:lnTo>
                    <a:pt x="0"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79" name="Freeform 3794"/>
            <p:cNvSpPr/>
            <p:nvPr/>
          </p:nvSpPr>
          <p:spPr>
            <a:xfrm>
              <a:off x="-5923080" y="415260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0" y="0"/>
                  </a:moveTo>
                  <a:lnTo>
                    <a:pt x="3" y="0"/>
                  </a:lnTo>
                  <a:lnTo>
                    <a:pt x="6" y="0"/>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0" name="Freeform 3795"/>
            <p:cNvSpPr/>
            <p:nvPr/>
          </p:nvSpPr>
          <p:spPr>
            <a:xfrm>
              <a:off x="-5734080" y="423432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0"/>
                  </a:moveTo>
                  <a:lnTo>
                    <a:pt x="0" y="3"/>
                  </a:lnTo>
                  <a:lnTo>
                    <a:pt x="3" y="3"/>
                  </a:lnTo>
                  <a:lnTo>
                    <a:pt x="6" y="6"/>
                  </a:lnTo>
                  <a:lnTo>
                    <a:pt x="9" y="6"/>
                  </a:lnTo>
                  <a:lnTo>
                    <a:pt x="9" y="3"/>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1" name="Freeform 3796"/>
            <p:cNvSpPr/>
            <p:nvPr/>
          </p:nvSpPr>
          <p:spPr>
            <a:xfrm>
              <a:off x="-5734080" y="4251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2" name="Freeform 3797"/>
            <p:cNvSpPr/>
            <p:nvPr/>
          </p:nvSpPr>
          <p:spPr>
            <a:xfrm>
              <a:off x="-5886720" y="41349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5" y="3"/>
                  </a:lnTo>
                  <a:lnTo>
                    <a:pt x="2" y="3"/>
                  </a:lnTo>
                  <a:lnTo>
                    <a:pt x="0" y="3"/>
                  </a:lnTo>
                  <a:lnTo>
                    <a:pt x="2"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3" name="Freeform 3798"/>
            <p:cNvSpPr/>
            <p:nvPr/>
          </p:nvSpPr>
          <p:spPr>
            <a:xfrm>
              <a:off x="-5886720" y="41526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4" name="Freeform 3799"/>
            <p:cNvSpPr/>
            <p:nvPr/>
          </p:nvSpPr>
          <p:spPr>
            <a:xfrm>
              <a:off x="-5837760" y="4169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5" name="Freeform 3800"/>
            <p:cNvSpPr/>
            <p:nvPr/>
          </p:nvSpPr>
          <p:spPr>
            <a:xfrm>
              <a:off x="-5819400" y="4169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6" name="Freeform 3801"/>
            <p:cNvSpPr/>
            <p:nvPr/>
          </p:nvSpPr>
          <p:spPr>
            <a:xfrm>
              <a:off x="-5734080" y="4251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7" name="Rectangle 3802"/>
            <p:cNvSpPr/>
            <p:nvPr/>
          </p:nvSpPr>
          <p:spPr>
            <a:xfrm>
              <a:off x="-5648760" y="43221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8" name="Freeform 3803"/>
            <p:cNvSpPr/>
            <p:nvPr/>
          </p:nvSpPr>
          <p:spPr>
            <a:xfrm>
              <a:off x="-5648760" y="43045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0" y="3"/>
                  </a:lnTo>
                  <a:lnTo>
                    <a:pt x="3" y="3"/>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89" name="Freeform 3804"/>
            <p:cNvSpPr/>
            <p:nvPr/>
          </p:nvSpPr>
          <p:spPr>
            <a:xfrm>
              <a:off x="-5679360" y="4287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0" name="Rectangle 3805"/>
            <p:cNvSpPr/>
            <p:nvPr/>
          </p:nvSpPr>
          <p:spPr>
            <a:xfrm>
              <a:off x="-5752440" y="42519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1" name="Freeform 3806"/>
            <p:cNvSpPr/>
            <p:nvPr/>
          </p:nvSpPr>
          <p:spPr>
            <a:xfrm>
              <a:off x="-5783040" y="41875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3" y="0"/>
                  </a:lnTo>
                  <a:lnTo>
                    <a:pt x="3" y="3"/>
                  </a:lnTo>
                  <a:lnTo>
                    <a:pt x="3" y="6"/>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2" name="Rectangle 3807"/>
            <p:cNvSpPr/>
            <p:nvPr/>
          </p:nvSpPr>
          <p:spPr>
            <a:xfrm>
              <a:off x="-5783040" y="4169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3" name="Freeform 3808"/>
            <p:cNvSpPr/>
            <p:nvPr/>
          </p:nvSpPr>
          <p:spPr>
            <a:xfrm>
              <a:off x="-5764680" y="41875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4" name="Freeform 3809"/>
            <p:cNvSpPr/>
            <p:nvPr/>
          </p:nvSpPr>
          <p:spPr>
            <a:xfrm>
              <a:off x="-5752440" y="418752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0"/>
                  </a:moveTo>
                  <a:lnTo>
                    <a:pt x="0" y="3"/>
                  </a:lnTo>
                  <a:lnTo>
                    <a:pt x="0"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5" name="Rectangle 3810"/>
            <p:cNvSpPr/>
            <p:nvPr/>
          </p:nvSpPr>
          <p:spPr>
            <a:xfrm>
              <a:off x="-5752440" y="41875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6" name="Freeform 3811"/>
            <p:cNvSpPr/>
            <p:nvPr/>
          </p:nvSpPr>
          <p:spPr>
            <a:xfrm>
              <a:off x="-5697360" y="423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7" name="Rectangle 3812"/>
            <p:cNvSpPr/>
            <p:nvPr/>
          </p:nvSpPr>
          <p:spPr>
            <a:xfrm>
              <a:off x="-5801040" y="4169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8" name="Freeform 3814"/>
            <p:cNvSpPr/>
            <p:nvPr/>
          </p:nvSpPr>
          <p:spPr>
            <a:xfrm>
              <a:off x="-6185520" y="37191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6" y="0"/>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799" name="Freeform 3815"/>
            <p:cNvSpPr/>
            <p:nvPr/>
          </p:nvSpPr>
          <p:spPr>
            <a:xfrm>
              <a:off x="-7606440" y="3069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0" name="Freeform 3816"/>
            <p:cNvSpPr/>
            <p:nvPr/>
          </p:nvSpPr>
          <p:spPr>
            <a:xfrm>
              <a:off x="-9234360" y="3853800"/>
              <a:ext cx="102960" cy="63720"/>
            </a:xfrm>
            <a:custGeom>
              <a:avLst/>
              <a:gdLst>
                <a:gd name="textAreaLeft" fmla="*/ 0 w 102960"/>
                <a:gd name="textAreaRight" fmla="*/ 103680 w 102960"/>
                <a:gd name="textAreaTop" fmla="*/ 0 h 63720"/>
                <a:gd name="textAreaBottom" fmla="*/ 64440 h 63720"/>
              </a:gdLst>
              <a:ahLst/>
              <a:cxnLst/>
              <a:rect l="textAreaLeft" t="textAreaTop" r="textAreaRight" b="textAreaBottom"/>
              <a:pathLst>
                <a:path w="17" h="11">
                  <a:moveTo>
                    <a:pt x="0" y="11"/>
                  </a:moveTo>
                  <a:lnTo>
                    <a:pt x="3" y="11"/>
                  </a:lnTo>
                  <a:lnTo>
                    <a:pt x="6" y="11"/>
                  </a:lnTo>
                  <a:lnTo>
                    <a:pt x="6" y="9"/>
                  </a:lnTo>
                  <a:lnTo>
                    <a:pt x="9" y="9"/>
                  </a:lnTo>
                  <a:lnTo>
                    <a:pt x="9" y="6"/>
                  </a:lnTo>
                  <a:lnTo>
                    <a:pt x="11" y="6"/>
                  </a:lnTo>
                  <a:lnTo>
                    <a:pt x="14" y="3"/>
                  </a:lnTo>
                  <a:lnTo>
                    <a:pt x="17" y="3"/>
                  </a:lnTo>
                  <a:lnTo>
                    <a:pt x="17" y="0"/>
                  </a:lnTo>
                  <a:lnTo>
                    <a:pt x="14" y="0"/>
                  </a:lnTo>
                  <a:lnTo>
                    <a:pt x="11" y="0"/>
                  </a:lnTo>
                  <a:lnTo>
                    <a:pt x="9" y="0"/>
                  </a:lnTo>
                  <a:lnTo>
                    <a:pt x="9" y="3"/>
                  </a:lnTo>
                  <a:lnTo>
                    <a:pt x="9" y="6"/>
                  </a:lnTo>
                  <a:lnTo>
                    <a:pt x="6" y="6"/>
                  </a:lnTo>
                  <a:lnTo>
                    <a:pt x="3" y="6"/>
                  </a:lnTo>
                  <a:lnTo>
                    <a:pt x="3" y="9"/>
                  </a:lnTo>
                  <a:lnTo>
                    <a:pt x="3" y="11"/>
                  </a:lnTo>
                  <a:lnTo>
                    <a:pt x="0" y="1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1" name="Freeform 3817"/>
            <p:cNvSpPr/>
            <p:nvPr/>
          </p:nvSpPr>
          <p:spPr>
            <a:xfrm>
              <a:off x="-8191800" y="3602160"/>
              <a:ext cx="11520" cy="34560"/>
            </a:xfrm>
            <a:custGeom>
              <a:avLst/>
              <a:gdLst>
                <a:gd name="textAreaLeft" fmla="*/ 0 w 11520"/>
                <a:gd name="textAreaRight" fmla="*/ 12240 w 11520"/>
                <a:gd name="textAreaTop" fmla="*/ 0 h 34560"/>
                <a:gd name="textAreaBottom" fmla="*/ 35280 h 34560"/>
              </a:gdLst>
              <a:ahLst/>
              <a:cxnLst/>
              <a:rect l="textAreaLeft" t="textAreaTop" r="textAreaRight" b="textAreaBottom"/>
              <a:pathLst>
                <a:path w="2" h="6">
                  <a:moveTo>
                    <a:pt x="2" y="3"/>
                  </a:moveTo>
                  <a:lnTo>
                    <a:pt x="2" y="6"/>
                  </a:lnTo>
                  <a:lnTo>
                    <a:pt x="0" y="6"/>
                  </a:lnTo>
                  <a:lnTo>
                    <a:pt x="0" y="3"/>
                  </a:lnTo>
                  <a:lnTo>
                    <a:pt x="0" y="0"/>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2" name="Freeform 3818"/>
            <p:cNvSpPr/>
            <p:nvPr/>
          </p:nvSpPr>
          <p:spPr>
            <a:xfrm>
              <a:off x="-8124480" y="35377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0" y="3"/>
                  </a:lnTo>
                  <a:lnTo>
                    <a:pt x="0" y="6"/>
                  </a:lnTo>
                  <a:lnTo>
                    <a:pt x="0" y="3"/>
                  </a:lnTo>
                  <a:lnTo>
                    <a:pt x="0" y="3"/>
                  </a:lnTo>
                  <a:lnTo>
                    <a:pt x="3" y="0"/>
                  </a:lnTo>
                  <a:lnTo>
                    <a:pt x="6"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3" name="Freeform 3819"/>
            <p:cNvSpPr/>
            <p:nvPr/>
          </p:nvSpPr>
          <p:spPr>
            <a:xfrm>
              <a:off x="-8088120" y="3537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4" name="Freeform 3820"/>
            <p:cNvSpPr/>
            <p:nvPr/>
          </p:nvSpPr>
          <p:spPr>
            <a:xfrm>
              <a:off x="-8069760" y="35377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2" y="3"/>
                  </a:lnTo>
                  <a:lnTo>
                    <a:pt x="2" y="0"/>
                  </a:lnTo>
                  <a:lnTo>
                    <a:pt x="5"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5" name="Freeform 3822"/>
            <p:cNvSpPr/>
            <p:nvPr/>
          </p:nvSpPr>
          <p:spPr>
            <a:xfrm>
              <a:off x="-8020800" y="347328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9" y="0"/>
                  </a:moveTo>
                  <a:lnTo>
                    <a:pt x="6" y="3"/>
                  </a:lnTo>
                  <a:lnTo>
                    <a:pt x="3" y="3"/>
                  </a:lnTo>
                  <a:lnTo>
                    <a:pt x="0" y="3"/>
                  </a:lnTo>
                  <a:lnTo>
                    <a:pt x="3" y="3"/>
                  </a:lnTo>
                  <a:lnTo>
                    <a:pt x="0" y="3"/>
                  </a:lnTo>
                  <a:lnTo>
                    <a:pt x="0" y="5"/>
                  </a:lnTo>
                  <a:lnTo>
                    <a:pt x="3" y="5"/>
                  </a:lnTo>
                  <a:lnTo>
                    <a:pt x="3" y="3"/>
                  </a:lnTo>
                  <a:lnTo>
                    <a:pt x="6" y="3"/>
                  </a:lnTo>
                  <a:lnTo>
                    <a:pt x="9" y="3"/>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6" name="Freeform 3823"/>
            <p:cNvSpPr/>
            <p:nvPr/>
          </p:nvSpPr>
          <p:spPr>
            <a:xfrm>
              <a:off x="-8020800" y="33739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3" y="2"/>
                  </a:lnTo>
                  <a:lnTo>
                    <a:pt x="0" y="2"/>
                  </a:lnTo>
                  <a:lnTo>
                    <a:pt x="3" y="0"/>
                  </a:lnTo>
                  <a:lnTo>
                    <a:pt x="3" y="2"/>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7" name="Freeform 3824"/>
            <p:cNvSpPr/>
            <p:nvPr/>
          </p:nvSpPr>
          <p:spPr>
            <a:xfrm>
              <a:off x="-7984440" y="3385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8" name="Freeform 3825"/>
            <p:cNvSpPr/>
            <p:nvPr/>
          </p:nvSpPr>
          <p:spPr>
            <a:xfrm>
              <a:off x="-8002800" y="3338640"/>
              <a:ext cx="102960" cy="46080"/>
            </a:xfrm>
            <a:custGeom>
              <a:avLst/>
              <a:gdLst>
                <a:gd name="textAreaLeft" fmla="*/ 0 w 102960"/>
                <a:gd name="textAreaRight" fmla="*/ 103680 w 102960"/>
                <a:gd name="textAreaTop" fmla="*/ 0 h 46080"/>
                <a:gd name="textAreaBottom" fmla="*/ 46800 h 46080"/>
              </a:gdLst>
              <a:ahLst/>
              <a:cxnLst/>
              <a:rect l="textAreaLeft" t="textAreaTop" r="textAreaRight" b="textAreaBottom"/>
              <a:pathLst>
                <a:path w="17" h="8">
                  <a:moveTo>
                    <a:pt x="6" y="8"/>
                  </a:moveTo>
                  <a:lnTo>
                    <a:pt x="3" y="8"/>
                  </a:lnTo>
                  <a:lnTo>
                    <a:pt x="3" y="6"/>
                  </a:lnTo>
                  <a:lnTo>
                    <a:pt x="0" y="6"/>
                  </a:lnTo>
                  <a:lnTo>
                    <a:pt x="3" y="6"/>
                  </a:lnTo>
                  <a:lnTo>
                    <a:pt x="6" y="6"/>
                  </a:lnTo>
                  <a:lnTo>
                    <a:pt x="3" y="6"/>
                  </a:lnTo>
                  <a:lnTo>
                    <a:pt x="3" y="3"/>
                  </a:lnTo>
                  <a:lnTo>
                    <a:pt x="6" y="3"/>
                  </a:lnTo>
                  <a:lnTo>
                    <a:pt x="6" y="0"/>
                  </a:lnTo>
                  <a:lnTo>
                    <a:pt x="6" y="3"/>
                  </a:lnTo>
                  <a:lnTo>
                    <a:pt x="8" y="3"/>
                  </a:lnTo>
                  <a:lnTo>
                    <a:pt x="8" y="0"/>
                  </a:lnTo>
                  <a:lnTo>
                    <a:pt x="8" y="3"/>
                  </a:lnTo>
                  <a:lnTo>
                    <a:pt x="11" y="3"/>
                  </a:lnTo>
                  <a:lnTo>
                    <a:pt x="14" y="3"/>
                  </a:lnTo>
                  <a:lnTo>
                    <a:pt x="14" y="6"/>
                  </a:lnTo>
                  <a:lnTo>
                    <a:pt x="17" y="3"/>
                  </a:lnTo>
                  <a:lnTo>
                    <a:pt x="17" y="6"/>
                  </a:lnTo>
                  <a:lnTo>
                    <a:pt x="14" y="6"/>
                  </a:lnTo>
                  <a:lnTo>
                    <a:pt x="11" y="6"/>
                  </a:lnTo>
                  <a:lnTo>
                    <a:pt x="11" y="8"/>
                  </a:lnTo>
                  <a:lnTo>
                    <a:pt x="8" y="8"/>
                  </a:lnTo>
                  <a:lnTo>
                    <a:pt x="8" y="6"/>
                  </a:lnTo>
                  <a:lnTo>
                    <a:pt x="6"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09" name="Freeform 3826"/>
            <p:cNvSpPr/>
            <p:nvPr/>
          </p:nvSpPr>
          <p:spPr>
            <a:xfrm>
              <a:off x="-7966080" y="33210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2" y="3"/>
                  </a:moveTo>
                  <a:lnTo>
                    <a:pt x="5" y="3"/>
                  </a:lnTo>
                  <a:lnTo>
                    <a:pt x="5" y="0"/>
                  </a:lnTo>
                  <a:lnTo>
                    <a:pt x="2"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0" name="Freeform 3827"/>
            <p:cNvSpPr/>
            <p:nvPr/>
          </p:nvSpPr>
          <p:spPr>
            <a:xfrm>
              <a:off x="-8039160" y="3239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1" name="Freeform 3828"/>
            <p:cNvSpPr/>
            <p:nvPr/>
          </p:nvSpPr>
          <p:spPr>
            <a:xfrm>
              <a:off x="-793548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2" name="Freeform 3829"/>
            <p:cNvSpPr/>
            <p:nvPr/>
          </p:nvSpPr>
          <p:spPr>
            <a:xfrm>
              <a:off x="-762444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3" name="Freeform 3830"/>
            <p:cNvSpPr/>
            <p:nvPr/>
          </p:nvSpPr>
          <p:spPr>
            <a:xfrm>
              <a:off x="-760644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4" name="Freeform 3831"/>
            <p:cNvSpPr/>
            <p:nvPr/>
          </p:nvSpPr>
          <p:spPr>
            <a:xfrm>
              <a:off x="-762444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5" name="Freeform 3832"/>
            <p:cNvSpPr/>
            <p:nvPr/>
          </p:nvSpPr>
          <p:spPr>
            <a:xfrm>
              <a:off x="-760644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6" name="Freeform 3833"/>
            <p:cNvSpPr/>
            <p:nvPr/>
          </p:nvSpPr>
          <p:spPr>
            <a:xfrm>
              <a:off x="-7588080" y="3139560"/>
              <a:ext cx="66240" cy="63720"/>
            </a:xfrm>
            <a:custGeom>
              <a:avLst/>
              <a:gdLst>
                <a:gd name="textAreaLeft" fmla="*/ 0 w 66240"/>
                <a:gd name="textAreaRight" fmla="*/ 66960 w 66240"/>
                <a:gd name="textAreaTop" fmla="*/ 0 h 63720"/>
                <a:gd name="textAreaBottom" fmla="*/ 64440 h 63720"/>
              </a:gdLst>
              <a:ahLst/>
              <a:cxnLst/>
              <a:rect l="textAreaLeft" t="textAreaTop" r="textAreaRight" b="textAreaBottom"/>
              <a:pathLst>
                <a:path w="11" h="11">
                  <a:moveTo>
                    <a:pt x="0" y="8"/>
                  </a:moveTo>
                  <a:lnTo>
                    <a:pt x="0" y="11"/>
                  </a:lnTo>
                  <a:lnTo>
                    <a:pt x="3" y="8"/>
                  </a:lnTo>
                  <a:lnTo>
                    <a:pt x="6" y="8"/>
                  </a:lnTo>
                  <a:lnTo>
                    <a:pt x="3" y="6"/>
                  </a:lnTo>
                  <a:lnTo>
                    <a:pt x="6" y="6"/>
                  </a:lnTo>
                  <a:lnTo>
                    <a:pt x="6" y="3"/>
                  </a:lnTo>
                  <a:lnTo>
                    <a:pt x="11" y="0"/>
                  </a:lnTo>
                  <a:lnTo>
                    <a:pt x="9" y="0"/>
                  </a:lnTo>
                  <a:lnTo>
                    <a:pt x="6" y="0"/>
                  </a:lnTo>
                  <a:lnTo>
                    <a:pt x="9" y="0"/>
                  </a:lnTo>
                  <a:lnTo>
                    <a:pt x="6" y="3"/>
                  </a:lnTo>
                  <a:lnTo>
                    <a:pt x="3" y="6"/>
                  </a:lnTo>
                  <a:lnTo>
                    <a:pt x="0" y="6"/>
                  </a:lnTo>
                  <a:lnTo>
                    <a:pt x="0" y="6"/>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7" name="Freeform 3834"/>
            <p:cNvSpPr/>
            <p:nvPr/>
          </p:nvSpPr>
          <p:spPr>
            <a:xfrm>
              <a:off x="-7588080" y="312192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3"/>
                  </a:moveTo>
                  <a:lnTo>
                    <a:pt x="0" y="0"/>
                  </a:lnTo>
                  <a:lnTo>
                    <a:pt x="3" y="0"/>
                  </a:lnTo>
                  <a:lnTo>
                    <a:pt x="3" y="3"/>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8" name="Freeform 3835"/>
            <p:cNvSpPr/>
            <p:nvPr/>
          </p:nvSpPr>
          <p:spPr>
            <a:xfrm>
              <a:off x="-7466040" y="31042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19" name="Freeform 3836"/>
            <p:cNvSpPr/>
            <p:nvPr/>
          </p:nvSpPr>
          <p:spPr>
            <a:xfrm>
              <a:off x="-6667200" y="33854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3" y="6"/>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0" name="Freeform 3837"/>
            <p:cNvSpPr/>
            <p:nvPr/>
          </p:nvSpPr>
          <p:spPr>
            <a:xfrm>
              <a:off x="-6648840" y="3373920"/>
              <a:ext cx="115200" cy="81360"/>
            </a:xfrm>
            <a:custGeom>
              <a:avLst/>
              <a:gdLst>
                <a:gd name="textAreaLeft" fmla="*/ 0 w 115200"/>
                <a:gd name="textAreaRight" fmla="*/ 115920 w 115200"/>
                <a:gd name="textAreaTop" fmla="*/ 0 h 81360"/>
                <a:gd name="textAreaBottom" fmla="*/ 82080 h 81360"/>
              </a:gdLst>
              <a:ahLst/>
              <a:cxnLst/>
              <a:rect l="textAreaLeft" t="textAreaTop" r="textAreaRight" b="textAreaBottom"/>
              <a:pathLst>
                <a:path w="19" h="14">
                  <a:moveTo>
                    <a:pt x="8" y="14"/>
                  </a:moveTo>
                  <a:lnTo>
                    <a:pt x="5" y="14"/>
                  </a:lnTo>
                  <a:lnTo>
                    <a:pt x="8" y="11"/>
                  </a:lnTo>
                  <a:lnTo>
                    <a:pt x="5" y="11"/>
                  </a:lnTo>
                  <a:lnTo>
                    <a:pt x="2" y="8"/>
                  </a:lnTo>
                  <a:lnTo>
                    <a:pt x="2" y="5"/>
                  </a:lnTo>
                  <a:lnTo>
                    <a:pt x="5" y="5"/>
                  </a:lnTo>
                  <a:lnTo>
                    <a:pt x="0" y="2"/>
                  </a:lnTo>
                  <a:lnTo>
                    <a:pt x="0" y="0"/>
                  </a:lnTo>
                  <a:lnTo>
                    <a:pt x="2" y="2"/>
                  </a:lnTo>
                  <a:lnTo>
                    <a:pt x="2" y="0"/>
                  </a:lnTo>
                  <a:lnTo>
                    <a:pt x="5" y="0"/>
                  </a:lnTo>
                  <a:lnTo>
                    <a:pt x="8" y="0"/>
                  </a:lnTo>
                  <a:lnTo>
                    <a:pt x="11" y="0"/>
                  </a:lnTo>
                  <a:lnTo>
                    <a:pt x="11" y="2"/>
                  </a:lnTo>
                  <a:lnTo>
                    <a:pt x="11" y="5"/>
                  </a:lnTo>
                  <a:lnTo>
                    <a:pt x="14" y="2"/>
                  </a:lnTo>
                  <a:lnTo>
                    <a:pt x="14" y="0"/>
                  </a:lnTo>
                  <a:lnTo>
                    <a:pt x="17" y="2"/>
                  </a:lnTo>
                  <a:lnTo>
                    <a:pt x="19" y="2"/>
                  </a:lnTo>
                  <a:lnTo>
                    <a:pt x="19" y="5"/>
                  </a:lnTo>
                  <a:lnTo>
                    <a:pt x="17" y="5"/>
                  </a:lnTo>
                  <a:lnTo>
                    <a:pt x="19" y="5"/>
                  </a:lnTo>
                  <a:lnTo>
                    <a:pt x="17" y="8"/>
                  </a:lnTo>
                  <a:lnTo>
                    <a:pt x="14" y="8"/>
                  </a:lnTo>
                  <a:lnTo>
                    <a:pt x="11" y="5"/>
                  </a:lnTo>
                  <a:lnTo>
                    <a:pt x="11" y="8"/>
                  </a:lnTo>
                  <a:lnTo>
                    <a:pt x="14" y="8"/>
                  </a:lnTo>
                  <a:lnTo>
                    <a:pt x="17" y="8"/>
                  </a:lnTo>
                  <a:lnTo>
                    <a:pt x="19" y="8"/>
                  </a:lnTo>
                  <a:lnTo>
                    <a:pt x="19" y="11"/>
                  </a:lnTo>
                  <a:lnTo>
                    <a:pt x="17" y="11"/>
                  </a:lnTo>
                  <a:lnTo>
                    <a:pt x="19" y="14"/>
                  </a:lnTo>
                  <a:lnTo>
                    <a:pt x="11" y="11"/>
                  </a:lnTo>
                  <a:lnTo>
                    <a:pt x="8" y="8"/>
                  </a:lnTo>
                  <a:lnTo>
                    <a:pt x="11" y="8"/>
                  </a:lnTo>
                  <a:lnTo>
                    <a:pt x="11" y="11"/>
                  </a:lnTo>
                  <a:lnTo>
                    <a:pt x="11" y="14"/>
                  </a:lnTo>
                  <a:lnTo>
                    <a:pt x="8"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1" name="Freeform 3838"/>
            <p:cNvSpPr/>
            <p:nvPr/>
          </p:nvSpPr>
          <p:spPr>
            <a:xfrm>
              <a:off x="-6600240" y="347328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0"/>
                  </a:moveTo>
                  <a:lnTo>
                    <a:pt x="3" y="0"/>
                  </a:lnTo>
                  <a:lnTo>
                    <a:pt x="3" y="3"/>
                  </a:lnTo>
                  <a:lnTo>
                    <a:pt x="0" y="5"/>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2" name="Freeform 3839"/>
            <p:cNvSpPr/>
            <p:nvPr/>
          </p:nvSpPr>
          <p:spPr>
            <a:xfrm>
              <a:off x="-6600240" y="3438000"/>
              <a:ext cx="84600" cy="151560"/>
            </a:xfrm>
            <a:custGeom>
              <a:avLst/>
              <a:gdLst>
                <a:gd name="textAreaLeft" fmla="*/ 0 w 84600"/>
                <a:gd name="textAreaRight" fmla="*/ 85320 w 84600"/>
                <a:gd name="textAreaTop" fmla="*/ 0 h 151560"/>
                <a:gd name="textAreaBottom" fmla="*/ 152280 h 151560"/>
              </a:gdLst>
              <a:ahLst/>
              <a:cxnLst/>
              <a:rect l="textAreaLeft" t="textAreaTop" r="textAreaRight" b="textAreaBottom"/>
              <a:pathLst>
                <a:path w="14" h="26">
                  <a:moveTo>
                    <a:pt x="6" y="14"/>
                  </a:moveTo>
                  <a:lnTo>
                    <a:pt x="6" y="11"/>
                  </a:lnTo>
                  <a:lnTo>
                    <a:pt x="9" y="11"/>
                  </a:lnTo>
                  <a:lnTo>
                    <a:pt x="9" y="9"/>
                  </a:lnTo>
                  <a:lnTo>
                    <a:pt x="6" y="9"/>
                  </a:lnTo>
                  <a:lnTo>
                    <a:pt x="6" y="6"/>
                  </a:lnTo>
                  <a:lnTo>
                    <a:pt x="3" y="6"/>
                  </a:lnTo>
                  <a:lnTo>
                    <a:pt x="6" y="6"/>
                  </a:lnTo>
                  <a:lnTo>
                    <a:pt x="3" y="6"/>
                  </a:lnTo>
                  <a:lnTo>
                    <a:pt x="0" y="6"/>
                  </a:lnTo>
                  <a:lnTo>
                    <a:pt x="3" y="3"/>
                  </a:lnTo>
                  <a:lnTo>
                    <a:pt x="3" y="6"/>
                  </a:lnTo>
                  <a:lnTo>
                    <a:pt x="3" y="3"/>
                  </a:lnTo>
                  <a:lnTo>
                    <a:pt x="3" y="0"/>
                  </a:lnTo>
                  <a:lnTo>
                    <a:pt x="6" y="0"/>
                  </a:lnTo>
                  <a:lnTo>
                    <a:pt x="6" y="3"/>
                  </a:lnTo>
                  <a:lnTo>
                    <a:pt x="11" y="6"/>
                  </a:lnTo>
                  <a:lnTo>
                    <a:pt x="9" y="6"/>
                  </a:lnTo>
                  <a:lnTo>
                    <a:pt x="11" y="6"/>
                  </a:lnTo>
                  <a:lnTo>
                    <a:pt x="14" y="9"/>
                  </a:lnTo>
                  <a:lnTo>
                    <a:pt x="11" y="9"/>
                  </a:lnTo>
                  <a:lnTo>
                    <a:pt x="11" y="11"/>
                  </a:lnTo>
                  <a:lnTo>
                    <a:pt x="14" y="11"/>
                  </a:lnTo>
                  <a:lnTo>
                    <a:pt x="14" y="14"/>
                  </a:lnTo>
                  <a:lnTo>
                    <a:pt x="14" y="11"/>
                  </a:lnTo>
                  <a:lnTo>
                    <a:pt x="14" y="14"/>
                  </a:lnTo>
                  <a:lnTo>
                    <a:pt x="14" y="17"/>
                  </a:lnTo>
                  <a:lnTo>
                    <a:pt x="14" y="20"/>
                  </a:lnTo>
                  <a:lnTo>
                    <a:pt x="14" y="23"/>
                  </a:lnTo>
                  <a:lnTo>
                    <a:pt x="14" y="26"/>
                  </a:lnTo>
                  <a:lnTo>
                    <a:pt x="11" y="26"/>
                  </a:lnTo>
                  <a:lnTo>
                    <a:pt x="11" y="23"/>
                  </a:lnTo>
                  <a:lnTo>
                    <a:pt x="11" y="20"/>
                  </a:lnTo>
                  <a:lnTo>
                    <a:pt x="11" y="17"/>
                  </a:lnTo>
                  <a:lnTo>
                    <a:pt x="11" y="14"/>
                  </a:lnTo>
                  <a:lnTo>
                    <a:pt x="11" y="17"/>
                  </a:lnTo>
                  <a:lnTo>
                    <a:pt x="11" y="14"/>
                  </a:lnTo>
                  <a:lnTo>
                    <a:pt x="9" y="17"/>
                  </a:lnTo>
                  <a:lnTo>
                    <a:pt x="9" y="14"/>
                  </a:lnTo>
                  <a:lnTo>
                    <a:pt x="9" y="17"/>
                  </a:lnTo>
                  <a:lnTo>
                    <a:pt x="9" y="14"/>
                  </a:lnTo>
                  <a:lnTo>
                    <a:pt x="9" y="14"/>
                  </a:lnTo>
                  <a:lnTo>
                    <a:pt x="6"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3" name="Freeform 3840"/>
            <p:cNvSpPr/>
            <p:nvPr/>
          </p:nvSpPr>
          <p:spPr>
            <a:xfrm>
              <a:off x="-6545160" y="3356280"/>
              <a:ext cx="102960" cy="145800"/>
            </a:xfrm>
            <a:custGeom>
              <a:avLst/>
              <a:gdLst>
                <a:gd name="textAreaLeft" fmla="*/ 0 w 102960"/>
                <a:gd name="textAreaRight" fmla="*/ 103680 w 102960"/>
                <a:gd name="textAreaTop" fmla="*/ 0 h 145800"/>
                <a:gd name="textAreaBottom" fmla="*/ 146520 h 145800"/>
              </a:gdLst>
              <a:ahLst/>
              <a:cxnLst/>
              <a:rect l="textAreaLeft" t="textAreaTop" r="textAreaRight" b="textAreaBottom"/>
              <a:pathLst>
                <a:path w="17" h="25">
                  <a:moveTo>
                    <a:pt x="8" y="3"/>
                  </a:moveTo>
                  <a:lnTo>
                    <a:pt x="5" y="3"/>
                  </a:lnTo>
                  <a:lnTo>
                    <a:pt x="2" y="0"/>
                  </a:lnTo>
                  <a:lnTo>
                    <a:pt x="0" y="0"/>
                  </a:lnTo>
                  <a:lnTo>
                    <a:pt x="2" y="3"/>
                  </a:lnTo>
                  <a:lnTo>
                    <a:pt x="2" y="5"/>
                  </a:lnTo>
                  <a:lnTo>
                    <a:pt x="2" y="3"/>
                  </a:lnTo>
                  <a:lnTo>
                    <a:pt x="5" y="5"/>
                  </a:lnTo>
                  <a:lnTo>
                    <a:pt x="5" y="8"/>
                  </a:lnTo>
                  <a:lnTo>
                    <a:pt x="8" y="11"/>
                  </a:lnTo>
                  <a:lnTo>
                    <a:pt x="8" y="14"/>
                  </a:lnTo>
                  <a:lnTo>
                    <a:pt x="11" y="14"/>
                  </a:lnTo>
                  <a:lnTo>
                    <a:pt x="11" y="17"/>
                  </a:lnTo>
                  <a:lnTo>
                    <a:pt x="8" y="17"/>
                  </a:lnTo>
                  <a:lnTo>
                    <a:pt x="11" y="17"/>
                  </a:lnTo>
                  <a:lnTo>
                    <a:pt x="11" y="20"/>
                  </a:lnTo>
                  <a:lnTo>
                    <a:pt x="8" y="17"/>
                  </a:lnTo>
                  <a:lnTo>
                    <a:pt x="8" y="20"/>
                  </a:lnTo>
                  <a:lnTo>
                    <a:pt x="5" y="23"/>
                  </a:lnTo>
                  <a:lnTo>
                    <a:pt x="5" y="25"/>
                  </a:lnTo>
                  <a:lnTo>
                    <a:pt x="8" y="25"/>
                  </a:lnTo>
                  <a:lnTo>
                    <a:pt x="11" y="25"/>
                  </a:lnTo>
                  <a:lnTo>
                    <a:pt x="8" y="23"/>
                  </a:lnTo>
                  <a:lnTo>
                    <a:pt x="11" y="20"/>
                  </a:lnTo>
                  <a:lnTo>
                    <a:pt x="11" y="23"/>
                  </a:lnTo>
                  <a:lnTo>
                    <a:pt x="11" y="20"/>
                  </a:lnTo>
                  <a:lnTo>
                    <a:pt x="11" y="17"/>
                  </a:lnTo>
                  <a:lnTo>
                    <a:pt x="11" y="20"/>
                  </a:lnTo>
                  <a:lnTo>
                    <a:pt x="14" y="20"/>
                  </a:lnTo>
                  <a:lnTo>
                    <a:pt x="14" y="17"/>
                  </a:lnTo>
                  <a:lnTo>
                    <a:pt x="17" y="14"/>
                  </a:lnTo>
                  <a:lnTo>
                    <a:pt x="14" y="14"/>
                  </a:lnTo>
                  <a:lnTo>
                    <a:pt x="14" y="11"/>
                  </a:lnTo>
                  <a:lnTo>
                    <a:pt x="11" y="8"/>
                  </a:lnTo>
                  <a:lnTo>
                    <a:pt x="11" y="5"/>
                  </a:lnTo>
                  <a:lnTo>
                    <a:pt x="11" y="8"/>
                  </a:lnTo>
                  <a:lnTo>
                    <a:pt x="14" y="8"/>
                  </a:lnTo>
                  <a:lnTo>
                    <a:pt x="14" y="11"/>
                  </a:lnTo>
                  <a:lnTo>
                    <a:pt x="17" y="11"/>
                  </a:lnTo>
                  <a:lnTo>
                    <a:pt x="17" y="14"/>
                  </a:lnTo>
                  <a:lnTo>
                    <a:pt x="17" y="11"/>
                  </a:lnTo>
                  <a:lnTo>
                    <a:pt x="14" y="11"/>
                  </a:lnTo>
                  <a:lnTo>
                    <a:pt x="14" y="8"/>
                  </a:lnTo>
                  <a:lnTo>
                    <a:pt x="11" y="3"/>
                  </a:lnTo>
                  <a:lnTo>
                    <a:pt x="8"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4" name="Freeform 3841"/>
            <p:cNvSpPr/>
            <p:nvPr/>
          </p:nvSpPr>
          <p:spPr>
            <a:xfrm>
              <a:off x="-6514560" y="33562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3" y="0"/>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5" name="Freeform 3842"/>
            <p:cNvSpPr/>
            <p:nvPr/>
          </p:nvSpPr>
          <p:spPr>
            <a:xfrm>
              <a:off x="-6459840" y="3490920"/>
              <a:ext cx="84600" cy="81360"/>
            </a:xfrm>
            <a:custGeom>
              <a:avLst/>
              <a:gdLst>
                <a:gd name="textAreaLeft" fmla="*/ 0 w 84600"/>
                <a:gd name="textAreaRight" fmla="*/ 85320 w 84600"/>
                <a:gd name="textAreaTop" fmla="*/ 0 h 81360"/>
                <a:gd name="textAreaBottom" fmla="*/ 82080 h 81360"/>
              </a:gdLst>
              <a:ahLst/>
              <a:cxnLst/>
              <a:rect l="textAreaLeft" t="textAreaTop" r="textAreaRight" b="textAreaBottom"/>
              <a:pathLst>
                <a:path w="14" h="14">
                  <a:moveTo>
                    <a:pt x="0" y="2"/>
                  </a:moveTo>
                  <a:lnTo>
                    <a:pt x="0" y="0"/>
                  </a:lnTo>
                  <a:lnTo>
                    <a:pt x="6" y="0"/>
                  </a:lnTo>
                  <a:lnTo>
                    <a:pt x="6" y="2"/>
                  </a:lnTo>
                  <a:lnTo>
                    <a:pt x="11" y="2"/>
                  </a:lnTo>
                  <a:lnTo>
                    <a:pt x="14" y="2"/>
                  </a:lnTo>
                  <a:lnTo>
                    <a:pt x="14" y="5"/>
                  </a:lnTo>
                  <a:lnTo>
                    <a:pt x="14" y="8"/>
                  </a:lnTo>
                  <a:lnTo>
                    <a:pt x="11" y="8"/>
                  </a:lnTo>
                  <a:lnTo>
                    <a:pt x="11" y="5"/>
                  </a:lnTo>
                  <a:lnTo>
                    <a:pt x="8" y="5"/>
                  </a:lnTo>
                  <a:lnTo>
                    <a:pt x="8" y="8"/>
                  </a:lnTo>
                  <a:lnTo>
                    <a:pt x="11" y="11"/>
                  </a:lnTo>
                  <a:lnTo>
                    <a:pt x="8" y="11"/>
                  </a:lnTo>
                  <a:lnTo>
                    <a:pt x="6" y="14"/>
                  </a:lnTo>
                  <a:lnTo>
                    <a:pt x="6" y="11"/>
                  </a:lnTo>
                  <a:lnTo>
                    <a:pt x="6" y="8"/>
                  </a:lnTo>
                  <a:lnTo>
                    <a:pt x="6" y="5"/>
                  </a:lnTo>
                  <a:lnTo>
                    <a:pt x="3" y="5"/>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6" name="Freeform 3843"/>
            <p:cNvSpPr/>
            <p:nvPr/>
          </p:nvSpPr>
          <p:spPr>
            <a:xfrm>
              <a:off x="-6496560" y="3502440"/>
              <a:ext cx="72360" cy="98640"/>
            </a:xfrm>
            <a:custGeom>
              <a:avLst/>
              <a:gdLst>
                <a:gd name="textAreaLeft" fmla="*/ 0 w 72360"/>
                <a:gd name="textAreaRight" fmla="*/ 73080 w 72360"/>
                <a:gd name="textAreaTop" fmla="*/ 0 h 98640"/>
                <a:gd name="textAreaBottom" fmla="*/ 99360 h 98640"/>
              </a:gdLst>
              <a:ahLst/>
              <a:cxnLst/>
              <a:rect l="textAreaLeft" t="textAreaTop" r="textAreaRight" b="textAreaBottom"/>
              <a:pathLst>
                <a:path w="12" h="17">
                  <a:moveTo>
                    <a:pt x="6" y="6"/>
                  </a:moveTo>
                  <a:lnTo>
                    <a:pt x="9" y="6"/>
                  </a:lnTo>
                  <a:lnTo>
                    <a:pt x="9" y="3"/>
                  </a:lnTo>
                  <a:lnTo>
                    <a:pt x="12" y="3"/>
                  </a:lnTo>
                  <a:lnTo>
                    <a:pt x="9" y="6"/>
                  </a:lnTo>
                  <a:lnTo>
                    <a:pt x="9" y="9"/>
                  </a:lnTo>
                  <a:lnTo>
                    <a:pt x="9" y="6"/>
                  </a:lnTo>
                  <a:lnTo>
                    <a:pt x="9" y="9"/>
                  </a:lnTo>
                  <a:lnTo>
                    <a:pt x="6" y="9"/>
                  </a:lnTo>
                  <a:lnTo>
                    <a:pt x="9" y="9"/>
                  </a:lnTo>
                  <a:lnTo>
                    <a:pt x="9" y="12"/>
                  </a:lnTo>
                  <a:lnTo>
                    <a:pt x="9" y="15"/>
                  </a:lnTo>
                  <a:lnTo>
                    <a:pt x="9" y="12"/>
                  </a:lnTo>
                  <a:lnTo>
                    <a:pt x="6" y="15"/>
                  </a:lnTo>
                  <a:lnTo>
                    <a:pt x="9" y="15"/>
                  </a:lnTo>
                  <a:lnTo>
                    <a:pt x="6" y="17"/>
                  </a:lnTo>
                  <a:lnTo>
                    <a:pt x="6" y="15"/>
                  </a:lnTo>
                  <a:lnTo>
                    <a:pt x="6" y="12"/>
                  </a:lnTo>
                  <a:lnTo>
                    <a:pt x="6" y="15"/>
                  </a:lnTo>
                  <a:lnTo>
                    <a:pt x="3" y="15"/>
                  </a:lnTo>
                  <a:lnTo>
                    <a:pt x="3" y="12"/>
                  </a:lnTo>
                  <a:lnTo>
                    <a:pt x="6" y="12"/>
                  </a:lnTo>
                  <a:lnTo>
                    <a:pt x="6" y="9"/>
                  </a:lnTo>
                  <a:lnTo>
                    <a:pt x="3" y="9"/>
                  </a:lnTo>
                  <a:lnTo>
                    <a:pt x="3" y="6"/>
                  </a:lnTo>
                  <a:lnTo>
                    <a:pt x="0" y="3"/>
                  </a:lnTo>
                  <a:lnTo>
                    <a:pt x="3" y="3"/>
                  </a:lnTo>
                  <a:lnTo>
                    <a:pt x="6" y="3"/>
                  </a:lnTo>
                  <a:lnTo>
                    <a:pt x="3" y="0"/>
                  </a:lnTo>
                  <a:lnTo>
                    <a:pt x="6" y="3"/>
                  </a:lnTo>
                  <a:lnTo>
                    <a:pt x="6"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7" name="Freeform 3844"/>
            <p:cNvSpPr/>
            <p:nvPr/>
          </p:nvSpPr>
          <p:spPr>
            <a:xfrm>
              <a:off x="-6423120" y="3573000"/>
              <a:ext cx="133560" cy="163080"/>
            </a:xfrm>
            <a:custGeom>
              <a:avLst/>
              <a:gdLst>
                <a:gd name="textAreaLeft" fmla="*/ 0 w 133560"/>
                <a:gd name="textAreaRight" fmla="*/ 134280 w 133560"/>
                <a:gd name="textAreaTop" fmla="*/ 0 h 163080"/>
                <a:gd name="textAreaBottom" fmla="*/ 163800 h 163080"/>
              </a:gdLst>
              <a:ahLst/>
              <a:cxnLst/>
              <a:rect l="textAreaLeft" t="textAreaTop" r="textAreaRight" b="textAreaBottom"/>
              <a:pathLst>
                <a:path w="22" h="28">
                  <a:moveTo>
                    <a:pt x="2" y="3"/>
                  </a:moveTo>
                  <a:lnTo>
                    <a:pt x="0" y="5"/>
                  </a:lnTo>
                  <a:lnTo>
                    <a:pt x="0" y="3"/>
                  </a:lnTo>
                  <a:lnTo>
                    <a:pt x="0" y="0"/>
                  </a:lnTo>
                  <a:lnTo>
                    <a:pt x="2" y="0"/>
                  </a:lnTo>
                  <a:lnTo>
                    <a:pt x="2" y="0"/>
                  </a:lnTo>
                  <a:lnTo>
                    <a:pt x="5" y="3"/>
                  </a:lnTo>
                  <a:lnTo>
                    <a:pt x="5" y="0"/>
                  </a:lnTo>
                  <a:lnTo>
                    <a:pt x="8" y="3"/>
                  </a:lnTo>
                  <a:lnTo>
                    <a:pt x="5" y="5"/>
                  </a:lnTo>
                  <a:lnTo>
                    <a:pt x="8" y="5"/>
                  </a:lnTo>
                  <a:lnTo>
                    <a:pt x="11" y="5"/>
                  </a:lnTo>
                  <a:lnTo>
                    <a:pt x="14" y="11"/>
                  </a:lnTo>
                  <a:lnTo>
                    <a:pt x="14" y="14"/>
                  </a:lnTo>
                  <a:lnTo>
                    <a:pt x="17" y="14"/>
                  </a:lnTo>
                  <a:lnTo>
                    <a:pt x="17" y="17"/>
                  </a:lnTo>
                  <a:lnTo>
                    <a:pt x="14" y="17"/>
                  </a:lnTo>
                  <a:lnTo>
                    <a:pt x="14" y="14"/>
                  </a:lnTo>
                  <a:lnTo>
                    <a:pt x="11" y="17"/>
                  </a:lnTo>
                  <a:lnTo>
                    <a:pt x="14" y="17"/>
                  </a:lnTo>
                  <a:lnTo>
                    <a:pt x="14" y="20"/>
                  </a:lnTo>
                  <a:lnTo>
                    <a:pt x="14" y="17"/>
                  </a:lnTo>
                  <a:lnTo>
                    <a:pt x="17" y="17"/>
                  </a:lnTo>
                  <a:lnTo>
                    <a:pt x="19" y="20"/>
                  </a:lnTo>
                  <a:lnTo>
                    <a:pt x="17" y="20"/>
                  </a:lnTo>
                  <a:lnTo>
                    <a:pt x="17" y="23"/>
                  </a:lnTo>
                  <a:lnTo>
                    <a:pt x="17" y="20"/>
                  </a:lnTo>
                  <a:lnTo>
                    <a:pt x="17" y="23"/>
                  </a:lnTo>
                  <a:lnTo>
                    <a:pt x="19" y="23"/>
                  </a:lnTo>
                  <a:lnTo>
                    <a:pt x="19" y="20"/>
                  </a:lnTo>
                  <a:lnTo>
                    <a:pt x="19" y="23"/>
                  </a:lnTo>
                  <a:lnTo>
                    <a:pt x="17" y="23"/>
                  </a:lnTo>
                  <a:lnTo>
                    <a:pt x="17" y="25"/>
                  </a:lnTo>
                  <a:lnTo>
                    <a:pt x="19" y="25"/>
                  </a:lnTo>
                  <a:lnTo>
                    <a:pt x="22" y="28"/>
                  </a:lnTo>
                  <a:lnTo>
                    <a:pt x="19" y="28"/>
                  </a:lnTo>
                  <a:lnTo>
                    <a:pt x="17" y="28"/>
                  </a:lnTo>
                  <a:lnTo>
                    <a:pt x="17" y="25"/>
                  </a:lnTo>
                  <a:lnTo>
                    <a:pt x="14" y="25"/>
                  </a:lnTo>
                  <a:lnTo>
                    <a:pt x="14" y="23"/>
                  </a:lnTo>
                  <a:lnTo>
                    <a:pt x="11" y="23"/>
                  </a:lnTo>
                  <a:lnTo>
                    <a:pt x="11" y="20"/>
                  </a:lnTo>
                  <a:lnTo>
                    <a:pt x="8" y="20"/>
                  </a:lnTo>
                  <a:lnTo>
                    <a:pt x="5" y="20"/>
                  </a:lnTo>
                  <a:lnTo>
                    <a:pt x="5" y="17"/>
                  </a:lnTo>
                  <a:lnTo>
                    <a:pt x="8" y="17"/>
                  </a:lnTo>
                  <a:lnTo>
                    <a:pt x="5" y="17"/>
                  </a:lnTo>
                  <a:lnTo>
                    <a:pt x="5" y="14"/>
                  </a:lnTo>
                  <a:lnTo>
                    <a:pt x="8" y="14"/>
                  </a:lnTo>
                  <a:lnTo>
                    <a:pt x="8" y="17"/>
                  </a:lnTo>
                  <a:lnTo>
                    <a:pt x="8" y="14"/>
                  </a:lnTo>
                  <a:lnTo>
                    <a:pt x="5" y="11"/>
                  </a:lnTo>
                  <a:lnTo>
                    <a:pt x="5" y="14"/>
                  </a:lnTo>
                  <a:lnTo>
                    <a:pt x="2" y="14"/>
                  </a:lnTo>
                  <a:lnTo>
                    <a:pt x="2" y="11"/>
                  </a:lnTo>
                  <a:lnTo>
                    <a:pt x="5" y="11"/>
                  </a:lnTo>
                  <a:lnTo>
                    <a:pt x="5" y="8"/>
                  </a:lnTo>
                  <a:lnTo>
                    <a:pt x="2" y="8"/>
                  </a:lnTo>
                  <a:lnTo>
                    <a:pt x="5" y="5"/>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8" name="Freeform 3845"/>
            <p:cNvSpPr/>
            <p:nvPr/>
          </p:nvSpPr>
          <p:spPr>
            <a:xfrm>
              <a:off x="-6441480" y="36021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3" y="0"/>
                  </a:lnTo>
                  <a:lnTo>
                    <a:pt x="0" y="0"/>
                  </a:lnTo>
                  <a:lnTo>
                    <a:pt x="0" y="3"/>
                  </a:lnTo>
                  <a:lnTo>
                    <a:pt x="3" y="3"/>
                  </a:lnTo>
                  <a:lnTo>
                    <a:pt x="5"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29" name="Freeform 3846"/>
            <p:cNvSpPr/>
            <p:nvPr/>
          </p:nvSpPr>
          <p:spPr>
            <a:xfrm>
              <a:off x="-6423120" y="3619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3"/>
                  </a:moveTo>
                  <a:lnTo>
                    <a:pt x="0" y="3"/>
                  </a:lnTo>
                  <a:lnTo>
                    <a:pt x="0" y="0"/>
                  </a:lnTo>
                  <a:lnTo>
                    <a:pt x="0" y="3"/>
                  </a:lnTo>
                  <a:lnTo>
                    <a:pt x="0"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0" name="Freeform 3847"/>
            <p:cNvSpPr/>
            <p:nvPr/>
          </p:nvSpPr>
          <p:spPr>
            <a:xfrm>
              <a:off x="-6392880" y="352008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3"/>
                  </a:moveTo>
                  <a:lnTo>
                    <a:pt x="3" y="3"/>
                  </a:lnTo>
                  <a:lnTo>
                    <a:pt x="3" y="0"/>
                  </a:lnTo>
                  <a:lnTo>
                    <a:pt x="9" y="3"/>
                  </a:lnTo>
                  <a:lnTo>
                    <a:pt x="9" y="6"/>
                  </a:lnTo>
                  <a:lnTo>
                    <a:pt x="6" y="6"/>
                  </a:lnTo>
                  <a:lnTo>
                    <a:pt x="3" y="6"/>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1" name="Freeform 3848"/>
            <p:cNvSpPr/>
            <p:nvPr/>
          </p:nvSpPr>
          <p:spPr>
            <a:xfrm>
              <a:off x="-6392880" y="35730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6" y="0"/>
                  </a:lnTo>
                  <a:lnTo>
                    <a:pt x="6"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2" name="Freeform 3849"/>
            <p:cNvSpPr/>
            <p:nvPr/>
          </p:nvSpPr>
          <p:spPr>
            <a:xfrm>
              <a:off x="-6356160" y="357300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0"/>
                  </a:moveTo>
                  <a:lnTo>
                    <a:pt x="0" y="3"/>
                  </a:lnTo>
                  <a:lnTo>
                    <a:pt x="3" y="3"/>
                  </a:lnTo>
                  <a:lnTo>
                    <a:pt x="3" y="5"/>
                  </a:lnTo>
                  <a:lnTo>
                    <a:pt x="6" y="5"/>
                  </a:lnTo>
                  <a:lnTo>
                    <a:pt x="6"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3" name="Freeform 3850"/>
            <p:cNvSpPr/>
            <p:nvPr/>
          </p:nvSpPr>
          <p:spPr>
            <a:xfrm>
              <a:off x="-6337800" y="35730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3" y="0"/>
                  </a:lnTo>
                  <a:lnTo>
                    <a:pt x="5" y="3"/>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4" name="Freeform 3851"/>
            <p:cNvSpPr/>
            <p:nvPr/>
          </p:nvSpPr>
          <p:spPr>
            <a:xfrm>
              <a:off x="-6392880" y="369000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5"/>
                  </a:moveTo>
                  <a:lnTo>
                    <a:pt x="0" y="3"/>
                  </a:lnTo>
                  <a:lnTo>
                    <a:pt x="3" y="3"/>
                  </a:lnTo>
                  <a:lnTo>
                    <a:pt x="0" y="0"/>
                  </a:lnTo>
                  <a:lnTo>
                    <a:pt x="0" y="3"/>
                  </a:lnTo>
                  <a:lnTo>
                    <a:pt x="0" y="5"/>
                  </a:lnTo>
                  <a:lnTo>
                    <a:pt x="0" y="5"/>
                  </a:lnTo>
                  <a:lnTo>
                    <a:pt x="3" y="8"/>
                  </a:lnTo>
                  <a:lnTo>
                    <a:pt x="6" y="8"/>
                  </a:lnTo>
                  <a:lnTo>
                    <a:pt x="6" y="5"/>
                  </a:lnTo>
                  <a:lnTo>
                    <a:pt x="3"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5" name="Freeform 3852"/>
            <p:cNvSpPr/>
            <p:nvPr/>
          </p:nvSpPr>
          <p:spPr>
            <a:xfrm>
              <a:off x="-6441480" y="3654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6" name="Freeform 3853"/>
            <p:cNvSpPr/>
            <p:nvPr/>
          </p:nvSpPr>
          <p:spPr>
            <a:xfrm>
              <a:off x="-6410880" y="3672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7" name="Freeform 3854"/>
            <p:cNvSpPr/>
            <p:nvPr/>
          </p:nvSpPr>
          <p:spPr>
            <a:xfrm>
              <a:off x="-6423120" y="36723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0" y="0"/>
                  </a:lnTo>
                  <a:lnTo>
                    <a:pt x="0" y="3"/>
                  </a:lnTo>
                  <a:lnTo>
                    <a:pt x="0" y="0"/>
                  </a:lnTo>
                  <a:lnTo>
                    <a:pt x="0" y="0"/>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8" name="Rectangle 3855"/>
            <p:cNvSpPr/>
            <p:nvPr/>
          </p:nvSpPr>
          <p:spPr>
            <a:xfrm>
              <a:off x="-6423120" y="365472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39" name="Freeform 3856"/>
            <p:cNvSpPr/>
            <p:nvPr/>
          </p:nvSpPr>
          <p:spPr>
            <a:xfrm>
              <a:off x="-6289200" y="3619800"/>
              <a:ext cx="72360" cy="69480"/>
            </a:xfrm>
            <a:custGeom>
              <a:avLst/>
              <a:gdLst>
                <a:gd name="textAreaLeft" fmla="*/ 0 w 72360"/>
                <a:gd name="textAreaRight" fmla="*/ 73080 w 72360"/>
                <a:gd name="textAreaTop" fmla="*/ 0 h 69480"/>
                <a:gd name="textAreaBottom" fmla="*/ 70200 h 69480"/>
              </a:gdLst>
              <a:ahLst/>
              <a:cxnLst/>
              <a:rect l="textAreaLeft" t="textAreaTop" r="textAreaRight" b="textAreaBottom"/>
              <a:pathLst>
                <a:path w="12" h="12">
                  <a:moveTo>
                    <a:pt x="3" y="3"/>
                  </a:moveTo>
                  <a:lnTo>
                    <a:pt x="6" y="0"/>
                  </a:lnTo>
                  <a:lnTo>
                    <a:pt x="9" y="0"/>
                  </a:lnTo>
                  <a:lnTo>
                    <a:pt x="12" y="3"/>
                  </a:lnTo>
                  <a:lnTo>
                    <a:pt x="12" y="6"/>
                  </a:lnTo>
                  <a:lnTo>
                    <a:pt x="12" y="9"/>
                  </a:lnTo>
                  <a:lnTo>
                    <a:pt x="9" y="12"/>
                  </a:lnTo>
                  <a:lnTo>
                    <a:pt x="9" y="9"/>
                  </a:lnTo>
                  <a:lnTo>
                    <a:pt x="6" y="12"/>
                  </a:lnTo>
                  <a:lnTo>
                    <a:pt x="9" y="9"/>
                  </a:lnTo>
                  <a:lnTo>
                    <a:pt x="6" y="6"/>
                  </a:lnTo>
                  <a:lnTo>
                    <a:pt x="6" y="9"/>
                  </a:lnTo>
                  <a:lnTo>
                    <a:pt x="3" y="9"/>
                  </a:lnTo>
                  <a:lnTo>
                    <a:pt x="0" y="9"/>
                  </a:lnTo>
                  <a:lnTo>
                    <a:pt x="0" y="6"/>
                  </a:lnTo>
                  <a:lnTo>
                    <a:pt x="3" y="6"/>
                  </a:lnTo>
                  <a:lnTo>
                    <a:pt x="3"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0" name="Freeform 3857"/>
            <p:cNvSpPr/>
            <p:nvPr/>
          </p:nvSpPr>
          <p:spPr>
            <a:xfrm>
              <a:off x="-6289200" y="367236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0"/>
                  </a:moveTo>
                  <a:lnTo>
                    <a:pt x="3" y="3"/>
                  </a:lnTo>
                  <a:lnTo>
                    <a:pt x="0" y="3"/>
                  </a:lnTo>
                  <a:lnTo>
                    <a:pt x="3" y="6"/>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1" name="Rectangle 3858"/>
            <p:cNvSpPr/>
            <p:nvPr/>
          </p:nvSpPr>
          <p:spPr>
            <a:xfrm>
              <a:off x="-6270840" y="36900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2" name="Freeform 3859"/>
            <p:cNvSpPr/>
            <p:nvPr/>
          </p:nvSpPr>
          <p:spPr>
            <a:xfrm>
              <a:off x="-6252480" y="3719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3" name="Freeform 3860"/>
            <p:cNvSpPr/>
            <p:nvPr/>
          </p:nvSpPr>
          <p:spPr>
            <a:xfrm>
              <a:off x="-7484400" y="31219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0"/>
                  </a:lnTo>
                  <a:lnTo>
                    <a:pt x="6" y="3"/>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4" name="Freeform 3861"/>
            <p:cNvSpPr/>
            <p:nvPr/>
          </p:nvSpPr>
          <p:spPr>
            <a:xfrm>
              <a:off x="-8539200" y="2372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5" name="Rectangle 3862"/>
            <p:cNvSpPr/>
            <p:nvPr/>
          </p:nvSpPr>
          <p:spPr>
            <a:xfrm>
              <a:off x="-7850160" y="18748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6" name="Freeform 3863"/>
            <p:cNvSpPr/>
            <p:nvPr/>
          </p:nvSpPr>
          <p:spPr>
            <a:xfrm>
              <a:off x="-7777080" y="1892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7" name="Freeform 3864"/>
            <p:cNvSpPr/>
            <p:nvPr/>
          </p:nvSpPr>
          <p:spPr>
            <a:xfrm>
              <a:off x="-9094320" y="2436840"/>
              <a:ext cx="48240" cy="34560"/>
            </a:xfrm>
            <a:custGeom>
              <a:avLst/>
              <a:gdLst>
                <a:gd name="textAreaLeft" fmla="*/ 0 w 48240"/>
                <a:gd name="textAreaRight" fmla="*/ 48960 w 48240"/>
                <a:gd name="textAreaTop" fmla="*/ 0 h 34560"/>
                <a:gd name="textAreaBottom" fmla="*/ 35280 h 34560"/>
              </a:gdLst>
              <a:ahLst/>
              <a:cxnLst/>
              <a:rect l="textAreaLeft" t="textAreaTop" r="textAreaRight" b="textAreaBottom"/>
              <a:pathLst>
                <a:path w="8" h="6">
                  <a:moveTo>
                    <a:pt x="0" y="6"/>
                  </a:moveTo>
                  <a:lnTo>
                    <a:pt x="3" y="3"/>
                  </a:lnTo>
                  <a:lnTo>
                    <a:pt x="6" y="3"/>
                  </a:lnTo>
                  <a:lnTo>
                    <a:pt x="8" y="0"/>
                  </a:lnTo>
                  <a:lnTo>
                    <a:pt x="6" y="0"/>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8" name="Freeform 3865"/>
            <p:cNvSpPr/>
            <p:nvPr/>
          </p:nvSpPr>
          <p:spPr>
            <a:xfrm>
              <a:off x="-9045360" y="242532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0" y="2"/>
                  </a:moveTo>
                  <a:lnTo>
                    <a:pt x="3" y="0"/>
                  </a:lnTo>
                  <a:lnTo>
                    <a:pt x="6" y="0"/>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49" name="Freeform 3866"/>
            <p:cNvSpPr/>
            <p:nvPr/>
          </p:nvSpPr>
          <p:spPr>
            <a:xfrm>
              <a:off x="-8953920" y="23900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0" name="Freeform 3867"/>
            <p:cNvSpPr/>
            <p:nvPr/>
          </p:nvSpPr>
          <p:spPr>
            <a:xfrm>
              <a:off x="-9009000" y="24076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1" name="Freeform 3868"/>
            <p:cNvSpPr/>
            <p:nvPr/>
          </p:nvSpPr>
          <p:spPr>
            <a:xfrm>
              <a:off x="-8905320" y="2823480"/>
              <a:ext cx="66240" cy="46080"/>
            </a:xfrm>
            <a:custGeom>
              <a:avLst/>
              <a:gdLst>
                <a:gd name="textAreaLeft" fmla="*/ 0 w 66240"/>
                <a:gd name="textAreaRight" fmla="*/ 66960 w 66240"/>
                <a:gd name="textAreaTop" fmla="*/ 0 h 46080"/>
                <a:gd name="textAreaBottom" fmla="*/ 46800 h 46080"/>
              </a:gdLst>
              <a:ahLst/>
              <a:cxnLst/>
              <a:rect l="textAreaLeft" t="textAreaTop" r="textAreaRight" b="textAreaBottom"/>
              <a:pathLst>
                <a:path w="11" h="8">
                  <a:moveTo>
                    <a:pt x="11" y="8"/>
                  </a:moveTo>
                  <a:lnTo>
                    <a:pt x="11" y="6"/>
                  </a:lnTo>
                  <a:lnTo>
                    <a:pt x="9" y="6"/>
                  </a:lnTo>
                  <a:lnTo>
                    <a:pt x="9" y="3"/>
                  </a:lnTo>
                  <a:lnTo>
                    <a:pt x="3" y="0"/>
                  </a:lnTo>
                  <a:lnTo>
                    <a:pt x="0" y="3"/>
                  </a:lnTo>
                  <a:lnTo>
                    <a:pt x="3" y="6"/>
                  </a:lnTo>
                  <a:lnTo>
                    <a:pt x="6" y="6"/>
                  </a:lnTo>
                  <a:lnTo>
                    <a:pt x="9" y="6"/>
                  </a:lnTo>
                  <a:lnTo>
                    <a:pt x="11"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2" name="Freeform 3869"/>
            <p:cNvSpPr/>
            <p:nvPr/>
          </p:nvSpPr>
          <p:spPr>
            <a:xfrm>
              <a:off x="-8905320" y="28584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0"/>
                  </a:lnTo>
                  <a:lnTo>
                    <a:pt x="0" y="2"/>
                  </a:lnTo>
                  <a:lnTo>
                    <a:pt x="3"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3" name="Freeform 3870"/>
            <p:cNvSpPr/>
            <p:nvPr/>
          </p:nvSpPr>
          <p:spPr>
            <a:xfrm>
              <a:off x="-8990640" y="300492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3" y="3"/>
                  </a:lnTo>
                  <a:lnTo>
                    <a:pt x="6" y="3"/>
                  </a:lnTo>
                  <a:lnTo>
                    <a:pt x="3" y="3"/>
                  </a:lnTo>
                  <a:lnTo>
                    <a:pt x="3"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4" name="Freeform 3871"/>
            <p:cNvSpPr/>
            <p:nvPr/>
          </p:nvSpPr>
          <p:spPr>
            <a:xfrm>
              <a:off x="-8972280" y="30225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3" y="0"/>
                  </a:moveTo>
                  <a:lnTo>
                    <a:pt x="0" y="3"/>
                  </a:lnTo>
                  <a:lnTo>
                    <a:pt x="3" y="3"/>
                  </a:lnTo>
                  <a:lnTo>
                    <a:pt x="5"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5" name="Freeform 3872"/>
            <p:cNvSpPr/>
            <p:nvPr/>
          </p:nvSpPr>
          <p:spPr>
            <a:xfrm>
              <a:off x="-8953920" y="3069360"/>
              <a:ext cx="84600" cy="69480"/>
            </a:xfrm>
            <a:custGeom>
              <a:avLst/>
              <a:gdLst>
                <a:gd name="textAreaLeft" fmla="*/ 0 w 84600"/>
                <a:gd name="textAreaRight" fmla="*/ 85320 w 84600"/>
                <a:gd name="textAreaTop" fmla="*/ 0 h 69480"/>
                <a:gd name="textAreaBottom" fmla="*/ 70200 h 69480"/>
              </a:gdLst>
              <a:ahLst/>
              <a:cxnLst/>
              <a:rect l="textAreaLeft" t="textAreaTop" r="textAreaRight" b="textAreaBottom"/>
              <a:pathLst>
                <a:path w="14" h="12">
                  <a:moveTo>
                    <a:pt x="5" y="3"/>
                  </a:moveTo>
                  <a:lnTo>
                    <a:pt x="5" y="0"/>
                  </a:lnTo>
                  <a:lnTo>
                    <a:pt x="8" y="0"/>
                  </a:lnTo>
                  <a:lnTo>
                    <a:pt x="11" y="0"/>
                  </a:lnTo>
                  <a:lnTo>
                    <a:pt x="8" y="0"/>
                  </a:lnTo>
                  <a:lnTo>
                    <a:pt x="11" y="0"/>
                  </a:lnTo>
                  <a:lnTo>
                    <a:pt x="14" y="3"/>
                  </a:lnTo>
                  <a:lnTo>
                    <a:pt x="14" y="6"/>
                  </a:lnTo>
                  <a:lnTo>
                    <a:pt x="11" y="6"/>
                  </a:lnTo>
                  <a:lnTo>
                    <a:pt x="14" y="6"/>
                  </a:lnTo>
                  <a:lnTo>
                    <a:pt x="8" y="9"/>
                  </a:lnTo>
                  <a:lnTo>
                    <a:pt x="8" y="12"/>
                  </a:lnTo>
                  <a:lnTo>
                    <a:pt x="2" y="9"/>
                  </a:lnTo>
                  <a:lnTo>
                    <a:pt x="5" y="9"/>
                  </a:lnTo>
                  <a:lnTo>
                    <a:pt x="5" y="6"/>
                  </a:lnTo>
                  <a:lnTo>
                    <a:pt x="2" y="9"/>
                  </a:lnTo>
                  <a:lnTo>
                    <a:pt x="0" y="6"/>
                  </a:lnTo>
                  <a:lnTo>
                    <a:pt x="2" y="6"/>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5200" rIns="90000" bIns="252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6" name="Freeform 3873"/>
            <p:cNvSpPr/>
            <p:nvPr/>
          </p:nvSpPr>
          <p:spPr>
            <a:xfrm>
              <a:off x="-9112680" y="3121920"/>
              <a:ext cx="157680" cy="81360"/>
            </a:xfrm>
            <a:custGeom>
              <a:avLst/>
              <a:gdLst>
                <a:gd name="textAreaLeft" fmla="*/ 0 w 157680"/>
                <a:gd name="textAreaRight" fmla="*/ 158400 w 157680"/>
                <a:gd name="textAreaTop" fmla="*/ 0 h 81360"/>
                <a:gd name="textAreaBottom" fmla="*/ 82080 h 81360"/>
              </a:gdLst>
              <a:ahLst/>
              <a:cxnLst/>
              <a:rect l="textAreaLeft" t="textAreaTop" r="textAreaRight" b="textAreaBottom"/>
              <a:pathLst>
                <a:path w="26" h="14">
                  <a:moveTo>
                    <a:pt x="9" y="6"/>
                  </a:moveTo>
                  <a:lnTo>
                    <a:pt x="6" y="6"/>
                  </a:lnTo>
                  <a:lnTo>
                    <a:pt x="6" y="3"/>
                  </a:lnTo>
                  <a:lnTo>
                    <a:pt x="3" y="3"/>
                  </a:lnTo>
                  <a:lnTo>
                    <a:pt x="0" y="3"/>
                  </a:lnTo>
                  <a:lnTo>
                    <a:pt x="3" y="9"/>
                  </a:lnTo>
                  <a:lnTo>
                    <a:pt x="9" y="9"/>
                  </a:lnTo>
                  <a:lnTo>
                    <a:pt x="9" y="11"/>
                  </a:lnTo>
                  <a:lnTo>
                    <a:pt x="11" y="11"/>
                  </a:lnTo>
                  <a:lnTo>
                    <a:pt x="14" y="11"/>
                  </a:lnTo>
                  <a:lnTo>
                    <a:pt x="17" y="14"/>
                  </a:lnTo>
                  <a:lnTo>
                    <a:pt x="17" y="11"/>
                  </a:lnTo>
                  <a:lnTo>
                    <a:pt x="14" y="11"/>
                  </a:lnTo>
                  <a:lnTo>
                    <a:pt x="17" y="11"/>
                  </a:lnTo>
                  <a:lnTo>
                    <a:pt x="20" y="11"/>
                  </a:lnTo>
                  <a:lnTo>
                    <a:pt x="20" y="9"/>
                  </a:lnTo>
                  <a:lnTo>
                    <a:pt x="23" y="11"/>
                  </a:lnTo>
                  <a:lnTo>
                    <a:pt x="26" y="9"/>
                  </a:lnTo>
                  <a:lnTo>
                    <a:pt x="26" y="6"/>
                  </a:lnTo>
                  <a:lnTo>
                    <a:pt x="23" y="6"/>
                  </a:lnTo>
                  <a:lnTo>
                    <a:pt x="23" y="3"/>
                  </a:lnTo>
                  <a:lnTo>
                    <a:pt x="20" y="0"/>
                  </a:lnTo>
                  <a:lnTo>
                    <a:pt x="17" y="3"/>
                  </a:lnTo>
                  <a:lnTo>
                    <a:pt x="17" y="0"/>
                  </a:lnTo>
                  <a:lnTo>
                    <a:pt x="14" y="0"/>
                  </a:lnTo>
                  <a:lnTo>
                    <a:pt x="11" y="3"/>
                  </a:lnTo>
                  <a:lnTo>
                    <a:pt x="11" y="0"/>
                  </a:lnTo>
                  <a:lnTo>
                    <a:pt x="9" y="3"/>
                  </a:lnTo>
                  <a:lnTo>
                    <a:pt x="9"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7" name="Freeform 3874"/>
            <p:cNvSpPr/>
            <p:nvPr/>
          </p:nvSpPr>
          <p:spPr>
            <a:xfrm>
              <a:off x="-8624520" y="330336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5" y="0"/>
                  </a:moveTo>
                  <a:lnTo>
                    <a:pt x="5" y="3"/>
                  </a:lnTo>
                  <a:lnTo>
                    <a:pt x="0" y="6"/>
                  </a:lnTo>
                  <a:lnTo>
                    <a:pt x="0" y="3"/>
                  </a:lnTo>
                  <a:lnTo>
                    <a:pt x="0" y="0"/>
                  </a:lnTo>
                  <a:lnTo>
                    <a:pt x="0" y="3"/>
                  </a:lnTo>
                  <a:lnTo>
                    <a:pt x="2"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8" name="Freeform 3875"/>
            <p:cNvSpPr/>
            <p:nvPr/>
          </p:nvSpPr>
          <p:spPr>
            <a:xfrm>
              <a:off x="-8783280" y="19569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0"/>
                  </a:lnTo>
                  <a:lnTo>
                    <a:pt x="6"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59" name="Freeform 3876"/>
            <p:cNvSpPr/>
            <p:nvPr/>
          </p:nvSpPr>
          <p:spPr>
            <a:xfrm>
              <a:off x="-8746560" y="1921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3"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0" name="Freeform 3877"/>
            <p:cNvSpPr/>
            <p:nvPr/>
          </p:nvSpPr>
          <p:spPr>
            <a:xfrm>
              <a:off x="-8679600" y="18925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0"/>
                  </a:moveTo>
                  <a:lnTo>
                    <a:pt x="3" y="0"/>
                  </a:lnTo>
                  <a:lnTo>
                    <a:pt x="6"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1" name="Freeform 3878"/>
            <p:cNvSpPr/>
            <p:nvPr/>
          </p:nvSpPr>
          <p:spPr>
            <a:xfrm>
              <a:off x="-8697960" y="191016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0" y="2"/>
                  </a:moveTo>
                  <a:lnTo>
                    <a:pt x="3" y="0"/>
                  </a:lnTo>
                  <a:lnTo>
                    <a:pt x="6" y="0"/>
                  </a:lnTo>
                  <a:lnTo>
                    <a:pt x="3" y="0"/>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2" name="Freeform 3879"/>
            <p:cNvSpPr/>
            <p:nvPr/>
          </p:nvSpPr>
          <p:spPr>
            <a:xfrm>
              <a:off x="-6874560" y="19922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3"/>
                  </a:moveTo>
                  <a:lnTo>
                    <a:pt x="2" y="0"/>
                  </a:lnTo>
                  <a:lnTo>
                    <a:pt x="5" y="0"/>
                  </a:lnTo>
                  <a:lnTo>
                    <a:pt x="8" y="0"/>
                  </a:lnTo>
                  <a:lnTo>
                    <a:pt x="5" y="3"/>
                  </a:lnTo>
                  <a:lnTo>
                    <a:pt x="5" y="0"/>
                  </a:lnTo>
                  <a:lnTo>
                    <a:pt x="5" y="3"/>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3" name="Freeform 3880"/>
            <p:cNvSpPr/>
            <p:nvPr/>
          </p:nvSpPr>
          <p:spPr>
            <a:xfrm>
              <a:off x="-6563520" y="2091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4" name="Freeform 3881"/>
            <p:cNvSpPr/>
            <p:nvPr/>
          </p:nvSpPr>
          <p:spPr>
            <a:xfrm>
              <a:off x="-6545160" y="1992240"/>
              <a:ext cx="102960" cy="98640"/>
            </a:xfrm>
            <a:custGeom>
              <a:avLst/>
              <a:gdLst>
                <a:gd name="textAreaLeft" fmla="*/ 0 w 102960"/>
                <a:gd name="textAreaRight" fmla="*/ 103680 w 102960"/>
                <a:gd name="textAreaTop" fmla="*/ 0 h 98640"/>
                <a:gd name="textAreaBottom" fmla="*/ 99360 h 98640"/>
              </a:gdLst>
              <a:ahLst/>
              <a:cxnLst/>
              <a:rect l="textAreaLeft" t="textAreaTop" r="textAreaRight" b="textAreaBottom"/>
              <a:pathLst>
                <a:path w="17" h="17">
                  <a:moveTo>
                    <a:pt x="2" y="14"/>
                  </a:moveTo>
                  <a:lnTo>
                    <a:pt x="5" y="14"/>
                  </a:lnTo>
                  <a:lnTo>
                    <a:pt x="5" y="11"/>
                  </a:lnTo>
                  <a:lnTo>
                    <a:pt x="2" y="11"/>
                  </a:lnTo>
                  <a:lnTo>
                    <a:pt x="0" y="11"/>
                  </a:lnTo>
                  <a:lnTo>
                    <a:pt x="0" y="8"/>
                  </a:lnTo>
                  <a:lnTo>
                    <a:pt x="2" y="8"/>
                  </a:lnTo>
                  <a:lnTo>
                    <a:pt x="5" y="8"/>
                  </a:lnTo>
                  <a:lnTo>
                    <a:pt x="5" y="5"/>
                  </a:lnTo>
                  <a:lnTo>
                    <a:pt x="8" y="5"/>
                  </a:lnTo>
                  <a:lnTo>
                    <a:pt x="8" y="3"/>
                  </a:lnTo>
                  <a:lnTo>
                    <a:pt x="8" y="0"/>
                  </a:lnTo>
                  <a:lnTo>
                    <a:pt x="11" y="0"/>
                  </a:lnTo>
                  <a:lnTo>
                    <a:pt x="14" y="3"/>
                  </a:lnTo>
                  <a:lnTo>
                    <a:pt x="11" y="3"/>
                  </a:lnTo>
                  <a:lnTo>
                    <a:pt x="14" y="3"/>
                  </a:lnTo>
                  <a:lnTo>
                    <a:pt x="17" y="3"/>
                  </a:lnTo>
                  <a:lnTo>
                    <a:pt x="14" y="8"/>
                  </a:lnTo>
                  <a:lnTo>
                    <a:pt x="11" y="11"/>
                  </a:lnTo>
                  <a:lnTo>
                    <a:pt x="8" y="14"/>
                  </a:lnTo>
                  <a:lnTo>
                    <a:pt x="5" y="14"/>
                  </a:lnTo>
                  <a:lnTo>
                    <a:pt x="8" y="17"/>
                  </a:lnTo>
                  <a:lnTo>
                    <a:pt x="5" y="17"/>
                  </a:lnTo>
                  <a:lnTo>
                    <a:pt x="5" y="14"/>
                  </a:lnTo>
                  <a:lnTo>
                    <a:pt x="2" y="14"/>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5" name="Freeform 3882"/>
            <p:cNvSpPr/>
            <p:nvPr/>
          </p:nvSpPr>
          <p:spPr>
            <a:xfrm>
              <a:off x="-6600240" y="203904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6"/>
                  </a:moveTo>
                  <a:lnTo>
                    <a:pt x="3" y="6"/>
                  </a:lnTo>
                  <a:lnTo>
                    <a:pt x="0" y="6"/>
                  </a:lnTo>
                  <a:lnTo>
                    <a:pt x="0" y="3"/>
                  </a:lnTo>
                  <a:lnTo>
                    <a:pt x="3" y="0"/>
                  </a:lnTo>
                  <a:lnTo>
                    <a:pt x="3" y="3"/>
                  </a:lnTo>
                  <a:lnTo>
                    <a:pt x="6"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6" name="Freeform 3883"/>
            <p:cNvSpPr/>
            <p:nvPr/>
          </p:nvSpPr>
          <p:spPr>
            <a:xfrm>
              <a:off x="-6618240" y="20563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3" y="0"/>
                  </a:lnTo>
                  <a:lnTo>
                    <a:pt x="0" y="0"/>
                  </a:lnTo>
                  <a:lnTo>
                    <a:pt x="0" y="3"/>
                  </a:lnTo>
                  <a:lnTo>
                    <a:pt x="3" y="3"/>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7" name="Freeform 3884"/>
            <p:cNvSpPr/>
            <p:nvPr/>
          </p:nvSpPr>
          <p:spPr>
            <a:xfrm>
              <a:off x="-6563520" y="2056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8" name="Freeform 3885"/>
            <p:cNvSpPr/>
            <p:nvPr/>
          </p:nvSpPr>
          <p:spPr>
            <a:xfrm>
              <a:off x="-6563520" y="2056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69" name="Freeform 3886"/>
            <p:cNvSpPr/>
            <p:nvPr/>
          </p:nvSpPr>
          <p:spPr>
            <a:xfrm>
              <a:off x="-6563520" y="20390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0" name="Freeform 3887"/>
            <p:cNvSpPr/>
            <p:nvPr/>
          </p:nvSpPr>
          <p:spPr>
            <a:xfrm>
              <a:off x="-6514560" y="20916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1" name="Freeform 3888"/>
            <p:cNvSpPr/>
            <p:nvPr/>
          </p:nvSpPr>
          <p:spPr>
            <a:xfrm>
              <a:off x="-6008400" y="1857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2" name="Freeform 3889"/>
            <p:cNvSpPr/>
            <p:nvPr/>
          </p:nvSpPr>
          <p:spPr>
            <a:xfrm>
              <a:off x="1998360" y="53524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3" y="3"/>
                  </a:lnTo>
                  <a:lnTo>
                    <a:pt x="5" y="3"/>
                  </a:lnTo>
                  <a:lnTo>
                    <a:pt x="5"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3" name="Rectangle 3890"/>
            <p:cNvSpPr/>
            <p:nvPr/>
          </p:nvSpPr>
          <p:spPr>
            <a:xfrm>
              <a:off x="2028960" y="54169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4" name="Freeform 3891"/>
            <p:cNvSpPr/>
            <p:nvPr/>
          </p:nvSpPr>
          <p:spPr>
            <a:xfrm>
              <a:off x="1858320" y="52707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0"/>
                  </a:lnTo>
                  <a:lnTo>
                    <a:pt x="3"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5" name="Freeform 3892"/>
            <p:cNvSpPr/>
            <p:nvPr/>
          </p:nvSpPr>
          <p:spPr>
            <a:xfrm>
              <a:off x="1809360" y="528840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5" y="0"/>
                  </a:moveTo>
                  <a:lnTo>
                    <a:pt x="2" y="0"/>
                  </a:lnTo>
                  <a:lnTo>
                    <a:pt x="0" y="0"/>
                  </a:lnTo>
                  <a:lnTo>
                    <a:pt x="2" y="2"/>
                  </a:lnTo>
                  <a:lnTo>
                    <a:pt x="5"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6" name="Freeform 3893"/>
            <p:cNvSpPr/>
            <p:nvPr/>
          </p:nvSpPr>
          <p:spPr>
            <a:xfrm>
              <a:off x="1773000" y="52884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0"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7" name="Freeform 3894"/>
            <p:cNvSpPr/>
            <p:nvPr/>
          </p:nvSpPr>
          <p:spPr>
            <a:xfrm>
              <a:off x="2657160" y="57859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3" y="0"/>
                  </a:lnTo>
                  <a:lnTo>
                    <a:pt x="0"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8" name="Freeform 3895"/>
            <p:cNvSpPr/>
            <p:nvPr/>
          </p:nvSpPr>
          <p:spPr>
            <a:xfrm>
              <a:off x="2931480" y="60670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6" y="3"/>
                  </a:moveTo>
                  <a:lnTo>
                    <a:pt x="3" y="6"/>
                  </a:lnTo>
                  <a:lnTo>
                    <a:pt x="0" y="6"/>
                  </a:lnTo>
                  <a:lnTo>
                    <a:pt x="0" y="3"/>
                  </a:lnTo>
                  <a:lnTo>
                    <a:pt x="3"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79" name="Freeform 3896"/>
            <p:cNvSpPr/>
            <p:nvPr/>
          </p:nvSpPr>
          <p:spPr>
            <a:xfrm>
              <a:off x="2882880" y="611964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5" y="0"/>
                  </a:moveTo>
                  <a:lnTo>
                    <a:pt x="5" y="2"/>
                  </a:lnTo>
                  <a:lnTo>
                    <a:pt x="3" y="5"/>
                  </a:lnTo>
                  <a:lnTo>
                    <a:pt x="3" y="8"/>
                  </a:lnTo>
                  <a:lnTo>
                    <a:pt x="0" y="8"/>
                  </a:lnTo>
                  <a:lnTo>
                    <a:pt x="3" y="8"/>
                  </a:lnTo>
                  <a:lnTo>
                    <a:pt x="8" y="5"/>
                  </a:lnTo>
                  <a:lnTo>
                    <a:pt x="8" y="2"/>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0" name="Freeform 3897"/>
            <p:cNvSpPr/>
            <p:nvPr/>
          </p:nvSpPr>
          <p:spPr>
            <a:xfrm>
              <a:off x="2779200" y="616644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5" y="3"/>
                  </a:moveTo>
                  <a:lnTo>
                    <a:pt x="3" y="0"/>
                  </a:lnTo>
                  <a:lnTo>
                    <a:pt x="0" y="3"/>
                  </a:lnTo>
                  <a:lnTo>
                    <a:pt x="0" y="6"/>
                  </a:lnTo>
                  <a:lnTo>
                    <a:pt x="3" y="6"/>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1" name="Freeform 3898"/>
            <p:cNvSpPr/>
            <p:nvPr/>
          </p:nvSpPr>
          <p:spPr>
            <a:xfrm>
              <a:off x="2687760" y="6131160"/>
              <a:ext cx="54000" cy="51840"/>
            </a:xfrm>
            <a:custGeom>
              <a:avLst/>
              <a:gdLst>
                <a:gd name="textAreaLeft" fmla="*/ 0 w 54000"/>
                <a:gd name="textAreaRight" fmla="*/ 54720 w 54000"/>
                <a:gd name="textAreaTop" fmla="*/ 0 h 51840"/>
                <a:gd name="textAreaBottom" fmla="*/ 52560 h 51840"/>
              </a:gdLst>
              <a:ahLst/>
              <a:cxnLst/>
              <a:rect l="textAreaLeft" t="textAreaTop" r="textAreaRight" b="textAreaBottom"/>
              <a:pathLst>
                <a:path w="9" h="9">
                  <a:moveTo>
                    <a:pt x="9" y="0"/>
                  </a:moveTo>
                  <a:lnTo>
                    <a:pt x="6" y="3"/>
                  </a:lnTo>
                  <a:lnTo>
                    <a:pt x="6" y="6"/>
                  </a:lnTo>
                  <a:lnTo>
                    <a:pt x="3" y="9"/>
                  </a:lnTo>
                  <a:lnTo>
                    <a:pt x="0" y="6"/>
                  </a:lnTo>
                  <a:lnTo>
                    <a:pt x="0" y="3"/>
                  </a:lnTo>
                  <a:lnTo>
                    <a:pt x="3" y="3"/>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2" name="Rectangle 3899"/>
            <p:cNvSpPr/>
            <p:nvPr/>
          </p:nvSpPr>
          <p:spPr>
            <a:xfrm>
              <a:off x="2657160" y="61664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3" name="Rectangle 3900"/>
            <p:cNvSpPr/>
            <p:nvPr/>
          </p:nvSpPr>
          <p:spPr>
            <a:xfrm>
              <a:off x="2602080" y="611964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4" name="Freeform 3901"/>
            <p:cNvSpPr/>
            <p:nvPr/>
          </p:nvSpPr>
          <p:spPr>
            <a:xfrm>
              <a:off x="2584080" y="6201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5" name="Freeform 3902"/>
            <p:cNvSpPr/>
            <p:nvPr/>
          </p:nvSpPr>
          <p:spPr>
            <a:xfrm>
              <a:off x="2224080" y="709740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0" y="0"/>
                  </a:lnTo>
                  <a:lnTo>
                    <a:pt x="0" y="3"/>
                  </a:lnTo>
                  <a:lnTo>
                    <a:pt x="0" y="6"/>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6" name="Freeform 3903"/>
            <p:cNvSpPr/>
            <p:nvPr/>
          </p:nvSpPr>
          <p:spPr>
            <a:xfrm>
              <a:off x="2151000" y="718524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2"/>
                  </a:moveTo>
                  <a:lnTo>
                    <a:pt x="3" y="0"/>
                  </a:lnTo>
                  <a:lnTo>
                    <a:pt x="0" y="0"/>
                  </a:lnTo>
                  <a:lnTo>
                    <a:pt x="3" y="2"/>
                  </a:lnTo>
                  <a:lnTo>
                    <a:pt x="6"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7" name="Freeform 3904"/>
            <p:cNvSpPr/>
            <p:nvPr/>
          </p:nvSpPr>
          <p:spPr>
            <a:xfrm>
              <a:off x="2102040" y="70682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3" y="3"/>
                  </a:lnTo>
                  <a:lnTo>
                    <a:pt x="0" y="3"/>
                  </a:lnTo>
                  <a:lnTo>
                    <a:pt x="3"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8" name="Freeform 3905"/>
            <p:cNvSpPr/>
            <p:nvPr/>
          </p:nvSpPr>
          <p:spPr>
            <a:xfrm>
              <a:off x="2028960" y="70329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3"/>
                  </a:lnTo>
                  <a:lnTo>
                    <a:pt x="0"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89" name="Freeform 3906"/>
            <p:cNvSpPr/>
            <p:nvPr/>
          </p:nvSpPr>
          <p:spPr>
            <a:xfrm>
              <a:off x="11566800" y="9164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0" name="Freeform 3907"/>
            <p:cNvSpPr/>
            <p:nvPr/>
          </p:nvSpPr>
          <p:spPr>
            <a:xfrm>
              <a:off x="16451280" y="12823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1" name="Freeform 3908"/>
            <p:cNvSpPr/>
            <p:nvPr/>
          </p:nvSpPr>
          <p:spPr>
            <a:xfrm>
              <a:off x="17317440" y="125596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0"/>
                  </a:moveTo>
                  <a:lnTo>
                    <a:pt x="6" y="3"/>
                  </a:lnTo>
                  <a:lnTo>
                    <a:pt x="3" y="3"/>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2" name="Freeform 3909"/>
            <p:cNvSpPr/>
            <p:nvPr/>
          </p:nvSpPr>
          <p:spPr>
            <a:xfrm>
              <a:off x="14322960" y="78994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2"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3" name="Freeform 3910"/>
            <p:cNvSpPr/>
            <p:nvPr/>
          </p:nvSpPr>
          <p:spPr>
            <a:xfrm>
              <a:off x="-9441720" y="2723760"/>
              <a:ext cx="243360" cy="98640"/>
            </a:xfrm>
            <a:custGeom>
              <a:avLst/>
              <a:gdLst>
                <a:gd name="textAreaLeft" fmla="*/ 0 w 243360"/>
                <a:gd name="textAreaRight" fmla="*/ 244080 w 243360"/>
                <a:gd name="textAreaTop" fmla="*/ 0 h 98640"/>
                <a:gd name="textAreaBottom" fmla="*/ 99360 h 98640"/>
              </a:gdLst>
              <a:ahLst/>
              <a:cxnLst/>
              <a:rect l="textAreaLeft" t="textAreaTop" r="textAreaRight" b="textAreaBottom"/>
              <a:pathLst>
                <a:path w="40" h="17">
                  <a:moveTo>
                    <a:pt x="0" y="0"/>
                  </a:moveTo>
                  <a:lnTo>
                    <a:pt x="3" y="0"/>
                  </a:lnTo>
                  <a:lnTo>
                    <a:pt x="3" y="3"/>
                  </a:lnTo>
                  <a:lnTo>
                    <a:pt x="6" y="3"/>
                  </a:lnTo>
                  <a:lnTo>
                    <a:pt x="3" y="3"/>
                  </a:lnTo>
                  <a:lnTo>
                    <a:pt x="6" y="3"/>
                  </a:lnTo>
                  <a:lnTo>
                    <a:pt x="11" y="3"/>
                  </a:lnTo>
                  <a:lnTo>
                    <a:pt x="14" y="3"/>
                  </a:lnTo>
                  <a:lnTo>
                    <a:pt x="17" y="3"/>
                  </a:lnTo>
                  <a:lnTo>
                    <a:pt x="23" y="3"/>
                  </a:lnTo>
                  <a:lnTo>
                    <a:pt x="23" y="5"/>
                  </a:lnTo>
                  <a:lnTo>
                    <a:pt x="23" y="8"/>
                  </a:lnTo>
                  <a:lnTo>
                    <a:pt x="26" y="5"/>
                  </a:lnTo>
                  <a:lnTo>
                    <a:pt x="28" y="8"/>
                  </a:lnTo>
                  <a:lnTo>
                    <a:pt x="31" y="8"/>
                  </a:lnTo>
                  <a:lnTo>
                    <a:pt x="34" y="8"/>
                  </a:lnTo>
                  <a:lnTo>
                    <a:pt x="34" y="11"/>
                  </a:lnTo>
                  <a:lnTo>
                    <a:pt x="37" y="11"/>
                  </a:lnTo>
                  <a:lnTo>
                    <a:pt x="34" y="8"/>
                  </a:lnTo>
                  <a:lnTo>
                    <a:pt x="37" y="8"/>
                  </a:lnTo>
                  <a:lnTo>
                    <a:pt x="40" y="11"/>
                  </a:lnTo>
                  <a:lnTo>
                    <a:pt x="40" y="14"/>
                  </a:lnTo>
                  <a:lnTo>
                    <a:pt x="37" y="14"/>
                  </a:lnTo>
                  <a:lnTo>
                    <a:pt x="34" y="14"/>
                  </a:lnTo>
                  <a:lnTo>
                    <a:pt x="31" y="14"/>
                  </a:lnTo>
                  <a:lnTo>
                    <a:pt x="34" y="14"/>
                  </a:lnTo>
                  <a:lnTo>
                    <a:pt x="34" y="11"/>
                  </a:lnTo>
                  <a:lnTo>
                    <a:pt x="31" y="11"/>
                  </a:lnTo>
                  <a:lnTo>
                    <a:pt x="31" y="14"/>
                  </a:lnTo>
                  <a:lnTo>
                    <a:pt x="31" y="17"/>
                  </a:lnTo>
                  <a:lnTo>
                    <a:pt x="28" y="17"/>
                  </a:lnTo>
                  <a:lnTo>
                    <a:pt x="26" y="14"/>
                  </a:lnTo>
                  <a:lnTo>
                    <a:pt x="23" y="11"/>
                  </a:lnTo>
                  <a:lnTo>
                    <a:pt x="20" y="11"/>
                  </a:lnTo>
                  <a:lnTo>
                    <a:pt x="14" y="8"/>
                  </a:lnTo>
                  <a:lnTo>
                    <a:pt x="11" y="5"/>
                  </a:lnTo>
                  <a:lnTo>
                    <a:pt x="9" y="8"/>
                  </a:lnTo>
                  <a:lnTo>
                    <a:pt x="9" y="11"/>
                  </a:lnTo>
                  <a:lnTo>
                    <a:pt x="6" y="11"/>
                  </a:lnTo>
                  <a:lnTo>
                    <a:pt x="0" y="8"/>
                  </a:lnTo>
                  <a:lnTo>
                    <a:pt x="0" y="5"/>
                  </a:ln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4" name="Freeform 3911"/>
            <p:cNvSpPr/>
            <p:nvPr/>
          </p:nvSpPr>
          <p:spPr>
            <a:xfrm>
              <a:off x="-9496800" y="2606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5" name="Freeform 3912"/>
            <p:cNvSpPr/>
            <p:nvPr/>
          </p:nvSpPr>
          <p:spPr>
            <a:xfrm>
              <a:off x="-9496800" y="25891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0"/>
                  </a:lnTo>
                  <a:lnTo>
                    <a:pt x="6" y="0"/>
                  </a:lnTo>
                  <a:lnTo>
                    <a:pt x="6" y="3"/>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6" name="Freeform 3913"/>
            <p:cNvSpPr/>
            <p:nvPr/>
          </p:nvSpPr>
          <p:spPr>
            <a:xfrm>
              <a:off x="18049320" y="4035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2" y="0"/>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7" name="Freeform 3914"/>
            <p:cNvSpPr/>
            <p:nvPr/>
          </p:nvSpPr>
          <p:spPr>
            <a:xfrm>
              <a:off x="17957520" y="400608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6" y="3"/>
                  </a:moveTo>
                  <a:lnTo>
                    <a:pt x="6" y="5"/>
                  </a:lnTo>
                  <a:lnTo>
                    <a:pt x="3" y="5"/>
                  </a:lnTo>
                  <a:lnTo>
                    <a:pt x="0" y="5"/>
                  </a:lnTo>
                  <a:lnTo>
                    <a:pt x="3" y="3"/>
                  </a:lnTo>
                  <a:lnTo>
                    <a:pt x="6"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8" name="Rectangle 3915"/>
            <p:cNvSpPr/>
            <p:nvPr/>
          </p:nvSpPr>
          <p:spPr>
            <a:xfrm>
              <a:off x="-9301680" y="39182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899" name="Freeform 3916"/>
            <p:cNvSpPr/>
            <p:nvPr/>
          </p:nvSpPr>
          <p:spPr>
            <a:xfrm>
              <a:off x="-9374760" y="39358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0" y="0"/>
                  </a:lnTo>
                  <a:lnTo>
                    <a:pt x="0" y="3"/>
                  </a:lnTo>
                  <a:lnTo>
                    <a:pt x="0" y="6"/>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0" name="Freeform 3917"/>
            <p:cNvSpPr/>
            <p:nvPr/>
          </p:nvSpPr>
          <p:spPr>
            <a:xfrm>
              <a:off x="-9356400" y="3953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1" name="Freeform 3918"/>
            <p:cNvSpPr/>
            <p:nvPr/>
          </p:nvSpPr>
          <p:spPr>
            <a:xfrm>
              <a:off x="-9478440" y="397080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3" y="0"/>
                  </a:lnTo>
                  <a:lnTo>
                    <a:pt x="6"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2" name="Freeform 3919"/>
            <p:cNvSpPr/>
            <p:nvPr/>
          </p:nvSpPr>
          <p:spPr>
            <a:xfrm>
              <a:off x="-9582120" y="4006080"/>
              <a:ext cx="84600" cy="16920"/>
            </a:xfrm>
            <a:custGeom>
              <a:avLst/>
              <a:gdLst>
                <a:gd name="textAreaLeft" fmla="*/ 0 w 84600"/>
                <a:gd name="textAreaRight" fmla="*/ 85320 w 84600"/>
                <a:gd name="textAreaTop" fmla="*/ 0 h 16920"/>
                <a:gd name="textAreaBottom" fmla="*/ 17640 h 16920"/>
              </a:gdLst>
              <a:ahLst/>
              <a:cxnLst/>
              <a:rect l="textAreaLeft" t="textAreaTop" r="textAreaRight" b="textAreaBottom"/>
              <a:pathLst>
                <a:path w="14" h="3">
                  <a:moveTo>
                    <a:pt x="0" y="0"/>
                  </a:moveTo>
                  <a:lnTo>
                    <a:pt x="3" y="0"/>
                  </a:lnTo>
                  <a:lnTo>
                    <a:pt x="6" y="0"/>
                  </a:lnTo>
                  <a:lnTo>
                    <a:pt x="9" y="0"/>
                  </a:lnTo>
                  <a:lnTo>
                    <a:pt x="12" y="0"/>
                  </a:lnTo>
                  <a:lnTo>
                    <a:pt x="14" y="0"/>
                  </a:lnTo>
                  <a:lnTo>
                    <a:pt x="12" y="0"/>
                  </a:lnTo>
                  <a:lnTo>
                    <a:pt x="9" y="3"/>
                  </a:lnTo>
                  <a:lnTo>
                    <a:pt x="6" y="0"/>
                  </a:lnTo>
                  <a:lnTo>
                    <a:pt x="6" y="3"/>
                  </a:lnTo>
                  <a:lnTo>
                    <a:pt x="6"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3" name="Freeform 3920"/>
            <p:cNvSpPr/>
            <p:nvPr/>
          </p:nvSpPr>
          <p:spPr>
            <a:xfrm>
              <a:off x="-9685800" y="3970800"/>
              <a:ext cx="102960" cy="51840"/>
            </a:xfrm>
            <a:custGeom>
              <a:avLst/>
              <a:gdLst>
                <a:gd name="textAreaLeft" fmla="*/ 0 w 102960"/>
                <a:gd name="textAreaRight" fmla="*/ 103680 w 102960"/>
                <a:gd name="textAreaTop" fmla="*/ 0 h 51840"/>
                <a:gd name="textAreaBottom" fmla="*/ 52560 h 51840"/>
              </a:gdLst>
              <a:ahLst/>
              <a:cxnLst/>
              <a:rect l="textAreaLeft" t="textAreaTop" r="textAreaRight" b="textAreaBottom"/>
              <a:pathLst>
                <a:path w="17" h="9">
                  <a:moveTo>
                    <a:pt x="14" y="3"/>
                  </a:moveTo>
                  <a:lnTo>
                    <a:pt x="12" y="0"/>
                  </a:lnTo>
                  <a:lnTo>
                    <a:pt x="14" y="0"/>
                  </a:lnTo>
                  <a:lnTo>
                    <a:pt x="17" y="0"/>
                  </a:lnTo>
                  <a:lnTo>
                    <a:pt x="17" y="3"/>
                  </a:lnTo>
                  <a:lnTo>
                    <a:pt x="17" y="3"/>
                  </a:lnTo>
                  <a:lnTo>
                    <a:pt x="17" y="6"/>
                  </a:lnTo>
                  <a:lnTo>
                    <a:pt x="14" y="6"/>
                  </a:lnTo>
                  <a:lnTo>
                    <a:pt x="12" y="6"/>
                  </a:lnTo>
                  <a:lnTo>
                    <a:pt x="9" y="6"/>
                  </a:lnTo>
                  <a:lnTo>
                    <a:pt x="9" y="9"/>
                  </a:lnTo>
                  <a:lnTo>
                    <a:pt x="6" y="6"/>
                  </a:lnTo>
                  <a:lnTo>
                    <a:pt x="6" y="9"/>
                  </a:lnTo>
                  <a:lnTo>
                    <a:pt x="3" y="9"/>
                  </a:lnTo>
                  <a:lnTo>
                    <a:pt x="0" y="6"/>
                  </a:lnTo>
                  <a:lnTo>
                    <a:pt x="3" y="6"/>
                  </a:lnTo>
                  <a:lnTo>
                    <a:pt x="6" y="6"/>
                  </a:lnTo>
                  <a:lnTo>
                    <a:pt x="9" y="6"/>
                  </a:lnTo>
                  <a:lnTo>
                    <a:pt x="12" y="6"/>
                  </a:lnTo>
                  <a:lnTo>
                    <a:pt x="12" y="3"/>
                  </a:lnTo>
                  <a:lnTo>
                    <a:pt x="14"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4" name="Freeform 3921"/>
            <p:cNvSpPr/>
            <p:nvPr/>
          </p:nvSpPr>
          <p:spPr>
            <a:xfrm>
              <a:off x="-973440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5" name="Freeform 3922"/>
            <p:cNvSpPr/>
            <p:nvPr/>
          </p:nvSpPr>
          <p:spPr>
            <a:xfrm>
              <a:off x="-975276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2"/>
                  </a:lnTo>
                  <a:lnTo>
                    <a:pt x="0" y="2"/>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6" name="Freeform 3923"/>
            <p:cNvSpPr/>
            <p:nvPr/>
          </p:nvSpPr>
          <p:spPr>
            <a:xfrm>
              <a:off x="-9807840" y="402372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3" y="2"/>
                  </a:moveTo>
                  <a:lnTo>
                    <a:pt x="0" y="2"/>
                  </a:lnTo>
                  <a:lnTo>
                    <a:pt x="0" y="5"/>
                  </a:lnTo>
                  <a:lnTo>
                    <a:pt x="0" y="2"/>
                  </a:lnTo>
                  <a:lnTo>
                    <a:pt x="0" y="5"/>
                  </a:lnTo>
                  <a:lnTo>
                    <a:pt x="3" y="5"/>
                  </a:lnTo>
                  <a:lnTo>
                    <a:pt x="3" y="5"/>
                  </a:lnTo>
                  <a:lnTo>
                    <a:pt x="6" y="2"/>
                  </a:lnTo>
                  <a:lnTo>
                    <a:pt x="6" y="2"/>
                  </a:lnTo>
                  <a:lnTo>
                    <a:pt x="3" y="0"/>
                  </a:lnTo>
                  <a:lnTo>
                    <a:pt x="6" y="0"/>
                  </a:lnTo>
                  <a:lnTo>
                    <a:pt x="3" y="0"/>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7" name="Freeform 3924"/>
            <p:cNvSpPr/>
            <p:nvPr/>
          </p:nvSpPr>
          <p:spPr>
            <a:xfrm>
              <a:off x="-9856440" y="4006080"/>
              <a:ext cx="48240" cy="46080"/>
            </a:xfrm>
            <a:custGeom>
              <a:avLst/>
              <a:gdLst>
                <a:gd name="textAreaLeft" fmla="*/ 0 w 48240"/>
                <a:gd name="textAreaRight" fmla="*/ 48960 w 48240"/>
                <a:gd name="textAreaTop" fmla="*/ 0 h 46080"/>
                <a:gd name="textAreaBottom" fmla="*/ 46800 h 46080"/>
              </a:gdLst>
              <a:ahLst/>
              <a:cxnLst/>
              <a:rect l="textAreaLeft" t="textAreaTop" r="textAreaRight" b="textAreaBottom"/>
              <a:pathLst>
                <a:path w="8" h="8">
                  <a:moveTo>
                    <a:pt x="5" y="3"/>
                  </a:moveTo>
                  <a:lnTo>
                    <a:pt x="5" y="0"/>
                  </a:lnTo>
                  <a:lnTo>
                    <a:pt x="8" y="3"/>
                  </a:lnTo>
                  <a:lnTo>
                    <a:pt x="8" y="3"/>
                  </a:lnTo>
                  <a:lnTo>
                    <a:pt x="5" y="5"/>
                  </a:lnTo>
                  <a:lnTo>
                    <a:pt x="3" y="5"/>
                  </a:lnTo>
                  <a:lnTo>
                    <a:pt x="0" y="5"/>
                  </a:lnTo>
                  <a:lnTo>
                    <a:pt x="0" y="8"/>
                  </a:lnTo>
                  <a:lnTo>
                    <a:pt x="0" y="5"/>
                  </a:lnTo>
                  <a:lnTo>
                    <a:pt x="3" y="5"/>
                  </a:lnTo>
                  <a:lnTo>
                    <a:pt x="5" y="5"/>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8" name="Freeform 3925"/>
            <p:cNvSpPr/>
            <p:nvPr/>
          </p:nvSpPr>
          <p:spPr>
            <a:xfrm>
              <a:off x="-9911520" y="4023720"/>
              <a:ext cx="54000" cy="28440"/>
            </a:xfrm>
            <a:custGeom>
              <a:avLst/>
              <a:gdLst>
                <a:gd name="textAreaLeft" fmla="*/ 0 w 54000"/>
                <a:gd name="textAreaRight" fmla="*/ 54720 w 54000"/>
                <a:gd name="textAreaTop" fmla="*/ 0 h 28440"/>
                <a:gd name="textAreaBottom" fmla="*/ 29160 h 28440"/>
              </a:gdLst>
              <a:ahLst/>
              <a:cxnLst/>
              <a:rect l="textAreaLeft" t="textAreaTop" r="textAreaRight" b="textAreaBottom"/>
              <a:pathLst>
                <a:path w="9" h="5">
                  <a:moveTo>
                    <a:pt x="6" y="0"/>
                  </a:moveTo>
                  <a:lnTo>
                    <a:pt x="3" y="0"/>
                  </a:lnTo>
                  <a:lnTo>
                    <a:pt x="0" y="0"/>
                  </a:lnTo>
                  <a:lnTo>
                    <a:pt x="0" y="2"/>
                  </a:lnTo>
                  <a:lnTo>
                    <a:pt x="3" y="2"/>
                  </a:lnTo>
                  <a:lnTo>
                    <a:pt x="6" y="2"/>
                  </a:lnTo>
                  <a:lnTo>
                    <a:pt x="3" y="2"/>
                  </a:lnTo>
                  <a:lnTo>
                    <a:pt x="3" y="5"/>
                  </a:lnTo>
                  <a:lnTo>
                    <a:pt x="3" y="2"/>
                  </a:lnTo>
                  <a:lnTo>
                    <a:pt x="3" y="5"/>
                  </a:lnTo>
                  <a:lnTo>
                    <a:pt x="6" y="5"/>
                  </a:lnTo>
                  <a:lnTo>
                    <a:pt x="6" y="2"/>
                  </a:lnTo>
                  <a:lnTo>
                    <a:pt x="9"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09" name="Rectangle 3926"/>
            <p:cNvSpPr/>
            <p:nvPr/>
          </p:nvSpPr>
          <p:spPr>
            <a:xfrm>
              <a:off x="-9960120" y="402372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0" name="Freeform 3927"/>
            <p:cNvSpPr/>
            <p:nvPr/>
          </p:nvSpPr>
          <p:spPr>
            <a:xfrm>
              <a:off x="-1660320" y="66524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3" y="2"/>
                  </a:lnTo>
                  <a:lnTo>
                    <a:pt x="0" y="2"/>
                  </a:lnTo>
                  <a:lnTo>
                    <a:pt x="0" y="0"/>
                  </a:lnTo>
                  <a:lnTo>
                    <a:pt x="0"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1" name="Freeform 3928"/>
            <p:cNvSpPr/>
            <p:nvPr/>
          </p:nvSpPr>
          <p:spPr>
            <a:xfrm>
              <a:off x="-1623960" y="66524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2"/>
                  </a:moveTo>
                  <a:lnTo>
                    <a:pt x="0" y="0"/>
                  </a:lnTo>
                  <a:lnTo>
                    <a:pt x="3" y="0"/>
                  </a:lnTo>
                  <a:lnTo>
                    <a:pt x="3" y="2"/>
                  </a:lnTo>
                  <a:lnTo>
                    <a:pt x="3" y="2"/>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2" name="Freeform 3929"/>
            <p:cNvSpPr/>
            <p:nvPr/>
          </p:nvSpPr>
          <p:spPr>
            <a:xfrm>
              <a:off x="-2178720" y="6265800"/>
              <a:ext cx="84600" cy="16920"/>
            </a:xfrm>
            <a:custGeom>
              <a:avLst/>
              <a:gdLst>
                <a:gd name="textAreaLeft" fmla="*/ 0 w 84600"/>
                <a:gd name="textAreaRight" fmla="*/ 85320 w 84600"/>
                <a:gd name="textAreaTop" fmla="*/ 0 h 16920"/>
                <a:gd name="textAreaBottom" fmla="*/ 17640 h 16920"/>
              </a:gdLst>
              <a:ahLst/>
              <a:cxnLst/>
              <a:rect l="textAreaLeft" t="textAreaTop" r="textAreaRight" b="textAreaBottom"/>
              <a:pathLst>
                <a:path w="14" h="3">
                  <a:moveTo>
                    <a:pt x="6" y="3"/>
                  </a:moveTo>
                  <a:lnTo>
                    <a:pt x="3" y="3"/>
                  </a:lnTo>
                  <a:lnTo>
                    <a:pt x="0" y="0"/>
                  </a:lnTo>
                  <a:lnTo>
                    <a:pt x="3" y="3"/>
                  </a:lnTo>
                  <a:lnTo>
                    <a:pt x="3" y="3"/>
                  </a:lnTo>
                  <a:lnTo>
                    <a:pt x="11" y="0"/>
                  </a:lnTo>
                  <a:lnTo>
                    <a:pt x="14" y="3"/>
                  </a:lnTo>
                  <a:lnTo>
                    <a:pt x="14" y="0"/>
                  </a:lnTo>
                  <a:lnTo>
                    <a:pt x="11" y="0"/>
                  </a:lnTo>
                  <a:lnTo>
                    <a:pt x="8" y="0"/>
                  </a:lnTo>
                  <a:lnTo>
                    <a:pt x="6"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3" name="Freeform 3930"/>
            <p:cNvSpPr/>
            <p:nvPr/>
          </p:nvSpPr>
          <p:spPr>
            <a:xfrm>
              <a:off x="-2093400" y="6248520"/>
              <a:ext cx="66240" cy="98640"/>
            </a:xfrm>
            <a:custGeom>
              <a:avLst/>
              <a:gdLst>
                <a:gd name="textAreaLeft" fmla="*/ 0 w 66240"/>
                <a:gd name="textAreaRight" fmla="*/ 66960 w 66240"/>
                <a:gd name="textAreaTop" fmla="*/ 0 h 98640"/>
                <a:gd name="textAreaBottom" fmla="*/ 99360 h 98640"/>
              </a:gdLst>
              <a:ahLst/>
              <a:cxnLst/>
              <a:rect l="textAreaLeft" t="textAreaTop" r="textAreaRight" b="textAreaBottom"/>
              <a:pathLst>
                <a:path w="11" h="17">
                  <a:moveTo>
                    <a:pt x="11" y="9"/>
                  </a:moveTo>
                  <a:lnTo>
                    <a:pt x="11" y="6"/>
                  </a:lnTo>
                  <a:lnTo>
                    <a:pt x="9" y="6"/>
                  </a:lnTo>
                  <a:lnTo>
                    <a:pt x="9" y="3"/>
                  </a:lnTo>
                  <a:lnTo>
                    <a:pt x="6" y="3"/>
                  </a:lnTo>
                  <a:lnTo>
                    <a:pt x="3" y="0"/>
                  </a:lnTo>
                  <a:lnTo>
                    <a:pt x="0" y="0"/>
                  </a:lnTo>
                  <a:lnTo>
                    <a:pt x="3" y="0"/>
                  </a:lnTo>
                  <a:lnTo>
                    <a:pt x="6" y="3"/>
                  </a:lnTo>
                  <a:lnTo>
                    <a:pt x="6" y="6"/>
                  </a:lnTo>
                  <a:lnTo>
                    <a:pt x="9" y="6"/>
                  </a:lnTo>
                  <a:lnTo>
                    <a:pt x="9" y="9"/>
                  </a:lnTo>
                  <a:lnTo>
                    <a:pt x="9" y="12"/>
                  </a:lnTo>
                  <a:lnTo>
                    <a:pt x="9" y="15"/>
                  </a:lnTo>
                  <a:lnTo>
                    <a:pt x="6" y="15"/>
                  </a:lnTo>
                  <a:lnTo>
                    <a:pt x="9" y="15"/>
                  </a:lnTo>
                  <a:lnTo>
                    <a:pt x="9" y="17"/>
                  </a:lnTo>
                  <a:lnTo>
                    <a:pt x="9" y="15"/>
                  </a:lnTo>
                  <a:lnTo>
                    <a:pt x="11" y="12"/>
                  </a:lnTo>
                  <a:lnTo>
                    <a:pt x="11" y="12"/>
                  </a:lnTo>
                  <a:lnTo>
                    <a:pt x="11"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4" name="Freeform 3931"/>
            <p:cNvSpPr/>
            <p:nvPr/>
          </p:nvSpPr>
          <p:spPr>
            <a:xfrm>
              <a:off x="-2130120" y="6383160"/>
              <a:ext cx="54000" cy="81360"/>
            </a:xfrm>
            <a:custGeom>
              <a:avLst/>
              <a:gdLst>
                <a:gd name="textAreaLeft" fmla="*/ 0 w 54000"/>
                <a:gd name="textAreaRight" fmla="*/ 54720 w 54000"/>
                <a:gd name="textAreaTop" fmla="*/ 0 h 81360"/>
                <a:gd name="textAreaBottom" fmla="*/ 82080 h 81360"/>
              </a:gdLst>
              <a:ahLst/>
              <a:cxnLst/>
              <a:rect l="textAreaLeft" t="textAreaTop" r="textAreaRight" b="textAreaBottom"/>
              <a:pathLst>
                <a:path w="9" h="14">
                  <a:moveTo>
                    <a:pt x="3" y="6"/>
                  </a:moveTo>
                  <a:lnTo>
                    <a:pt x="3" y="0"/>
                  </a:lnTo>
                  <a:lnTo>
                    <a:pt x="3" y="3"/>
                  </a:lnTo>
                  <a:lnTo>
                    <a:pt x="6" y="3"/>
                  </a:lnTo>
                  <a:lnTo>
                    <a:pt x="6" y="6"/>
                  </a:lnTo>
                  <a:lnTo>
                    <a:pt x="6" y="12"/>
                  </a:lnTo>
                  <a:lnTo>
                    <a:pt x="9" y="12"/>
                  </a:lnTo>
                  <a:lnTo>
                    <a:pt x="6" y="12"/>
                  </a:lnTo>
                  <a:lnTo>
                    <a:pt x="6" y="14"/>
                  </a:lnTo>
                  <a:lnTo>
                    <a:pt x="3" y="14"/>
                  </a:lnTo>
                  <a:lnTo>
                    <a:pt x="3" y="12"/>
                  </a:lnTo>
                  <a:lnTo>
                    <a:pt x="0" y="12"/>
                  </a:lnTo>
                  <a:lnTo>
                    <a:pt x="0" y="9"/>
                  </a:lnTo>
                  <a:lnTo>
                    <a:pt x="3" y="9"/>
                  </a:lnTo>
                  <a:lnTo>
                    <a:pt x="0" y="9"/>
                  </a:lnTo>
                  <a:lnTo>
                    <a:pt x="0"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5" name="Freeform 3932"/>
            <p:cNvSpPr/>
            <p:nvPr/>
          </p:nvSpPr>
          <p:spPr>
            <a:xfrm>
              <a:off x="-2093400" y="645336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3" y="0"/>
                  </a:moveTo>
                  <a:lnTo>
                    <a:pt x="3" y="2"/>
                  </a:lnTo>
                  <a:lnTo>
                    <a:pt x="0" y="2"/>
                  </a:lnTo>
                  <a:lnTo>
                    <a:pt x="0" y="5"/>
                  </a:lnTo>
                  <a:lnTo>
                    <a:pt x="3" y="5"/>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6" name="Freeform 3933"/>
            <p:cNvSpPr/>
            <p:nvPr/>
          </p:nvSpPr>
          <p:spPr>
            <a:xfrm>
              <a:off x="-2093400" y="6464880"/>
              <a:ext cx="36000" cy="51840"/>
            </a:xfrm>
            <a:custGeom>
              <a:avLst/>
              <a:gdLst>
                <a:gd name="textAreaLeft" fmla="*/ 0 w 36000"/>
                <a:gd name="textAreaRight" fmla="*/ 36720 w 36000"/>
                <a:gd name="textAreaTop" fmla="*/ 0 h 51840"/>
                <a:gd name="textAreaBottom" fmla="*/ 52560 h 51840"/>
              </a:gdLst>
              <a:ahLst/>
              <a:cxnLst/>
              <a:rect l="textAreaLeft" t="textAreaTop" r="textAreaRight" b="textAreaBottom"/>
              <a:pathLst>
                <a:path w="6" h="9">
                  <a:moveTo>
                    <a:pt x="3" y="0"/>
                  </a:moveTo>
                  <a:lnTo>
                    <a:pt x="3" y="3"/>
                  </a:lnTo>
                  <a:lnTo>
                    <a:pt x="0" y="3"/>
                  </a:lnTo>
                  <a:lnTo>
                    <a:pt x="0" y="6"/>
                  </a:lnTo>
                  <a:lnTo>
                    <a:pt x="3" y="6"/>
                  </a:lnTo>
                  <a:lnTo>
                    <a:pt x="3" y="9"/>
                  </a:lnTo>
                  <a:lnTo>
                    <a:pt x="3" y="6"/>
                  </a:lnTo>
                  <a:lnTo>
                    <a:pt x="3" y="9"/>
                  </a:lnTo>
                  <a:lnTo>
                    <a:pt x="6" y="9"/>
                  </a:lnTo>
                  <a:lnTo>
                    <a:pt x="6" y="6"/>
                  </a:lnTo>
                  <a:lnTo>
                    <a:pt x="6" y="3"/>
                  </a:lnTo>
                  <a:lnTo>
                    <a:pt x="6"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7" name="Freeform 3934"/>
            <p:cNvSpPr/>
            <p:nvPr/>
          </p:nvSpPr>
          <p:spPr>
            <a:xfrm>
              <a:off x="-2008080" y="6365520"/>
              <a:ext cx="54000" cy="87120"/>
            </a:xfrm>
            <a:custGeom>
              <a:avLst/>
              <a:gdLst>
                <a:gd name="textAreaLeft" fmla="*/ 0 w 54000"/>
                <a:gd name="textAreaRight" fmla="*/ 54720 w 54000"/>
                <a:gd name="textAreaTop" fmla="*/ 0 h 87120"/>
                <a:gd name="textAreaBottom" fmla="*/ 87840 h 87120"/>
              </a:gdLst>
              <a:ahLst/>
              <a:cxnLst/>
              <a:rect l="textAreaLeft" t="textAreaTop" r="textAreaRight" b="textAreaBottom"/>
              <a:pathLst>
                <a:path w="9" h="15">
                  <a:moveTo>
                    <a:pt x="0" y="3"/>
                  </a:moveTo>
                  <a:lnTo>
                    <a:pt x="0" y="0"/>
                  </a:lnTo>
                  <a:lnTo>
                    <a:pt x="3" y="0"/>
                  </a:lnTo>
                  <a:lnTo>
                    <a:pt x="3" y="3"/>
                  </a:lnTo>
                  <a:lnTo>
                    <a:pt x="6" y="6"/>
                  </a:lnTo>
                  <a:lnTo>
                    <a:pt x="9" y="9"/>
                  </a:lnTo>
                  <a:lnTo>
                    <a:pt x="9" y="12"/>
                  </a:lnTo>
                  <a:lnTo>
                    <a:pt x="9" y="15"/>
                  </a:lnTo>
                  <a:lnTo>
                    <a:pt x="6" y="12"/>
                  </a:lnTo>
                  <a:lnTo>
                    <a:pt x="6" y="9"/>
                  </a:lnTo>
                  <a:lnTo>
                    <a:pt x="9" y="9"/>
                  </a:lnTo>
                  <a:lnTo>
                    <a:pt x="6" y="6"/>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2840" rIns="90000" bIns="42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8" name="Freeform 3935"/>
            <p:cNvSpPr/>
            <p:nvPr/>
          </p:nvSpPr>
          <p:spPr>
            <a:xfrm>
              <a:off x="-1922760" y="643572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0" y="0"/>
                  </a:moveTo>
                  <a:lnTo>
                    <a:pt x="3" y="3"/>
                  </a:lnTo>
                  <a:lnTo>
                    <a:pt x="3" y="5"/>
                  </a:lnTo>
                  <a:lnTo>
                    <a:pt x="6" y="5"/>
                  </a:lnTo>
                  <a:lnTo>
                    <a:pt x="6" y="8"/>
                  </a:lnTo>
                  <a:lnTo>
                    <a:pt x="3" y="8"/>
                  </a:lnTo>
                  <a:lnTo>
                    <a:pt x="3" y="5"/>
                  </a:ln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19" name="Freeform 3936"/>
            <p:cNvSpPr/>
            <p:nvPr/>
          </p:nvSpPr>
          <p:spPr>
            <a:xfrm>
              <a:off x="-1812960" y="6464880"/>
              <a:ext cx="5400" cy="34560"/>
            </a:xfrm>
            <a:custGeom>
              <a:avLst/>
              <a:gdLst>
                <a:gd name="textAreaLeft" fmla="*/ 0 w 5400"/>
                <a:gd name="textAreaRight" fmla="*/ 6120 w 5400"/>
                <a:gd name="textAreaTop" fmla="*/ 0 h 34560"/>
                <a:gd name="textAreaBottom" fmla="*/ 35280 h 34560"/>
              </a:gdLst>
              <a:ahLst/>
              <a:cxnLst/>
              <a:rect l="textAreaLeft" t="textAreaTop" r="textAreaRight" b="textAreaBottom"/>
              <a:pathLst>
                <a:path h="6">
                  <a:moveTo>
                    <a:pt x="0" y="3"/>
                  </a:moveTo>
                  <a:lnTo>
                    <a:pt x="0" y="6"/>
                  </a:lnTo>
                  <a:lnTo>
                    <a:pt x="0" y="0"/>
                  </a:lnTo>
                  <a:lnTo>
                    <a:pt x="0" y="0"/>
                  </a:lnTo>
                  <a:lnTo>
                    <a:pt x="0" y="6"/>
                  </a:lnTo>
                  <a:lnTo>
                    <a:pt x="0" y="6"/>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0" name="Freeform 3937"/>
            <p:cNvSpPr/>
            <p:nvPr/>
          </p:nvSpPr>
          <p:spPr>
            <a:xfrm>
              <a:off x="-1953000" y="65178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3" y="0"/>
                  </a:lnTo>
                  <a:lnTo>
                    <a:pt x="0" y="0"/>
                  </a:lnTo>
                  <a:lnTo>
                    <a:pt x="3" y="0"/>
                  </a:lnTo>
                  <a:lnTo>
                    <a:pt x="0" y="0"/>
                  </a:lnTo>
                  <a:lnTo>
                    <a:pt x="3" y="0"/>
                  </a:lnTo>
                  <a:lnTo>
                    <a:pt x="3" y="3"/>
                  </a:lnTo>
                  <a:lnTo>
                    <a:pt x="5" y="3"/>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1" name="Freeform 3938"/>
            <p:cNvSpPr/>
            <p:nvPr/>
          </p:nvSpPr>
          <p:spPr>
            <a:xfrm>
              <a:off x="-1886040" y="6535440"/>
              <a:ext cx="36000" cy="46080"/>
            </a:xfrm>
            <a:custGeom>
              <a:avLst/>
              <a:gdLst>
                <a:gd name="textAreaLeft" fmla="*/ 0 w 36000"/>
                <a:gd name="textAreaRight" fmla="*/ 36720 w 36000"/>
                <a:gd name="textAreaTop" fmla="*/ 0 h 46080"/>
                <a:gd name="textAreaBottom" fmla="*/ 46800 h 46080"/>
              </a:gdLst>
              <a:ahLst/>
              <a:cxnLst/>
              <a:rect l="textAreaLeft" t="textAreaTop" r="textAreaRight" b="textAreaBottom"/>
              <a:pathLst>
                <a:path w="6" h="8">
                  <a:moveTo>
                    <a:pt x="3" y="3"/>
                  </a:moveTo>
                  <a:lnTo>
                    <a:pt x="3" y="0"/>
                  </a:lnTo>
                  <a:lnTo>
                    <a:pt x="0" y="0"/>
                  </a:lnTo>
                  <a:lnTo>
                    <a:pt x="0" y="3"/>
                  </a:lnTo>
                  <a:lnTo>
                    <a:pt x="3" y="5"/>
                  </a:lnTo>
                  <a:lnTo>
                    <a:pt x="0" y="3"/>
                  </a:lnTo>
                  <a:lnTo>
                    <a:pt x="3" y="5"/>
                  </a:lnTo>
                  <a:lnTo>
                    <a:pt x="6" y="8"/>
                  </a:lnTo>
                  <a:lnTo>
                    <a:pt x="6" y="5"/>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2" name="Freeform 3939"/>
            <p:cNvSpPr/>
            <p:nvPr/>
          </p:nvSpPr>
          <p:spPr>
            <a:xfrm>
              <a:off x="-1812960" y="658224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2" y="3"/>
                  </a:moveTo>
                  <a:lnTo>
                    <a:pt x="0" y="0"/>
                  </a:lnTo>
                  <a:lnTo>
                    <a:pt x="2" y="0"/>
                  </a:lnTo>
                  <a:lnTo>
                    <a:pt x="5" y="0"/>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3" name="Freeform 3940"/>
            <p:cNvSpPr/>
            <p:nvPr/>
          </p:nvSpPr>
          <p:spPr>
            <a:xfrm>
              <a:off x="-1812960" y="658224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2" y="3"/>
                  </a:moveTo>
                  <a:lnTo>
                    <a:pt x="5" y="3"/>
                  </a:lnTo>
                  <a:lnTo>
                    <a:pt x="5" y="0"/>
                  </a:lnTo>
                  <a:lnTo>
                    <a:pt x="5" y="3"/>
                  </a:lnTo>
                  <a:lnTo>
                    <a:pt x="5" y="6"/>
                  </a:lnTo>
                  <a:lnTo>
                    <a:pt x="2" y="9"/>
                  </a:lnTo>
                  <a:lnTo>
                    <a:pt x="0" y="9"/>
                  </a:lnTo>
                  <a:lnTo>
                    <a:pt x="2" y="9"/>
                  </a:lnTo>
                  <a:lnTo>
                    <a:pt x="2" y="6"/>
                  </a:lnTo>
                  <a:lnTo>
                    <a:pt x="5" y="3"/>
                  </a:lnTo>
                  <a:lnTo>
                    <a:pt x="2"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4" name="Freeform 3941"/>
            <p:cNvSpPr/>
            <p:nvPr/>
          </p:nvSpPr>
          <p:spPr>
            <a:xfrm>
              <a:off x="-1764000" y="671688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9" y="0"/>
                  </a:moveTo>
                  <a:lnTo>
                    <a:pt x="9" y="3"/>
                  </a:lnTo>
                  <a:lnTo>
                    <a:pt x="6" y="3"/>
                  </a:lnTo>
                  <a:lnTo>
                    <a:pt x="3" y="3"/>
                  </a:lnTo>
                  <a:lnTo>
                    <a:pt x="0" y="3"/>
                  </a:lnTo>
                  <a:lnTo>
                    <a:pt x="0" y="0"/>
                  </a:lnTo>
                  <a:lnTo>
                    <a:pt x="3" y="0"/>
                  </a:lnTo>
                  <a:lnTo>
                    <a:pt x="6" y="0"/>
                  </a:lnTo>
                  <a:lnTo>
                    <a:pt x="9"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5" name="Freeform 3942"/>
            <p:cNvSpPr/>
            <p:nvPr/>
          </p:nvSpPr>
          <p:spPr>
            <a:xfrm>
              <a:off x="-1727640" y="65995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3" y="3"/>
                  </a:lnTo>
                  <a:lnTo>
                    <a:pt x="0" y="0"/>
                  </a:lnTo>
                  <a:lnTo>
                    <a:pt x="0" y="3"/>
                  </a:lnTo>
                  <a:lnTo>
                    <a:pt x="3" y="3"/>
                  </a:lnTo>
                  <a:lnTo>
                    <a:pt x="3"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6" name="Freeform 3944"/>
            <p:cNvSpPr/>
            <p:nvPr/>
          </p:nvSpPr>
          <p:spPr>
            <a:xfrm>
              <a:off x="-2300760" y="6400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7" name="Rectangle 3945"/>
            <p:cNvSpPr/>
            <p:nvPr/>
          </p:nvSpPr>
          <p:spPr>
            <a:xfrm>
              <a:off x="7267320" y="26712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8" name="Freeform 3946"/>
            <p:cNvSpPr/>
            <p:nvPr/>
          </p:nvSpPr>
          <p:spPr>
            <a:xfrm>
              <a:off x="5291640" y="3473280"/>
              <a:ext cx="48240" cy="116280"/>
            </a:xfrm>
            <a:custGeom>
              <a:avLst/>
              <a:gdLst>
                <a:gd name="textAreaLeft" fmla="*/ 0 w 48240"/>
                <a:gd name="textAreaRight" fmla="*/ 48960 w 48240"/>
                <a:gd name="textAreaTop" fmla="*/ 0 h 116280"/>
                <a:gd name="textAreaBottom" fmla="*/ 117000 h 116280"/>
              </a:gdLst>
              <a:ahLst/>
              <a:cxnLst/>
              <a:rect l="textAreaLeft" t="textAreaTop" r="textAreaRight" b="textAreaBottom"/>
              <a:pathLst>
                <a:path w="8" h="20">
                  <a:moveTo>
                    <a:pt x="3" y="20"/>
                  </a:moveTo>
                  <a:lnTo>
                    <a:pt x="0" y="20"/>
                  </a:lnTo>
                  <a:lnTo>
                    <a:pt x="3" y="11"/>
                  </a:lnTo>
                  <a:lnTo>
                    <a:pt x="6" y="8"/>
                  </a:lnTo>
                  <a:lnTo>
                    <a:pt x="6" y="5"/>
                  </a:lnTo>
                  <a:lnTo>
                    <a:pt x="6" y="3"/>
                  </a:lnTo>
                  <a:lnTo>
                    <a:pt x="8" y="0"/>
                  </a:lnTo>
                  <a:lnTo>
                    <a:pt x="8" y="3"/>
                  </a:lnTo>
                  <a:lnTo>
                    <a:pt x="8" y="5"/>
                  </a:lnTo>
                  <a:lnTo>
                    <a:pt x="8" y="8"/>
                  </a:lnTo>
                  <a:lnTo>
                    <a:pt x="6" y="11"/>
                  </a:lnTo>
                  <a:lnTo>
                    <a:pt x="6" y="14"/>
                  </a:lnTo>
                  <a:lnTo>
                    <a:pt x="6" y="17"/>
                  </a:lnTo>
                  <a:lnTo>
                    <a:pt x="3" y="2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29" name="Freeform 3947"/>
            <p:cNvSpPr/>
            <p:nvPr/>
          </p:nvSpPr>
          <p:spPr>
            <a:xfrm>
              <a:off x="5431680" y="3403080"/>
              <a:ext cx="66240" cy="116280"/>
            </a:xfrm>
            <a:custGeom>
              <a:avLst/>
              <a:gdLst>
                <a:gd name="textAreaLeft" fmla="*/ 0 w 66240"/>
                <a:gd name="textAreaRight" fmla="*/ 66960 w 66240"/>
                <a:gd name="textAreaTop" fmla="*/ 0 h 116280"/>
                <a:gd name="textAreaBottom" fmla="*/ 117000 h 116280"/>
              </a:gdLst>
              <a:ahLst/>
              <a:cxnLst/>
              <a:rect l="textAreaLeft" t="textAreaTop" r="textAreaRight" b="textAreaBottom"/>
              <a:pathLst>
                <a:path w="11" h="20">
                  <a:moveTo>
                    <a:pt x="0" y="17"/>
                  </a:moveTo>
                  <a:lnTo>
                    <a:pt x="2" y="17"/>
                  </a:lnTo>
                  <a:lnTo>
                    <a:pt x="0" y="20"/>
                  </a:lnTo>
                  <a:lnTo>
                    <a:pt x="2" y="20"/>
                  </a:lnTo>
                  <a:lnTo>
                    <a:pt x="2" y="17"/>
                  </a:lnTo>
                  <a:lnTo>
                    <a:pt x="5" y="15"/>
                  </a:lnTo>
                  <a:lnTo>
                    <a:pt x="8" y="15"/>
                  </a:lnTo>
                  <a:lnTo>
                    <a:pt x="8" y="12"/>
                  </a:lnTo>
                  <a:lnTo>
                    <a:pt x="11" y="12"/>
                  </a:lnTo>
                  <a:lnTo>
                    <a:pt x="8" y="9"/>
                  </a:lnTo>
                  <a:lnTo>
                    <a:pt x="8" y="6"/>
                  </a:lnTo>
                  <a:lnTo>
                    <a:pt x="11" y="3"/>
                  </a:lnTo>
                  <a:lnTo>
                    <a:pt x="11" y="0"/>
                  </a:lnTo>
                  <a:lnTo>
                    <a:pt x="8" y="3"/>
                  </a:lnTo>
                  <a:lnTo>
                    <a:pt x="8" y="0"/>
                  </a:lnTo>
                  <a:lnTo>
                    <a:pt x="8" y="3"/>
                  </a:lnTo>
                  <a:lnTo>
                    <a:pt x="5" y="3"/>
                  </a:lnTo>
                  <a:lnTo>
                    <a:pt x="2" y="6"/>
                  </a:lnTo>
                  <a:lnTo>
                    <a:pt x="0" y="9"/>
                  </a:lnTo>
                  <a:lnTo>
                    <a:pt x="2" y="12"/>
                  </a:lnTo>
                  <a:lnTo>
                    <a:pt x="0" y="15"/>
                  </a:lnTo>
                  <a:lnTo>
                    <a:pt x="0" y="17"/>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0" name="Freeform 3948"/>
            <p:cNvSpPr/>
            <p:nvPr/>
          </p:nvSpPr>
          <p:spPr>
            <a:xfrm>
              <a:off x="5499000" y="3403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1" name="Freeform 3949"/>
            <p:cNvSpPr/>
            <p:nvPr/>
          </p:nvSpPr>
          <p:spPr>
            <a:xfrm>
              <a:off x="5431680" y="325656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0"/>
                  </a:moveTo>
                  <a:lnTo>
                    <a:pt x="2" y="3"/>
                  </a:lnTo>
                  <a:lnTo>
                    <a:pt x="2" y="0"/>
                  </a:lnTo>
                  <a:lnTo>
                    <a:pt x="2" y="3"/>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2" name="Freeform 3950"/>
            <p:cNvSpPr/>
            <p:nvPr/>
          </p:nvSpPr>
          <p:spPr>
            <a:xfrm>
              <a:off x="5547600" y="31395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0" y="3"/>
                  </a:lnTo>
                  <a:lnTo>
                    <a:pt x="3" y="6"/>
                  </a:lnTo>
                  <a:lnTo>
                    <a:pt x="6" y="6"/>
                  </a:lnTo>
                  <a:lnTo>
                    <a:pt x="3" y="6"/>
                  </a:lnTo>
                  <a:lnTo>
                    <a:pt x="3" y="3"/>
                  </a:lnTo>
                  <a:lnTo>
                    <a:pt x="6" y="3"/>
                  </a:ln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3" name="Freeform 3951"/>
            <p:cNvSpPr/>
            <p:nvPr/>
          </p:nvSpPr>
          <p:spPr>
            <a:xfrm>
              <a:off x="5669640" y="28058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4" name="Freeform 3952"/>
            <p:cNvSpPr/>
            <p:nvPr/>
          </p:nvSpPr>
          <p:spPr>
            <a:xfrm>
              <a:off x="568800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5" name="Rectangle 3953"/>
            <p:cNvSpPr/>
            <p:nvPr/>
          </p:nvSpPr>
          <p:spPr>
            <a:xfrm>
              <a:off x="5706360" y="312192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6" name="Rectangle 3954"/>
            <p:cNvSpPr/>
            <p:nvPr/>
          </p:nvSpPr>
          <p:spPr>
            <a:xfrm>
              <a:off x="5742720" y="313956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7" name="Freeform 3955"/>
            <p:cNvSpPr/>
            <p:nvPr/>
          </p:nvSpPr>
          <p:spPr>
            <a:xfrm>
              <a:off x="5761080" y="31572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2" y="3"/>
                  </a:lnTo>
                  <a:lnTo>
                    <a:pt x="5" y="0"/>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8" name="Freeform 3956"/>
            <p:cNvSpPr/>
            <p:nvPr/>
          </p:nvSpPr>
          <p:spPr>
            <a:xfrm>
              <a:off x="5724720" y="31572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39" name="Freeform 3957"/>
            <p:cNvSpPr/>
            <p:nvPr/>
          </p:nvSpPr>
          <p:spPr>
            <a:xfrm>
              <a:off x="5742720" y="2507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0" name="Freeform 3958"/>
            <p:cNvSpPr/>
            <p:nvPr/>
          </p:nvSpPr>
          <p:spPr>
            <a:xfrm>
              <a:off x="5931720" y="258912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1" name="Freeform 3959"/>
            <p:cNvSpPr/>
            <p:nvPr/>
          </p:nvSpPr>
          <p:spPr>
            <a:xfrm>
              <a:off x="5791680" y="2723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2" name="Freeform 3960"/>
            <p:cNvSpPr/>
            <p:nvPr/>
          </p:nvSpPr>
          <p:spPr>
            <a:xfrm>
              <a:off x="5443920" y="31219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3" name="Freeform 3961"/>
            <p:cNvSpPr/>
            <p:nvPr/>
          </p:nvSpPr>
          <p:spPr>
            <a:xfrm>
              <a:off x="4907520" y="3403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4" name="Freeform 3962"/>
            <p:cNvSpPr/>
            <p:nvPr/>
          </p:nvSpPr>
          <p:spPr>
            <a:xfrm>
              <a:off x="4858560" y="370764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0" y="8"/>
                  </a:moveTo>
                  <a:lnTo>
                    <a:pt x="0" y="5"/>
                  </a:lnTo>
                  <a:lnTo>
                    <a:pt x="0" y="2"/>
                  </a:lnTo>
                  <a:lnTo>
                    <a:pt x="3" y="0"/>
                  </a:lnTo>
                  <a:lnTo>
                    <a:pt x="3" y="2"/>
                  </a:lnTo>
                  <a:lnTo>
                    <a:pt x="0" y="5"/>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5" name="Freeform 3963"/>
            <p:cNvSpPr/>
            <p:nvPr/>
          </p:nvSpPr>
          <p:spPr>
            <a:xfrm>
              <a:off x="4840200" y="3719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0"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6" name="Freeform 3964"/>
            <p:cNvSpPr/>
            <p:nvPr/>
          </p:nvSpPr>
          <p:spPr>
            <a:xfrm>
              <a:off x="4785480" y="3654720"/>
              <a:ext cx="72360" cy="63720"/>
            </a:xfrm>
            <a:custGeom>
              <a:avLst/>
              <a:gdLst>
                <a:gd name="textAreaLeft" fmla="*/ 0 w 72360"/>
                <a:gd name="textAreaRight" fmla="*/ 73080 w 72360"/>
                <a:gd name="textAreaTop" fmla="*/ 0 h 63720"/>
                <a:gd name="textAreaBottom" fmla="*/ 64440 h 63720"/>
              </a:gdLst>
              <a:ahLst/>
              <a:cxnLst/>
              <a:rect l="textAreaLeft" t="textAreaTop" r="textAreaRight" b="textAreaBottom"/>
              <a:pathLst>
                <a:path w="12" h="11">
                  <a:moveTo>
                    <a:pt x="12" y="9"/>
                  </a:moveTo>
                  <a:lnTo>
                    <a:pt x="12" y="11"/>
                  </a:lnTo>
                  <a:lnTo>
                    <a:pt x="9" y="11"/>
                  </a:lnTo>
                  <a:lnTo>
                    <a:pt x="6" y="11"/>
                  </a:lnTo>
                  <a:lnTo>
                    <a:pt x="3" y="9"/>
                  </a:lnTo>
                  <a:lnTo>
                    <a:pt x="6" y="9"/>
                  </a:lnTo>
                  <a:lnTo>
                    <a:pt x="3" y="9"/>
                  </a:lnTo>
                  <a:lnTo>
                    <a:pt x="3" y="6"/>
                  </a:lnTo>
                  <a:lnTo>
                    <a:pt x="0" y="6"/>
                  </a:lnTo>
                  <a:lnTo>
                    <a:pt x="0" y="3"/>
                  </a:lnTo>
                  <a:lnTo>
                    <a:pt x="3" y="3"/>
                  </a:lnTo>
                  <a:lnTo>
                    <a:pt x="3" y="0"/>
                  </a:lnTo>
                  <a:lnTo>
                    <a:pt x="9" y="3"/>
                  </a:lnTo>
                  <a:lnTo>
                    <a:pt x="9" y="6"/>
                  </a:lnTo>
                  <a:lnTo>
                    <a:pt x="12" y="6"/>
                  </a:lnTo>
                  <a:lnTo>
                    <a:pt x="12" y="6"/>
                  </a:lnTo>
                  <a:lnTo>
                    <a:pt x="12" y="9"/>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7" name="Freeform 3965"/>
            <p:cNvSpPr/>
            <p:nvPr/>
          </p:nvSpPr>
          <p:spPr>
            <a:xfrm>
              <a:off x="4840200" y="36723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0"/>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8" name="Freeform 3966"/>
            <p:cNvSpPr/>
            <p:nvPr/>
          </p:nvSpPr>
          <p:spPr>
            <a:xfrm>
              <a:off x="4876920" y="3736800"/>
              <a:ext cx="66240" cy="16920"/>
            </a:xfrm>
            <a:custGeom>
              <a:avLst/>
              <a:gdLst>
                <a:gd name="textAreaLeft" fmla="*/ 0 w 66240"/>
                <a:gd name="textAreaRight" fmla="*/ 66960 w 66240"/>
                <a:gd name="textAreaTop" fmla="*/ 0 h 16920"/>
                <a:gd name="textAreaBottom" fmla="*/ 17640 h 16920"/>
              </a:gdLst>
              <a:ahLst/>
              <a:cxnLst/>
              <a:rect l="textAreaLeft" t="textAreaTop" r="textAreaRight" b="textAreaBottom"/>
              <a:pathLst>
                <a:path w="11" h="3">
                  <a:moveTo>
                    <a:pt x="0" y="0"/>
                  </a:moveTo>
                  <a:lnTo>
                    <a:pt x="0" y="3"/>
                  </a:lnTo>
                  <a:lnTo>
                    <a:pt x="5" y="3"/>
                  </a:lnTo>
                  <a:lnTo>
                    <a:pt x="8" y="3"/>
                  </a:lnTo>
                  <a:lnTo>
                    <a:pt x="11" y="3"/>
                  </a:lnTo>
                  <a:lnTo>
                    <a:pt x="8" y="3"/>
                  </a:lnTo>
                  <a:lnTo>
                    <a:pt x="8" y="0"/>
                  </a:lnTo>
                  <a:lnTo>
                    <a:pt x="5"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49" name="Freeform 3967"/>
            <p:cNvSpPr/>
            <p:nvPr/>
          </p:nvSpPr>
          <p:spPr>
            <a:xfrm>
              <a:off x="4925520" y="371916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0" y="0"/>
                  </a:moveTo>
                  <a:lnTo>
                    <a:pt x="3" y="3"/>
                  </a:lnTo>
                  <a:lnTo>
                    <a:pt x="3" y="6"/>
                  </a:lnTo>
                  <a:lnTo>
                    <a:pt x="6" y="6"/>
                  </a:lnTo>
                  <a:lnTo>
                    <a:pt x="6" y="3"/>
                  </a:lnTo>
                  <a:lnTo>
                    <a:pt x="6" y="0"/>
                  </a:ln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0" name="Freeform 3968"/>
            <p:cNvSpPr/>
            <p:nvPr/>
          </p:nvSpPr>
          <p:spPr>
            <a:xfrm>
              <a:off x="4962240" y="37191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0"/>
                  </a:lnTo>
                  <a:lnTo>
                    <a:pt x="3"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1" name="Freeform 3969"/>
            <p:cNvSpPr/>
            <p:nvPr/>
          </p:nvSpPr>
          <p:spPr>
            <a:xfrm>
              <a:off x="4876920" y="3602160"/>
              <a:ext cx="121320" cy="116280"/>
            </a:xfrm>
            <a:custGeom>
              <a:avLst/>
              <a:gdLst>
                <a:gd name="textAreaLeft" fmla="*/ 0 w 121320"/>
                <a:gd name="textAreaRight" fmla="*/ 122040 w 121320"/>
                <a:gd name="textAreaTop" fmla="*/ 0 h 116280"/>
                <a:gd name="textAreaBottom" fmla="*/ 117000 h 116280"/>
              </a:gdLst>
              <a:ahLst/>
              <a:cxnLst/>
              <a:rect l="textAreaLeft" t="textAreaTop" r="textAreaRight" b="textAreaBottom"/>
              <a:pathLst>
                <a:path w="20" h="20">
                  <a:moveTo>
                    <a:pt x="14" y="20"/>
                  </a:moveTo>
                  <a:lnTo>
                    <a:pt x="11" y="20"/>
                  </a:lnTo>
                  <a:lnTo>
                    <a:pt x="8" y="18"/>
                  </a:lnTo>
                  <a:lnTo>
                    <a:pt x="11" y="18"/>
                  </a:lnTo>
                  <a:lnTo>
                    <a:pt x="8" y="18"/>
                  </a:lnTo>
                  <a:lnTo>
                    <a:pt x="5" y="18"/>
                  </a:lnTo>
                  <a:lnTo>
                    <a:pt x="2" y="15"/>
                  </a:lnTo>
                  <a:lnTo>
                    <a:pt x="2" y="12"/>
                  </a:lnTo>
                  <a:lnTo>
                    <a:pt x="2" y="9"/>
                  </a:lnTo>
                  <a:lnTo>
                    <a:pt x="0" y="6"/>
                  </a:lnTo>
                  <a:lnTo>
                    <a:pt x="5" y="6"/>
                  </a:lnTo>
                  <a:lnTo>
                    <a:pt x="8" y="6"/>
                  </a:lnTo>
                  <a:lnTo>
                    <a:pt x="5" y="3"/>
                  </a:lnTo>
                  <a:lnTo>
                    <a:pt x="11" y="3"/>
                  </a:lnTo>
                  <a:lnTo>
                    <a:pt x="8" y="6"/>
                  </a:lnTo>
                  <a:lnTo>
                    <a:pt x="11" y="9"/>
                  </a:lnTo>
                  <a:lnTo>
                    <a:pt x="11" y="6"/>
                  </a:lnTo>
                  <a:lnTo>
                    <a:pt x="14" y="6"/>
                  </a:lnTo>
                  <a:lnTo>
                    <a:pt x="14" y="3"/>
                  </a:lnTo>
                  <a:lnTo>
                    <a:pt x="17" y="0"/>
                  </a:lnTo>
                  <a:lnTo>
                    <a:pt x="20" y="0"/>
                  </a:lnTo>
                  <a:lnTo>
                    <a:pt x="20" y="3"/>
                  </a:lnTo>
                  <a:lnTo>
                    <a:pt x="20" y="6"/>
                  </a:lnTo>
                  <a:lnTo>
                    <a:pt x="17" y="12"/>
                  </a:lnTo>
                  <a:lnTo>
                    <a:pt x="20" y="15"/>
                  </a:lnTo>
                  <a:lnTo>
                    <a:pt x="17" y="18"/>
                  </a:lnTo>
                  <a:lnTo>
                    <a:pt x="14" y="18"/>
                  </a:lnTo>
                  <a:lnTo>
                    <a:pt x="14" y="20"/>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2" name="Freeform 3970"/>
            <p:cNvSpPr/>
            <p:nvPr/>
          </p:nvSpPr>
          <p:spPr>
            <a:xfrm>
              <a:off x="4840200" y="36198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3" name="Rectangle 3971"/>
            <p:cNvSpPr/>
            <p:nvPr/>
          </p:nvSpPr>
          <p:spPr>
            <a:xfrm>
              <a:off x="4876920" y="347328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4" name="Freeform 3972"/>
            <p:cNvSpPr/>
            <p:nvPr/>
          </p:nvSpPr>
          <p:spPr>
            <a:xfrm>
              <a:off x="4669560" y="3438000"/>
              <a:ext cx="169920" cy="116280"/>
            </a:xfrm>
            <a:custGeom>
              <a:avLst/>
              <a:gdLst>
                <a:gd name="textAreaLeft" fmla="*/ 0 w 169920"/>
                <a:gd name="textAreaRight" fmla="*/ 170640 w 169920"/>
                <a:gd name="textAreaTop" fmla="*/ 0 h 116280"/>
                <a:gd name="textAreaBottom" fmla="*/ 117000 h 116280"/>
              </a:gdLst>
              <a:ahLst/>
              <a:cxnLst/>
              <a:rect l="textAreaLeft" t="textAreaTop" r="textAreaRight" b="textAreaBottom"/>
              <a:pathLst>
                <a:path w="28" h="20">
                  <a:moveTo>
                    <a:pt x="19" y="3"/>
                  </a:moveTo>
                  <a:lnTo>
                    <a:pt x="22" y="3"/>
                  </a:lnTo>
                  <a:lnTo>
                    <a:pt x="25" y="0"/>
                  </a:lnTo>
                  <a:lnTo>
                    <a:pt x="28" y="0"/>
                  </a:lnTo>
                  <a:lnTo>
                    <a:pt x="25" y="3"/>
                  </a:lnTo>
                  <a:lnTo>
                    <a:pt x="28" y="3"/>
                  </a:lnTo>
                  <a:lnTo>
                    <a:pt x="28" y="6"/>
                  </a:lnTo>
                  <a:lnTo>
                    <a:pt x="28" y="9"/>
                  </a:lnTo>
                  <a:lnTo>
                    <a:pt x="25" y="9"/>
                  </a:lnTo>
                  <a:lnTo>
                    <a:pt x="25" y="11"/>
                  </a:lnTo>
                  <a:lnTo>
                    <a:pt x="25" y="14"/>
                  </a:lnTo>
                  <a:lnTo>
                    <a:pt x="25" y="11"/>
                  </a:lnTo>
                  <a:lnTo>
                    <a:pt x="22" y="11"/>
                  </a:lnTo>
                  <a:lnTo>
                    <a:pt x="19" y="11"/>
                  </a:lnTo>
                  <a:lnTo>
                    <a:pt x="17" y="11"/>
                  </a:lnTo>
                  <a:lnTo>
                    <a:pt x="14" y="14"/>
                  </a:lnTo>
                  <a:lnTo>
                    <a:pt x="11" y="11"/>
                  </a:lnTo>
                  <a:lnTo>
                    <a:pt x="5" y="11"/>
                  </a:lnTo>
                  <a:lnTo>
                    <a:pt x="5" y="14"/>
                  </a:lnTo>
                  <a:lnTo>
                    <a:pt x="2" y="14"/>
                  </a:lnTo>
                  <a:lnTo>
                    <a:pt x="2" y="17"/>
                  </a:lnTo>
                  <a:lnTo>
                    <a:pt x="5" y="20"/>
                  </a:lnTo>
                  <a:lnTo>
                    <a:pt x="2" y="20"/>
                  </a:lnTo>
                  <a:lnTo>
                    <a:pt x="0" y="17"/>
                  </a:lnTo>
                  <a:lnTo>
                    <a:pt x="0" y="14"/>
                  </a:lnTo>
                  <a:lnTo>
                    <a:pt x="2" y="11"/>
                  </a:lnTo>
                  <a:lnTo>
                    <a:pt x="8" y="11"/>
                  </a:lnTo>
                  <a:lnTo>
                    <a:pt x="8" y="9"/>
                  </a:lnTo>
                  <a:lnTo>
                    <a:pt x="14" y="9"/>
                  </a:lnTo>
                  <a:lnTo>
                    <a:pt x="17" y="6"/>
                  </a:lnTo>
                  <a:lnTo>
                    <a:pt x="19" y="3"/>
                  </a:lnTo>
                  <a:close/>
                </a:path>
              </a:pathLst>
            </a:custGeom>
            <a:solidFill>
              <a:srgbClr val="BFBFBF"/>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5" name="Freeform 3973"/>
            <p:cNvSpPr/>
            <p:nvPr/>
          </p:nvSpPr>
          <p:spPr>
            <a:xfrm>
              <a:off x="4681800" y="352008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0" y="3"/>
                  </a:lnTo>
                  <a:lnTo>
                    <a:pt x="3" y="3"/>
                  </a:lnTo>
                  <a:lnTo>
                    <a:pt x="6"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6" name="Rectangle 3974"/>
            <p:cNvSpPr/>
            <p:nvPr/>
          </p:nvSpPr>
          <p:spPr>
            <a:xfrm>
              <a:off x="4669560" y="3672360"/>
              <a:ext cx="1152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7" name="Freeform 3975"/>
            <p:cNvSpPr/>
            <p:nvPr/>
          </p:nvSpPr>
          <p:spPr>
            <a:xfrm>
              <a:off x="5169600" y="3690000"/>
              <a:ext cx="36000" cy="28440"/>
            </a:xfrm>
            <a:custGeom>
              <a:avLst/>
              <a:gdLst>
                <a:gd name="textAreaLeft" fmla="*/ 0 w 36000"/>
                <a:gd name="textAreaRight" fmla="*/ 36720 w 36000"/>
                <a:gd name="textAreaTop" fmla="*/ 0 h 28440"/>
                <a:gd name="textAreaBottom" fmla="*/ 29160 h 28440"/>
              </a:gdLst>
              <a:ahLst/>
              <a:cxnLst/>
              <a:rect l="textAreaLeft" t="textAreaTop" r="textAreaRight" b="textAreaBottom"/>
              <a:pathLst>
                <a:path w="6" h="5">
                  <a:moveTo>
                    <a:pt x="0" y="0"/>
                  </a:moveTo>
                  <a:lnTo>
                    <a:pt x="0" y="3"/>
                  </a:lnTo>
                  <a:lnTo>
                    <a:pt x="6" y="5"/>
                  </a:lnTo>
                  <a:lnTo>
                    <a:pt x="6"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8" name="Freeform 3976"/>
            <p:cNvSpPr/>
            <p:nvPr/>
          </p:nvSpPr>
          <p:spPr>
            <a:xfrm>
              <a:off x="-690840" y="478476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0" y="3"/>
                  </a:lnTo>
                  <a:lnTo>
                    <a:pt x="0"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59" name="Rectangle 3977"/>
            <p:cNvSpPr/>
            <p:nvPr/>
          </p:nvSpPr>
          <p:spPr>
            <a:xfrm>
              <a:off x="3346200" y="3403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0" name="Rectangle 3978"/>
            <p:cNvSpPr/>
            <p:nvPr/>
          </p:nvSpPr>
          <p:spPr>
            <a:xfrm>
              <a:off x="2949840" y="34030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1" name="Freeform 3979"/>
            <p:cNvSpPr/>
            <p:nvPr/>
          </p:nvSpPr>
          <p:spPr>
            <a:xfrm>
              <a:off x="-2386080" y="73843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2" name="Freeform 3980"/>
            <p:cNvSpPr/>
            <p:nvPr/>
          </p:nvSpPr>
          <p:spPr>
            <a:xfrm>
              <a:off x="1583640" y="52354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3"/>
                  </a:moveTo>
                  <a:lnTo>
                    <a:pt x="2" y="3"/>
                  </a:lnTo>
                  <a:lnTo>
                    <a:pt x="0" y="3"/>
                  </a:lnTo>
                  <a:lnTo>
                    <a:pt x="2" y="0"/>
                  </a:lnTo>
                  <a:lnTo>
                    <a:pt x="2" y="3"/>
                  </a:lnTo>
                  <a:lnTo>
                    <a:pt x="5"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3" name="Freeform 3981"/>
            <p:cNvSpPr/>
            <p:nvPr/>
          </p:nvSpPr>
          <p:spPr>
            <a:xfrm>
              <a:off x="8688240" y="9626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4" name="Freeform 3982"/>
            <p:cNvSpPr/>
            <p:nvPr/>
          </p:nvSpPr>
          <p:spPr>
            <a:xfrm>
              <a:off x="7633440" y="901188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0"/>
                  </a:moveTo>
                  <a:lnTo>
                    <a:pt x="0" y="3"/>
                  </a:lnTo>
                  <a:lnTo>
                    <a:pt x="2" y="0"/>
                  </a:lnTo>
                  <a:lnTo>
                    <a:pt x="2"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5" name="Freeform 3983"/>
            <p:cNvSpPr/>
            <p:nvPr/>
          </p:nvSpPr>
          <p:spPr>
            <a:xfrm>
              <a:off x="12432600" y="8560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3" y="0"/>
                  </a:lnTo>
                  <a:lnTo>
                    <a:pt x="5"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6" name="Freeform 3984"/>
            <p:cNvSpPr/>
            <p:nvPr/>
          </p:nvSpPr>
          <p:spPr>
            <a:xfrm>
              <a:off x="12792600" y="97344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0" y="0"/>
                  </a:moveTo>
                  <a:lnTo>
                    <a:pt x="6" y="0"/>
                  </a:lnTo>
                  <a:lnTo>
                    <a:pt x="9" y="6"/>
                  </a:lnTo>
                  <a:lnTo>
                    <a:pt x="6" y="6"/>
                  </a:lnTo>
                  <a:lnTo>
                    <a:pt x="6"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7" name="Freeform 3985"/>
            <p:cNvSpPr/>
            <p:nvPr/>
          </p:nvSpPr>
          <p:spPr>
            <a:xfrm>
              <a:off x="18061200" y="12173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8" name="Freeform 3986"/>
            <p:cNvSpPr/>
            <p:nvPr/>
          </p:nvSpPr>
          <p:spPr>
            <a:xfrm>
              <a:off x="4785480" y="3719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3" y="0"/>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69" name="Freeform 3987"/>
            <p:cNvSpPr/>
            <p:nvPr/>
          </p:nvSpPr>
          <p:spPr>
            <a:xfrm>
              <a:off x="3919320" y="46209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0" name="Freeform 3988"/>
            <p:cNvSpPr/>
            <p:nvPr/>
          </p:nvSpPr>
          <p:spPr>
            <a:xfrm>
              <a:off x="-7502760" y="3121920"/>
              <a:ext cx="54000" cy="16920"/>
            </a:xfrm>
            <a:custGeom>
              <a:avLst/>
              <a:gdLst>
                <a:gd name="textAreaLeft" fmla="*/ 0 w 54000"/>
                <a:gd name="textAreaRight" fmla="*/ 54720 w 54000"/>
                <a:gd name="textAreaTop" fmla="*/ 0 h 16920"/>
                <a:gd name="textAreaBottom" fmla="*/ 17640 h 16920"/>
              </a:gdLst>
              <a:ahLst/>
              <a:cxnLst/>
              <a:rect l="textAreaLeft" t="textAreaTop" r="textAreaRight" b="textAreaBottom"/>
              <a:pathLst>
                <a:path w="9" h="3">
                  <a:moveTo>
                    <a:pt x="3" y="3"/>
                  </a:moveTo>
                  <a:lnTo>
                    <a:pt x="0" y="0"/>
                  </a:lnTo>
                  <a:lnTo>
                    <a:pt x="0" y="3"/>
                  </a:lnTo>
                  <a:lnTo>
                    <a:pt x="0" y="0"/>
                  </a:lnTo>
                  <a:lnTo>
                    <a:pt x="3" y="0"/>
                  </a:lnTo>
                  <a:lnTo>
                    <a:pt x="6" y="0"/>
                  </a:lnTo>
                  <a:lnTo>
                    <a:pt x="9" y="0"/>
                  </a:lnTo>
                  <a:lnTo>
                    <a:pt x="9" y="3"/>
                  </a:lnTo>
                  <a:lnTo>
                    <a:pt x="6" y="3"/>
                  </a:lnTo>
                  <a:lnTo>
                    <a:pt x="6"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1" name="Freeform 3989"/>
            <p:cNvSpPr/>
            <p:nvPr/>
          </p:nvSpPr>
          <p:spPr>
            <a:xfrm>
              <a:off x="-8953920" y="23900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2" name="Freeform 3990"/>
            <p:cNvSpPr/>
            <p:nvPr/>
          </p:nvSpPr>
          <p:spPr>
            <a:xfrm>
              <a:off x="-8953920" y="23900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3" name="Freeform 3991"/>
            <p:cNvSpPr/>
            <p:nvPr/>
          </p:nvSpPr>
          <p:spPr>
            <a:xfrm>
              <a:off x="-8953920" y="23900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4" name="Freeform 3992"/>
            <p:cNvSpPr/>
            <p:nvPr/>
          </p:nvSpPr>
          <p:spPr>
            <a:xfrm>
              <a:off x="-5368320" y="56336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3"/>
                  </a:moveTo>
                  <a:lnTo>
                    <a:pt x="3" y="0"/>
                  </a:lnTo>
                  <a:lnTo>
                    <a:pt x="0" y="0"/>
                  </a:lnTo>
                  <a:lnTo>
                    <a:pt x="0" y="3"/>
                  </a:lnTo>
                  <a:lnTo>
                    <a:pt x="0" y="3"/>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5" name="Freeform 3993"/>
            <p:cNvSpPr/>
            <p:nvPr/>
          </p:nvSpPr>
          <p:spPr>
            <a:xfrm>
              <a:off x="-5386680" y="563364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3"/>
                  </a:moveTo>
                  <a:lnTo>
                    <a:pt x="0" y="3"/>
                  </a:lnTo>
                  <a:lnTo>
                    <a:pt x="0" y="0"/>
                  </a:lnTo>
                  <a:lnTo>
                    <a:pt x="0" y="3"/>
                  </a:lnTo>
                  <a:lnTo>
                    <a:pt x="0" y="6"/>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6" name="Freeform 3994"/>
            <p:cNvSpPr/>
            <p:nvPr/>
          </p:nvSpPr>
          <p:spPr>
            <a:xfrm>
              <a:off x="-5404680" y="56336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3" y="0"/>
                  </a:lnTo>
                  <a:lnTo>
                    <a:pt x="0" y="3"/>
                  </a:lnTo>
                  <a:lnTo>
                    <a:pt x="0" y="0"/>
                  </a:lnTo>
                  <a:lnTo>
                    <a:pt x="0" y="3"/>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7" name="Freeform 3995"/>
            <p:cNvSpPr/>
            <p:nvPr/>
          </p:nvSpPr>
          <p:spPr>
            <a:xfrm>
              <a:off x="-4868280" y="603180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3"/>
                  </a:moveTo>
                  <a:lnTo>
                    <a:pt x="3" y="0"/>
                  </a:lnTo>
                  <a:lnTo>
                    <a:pt x="0" y="0"/>
                  </a:lnTo>
                  <a:lnTo>
                    <a:pt x="0" y="3"/>
                  </a:lnTo>
                  <a:lnTo>
                    <a:pt x="0" y="3"/>
                  </a:lnTo>
                  <a:lnTo>
                    <a:pt x="3" y="6"/>
                  </a:lnTo>
                  <a:lnTo>
                    <a:pt x="6" y="6"/>
                  </a:lnTo>
                  <a:lnTo>
                    <a:pt x="6"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8" name="Freeform 3996"/>
            <p:cNvSpPr/>
            <p:nvPr/>
          </p:nvSpPr>
          <p:spPr>
            <a:xfrm>
              <a:off x="-4794840" y="6049440"/>
              <a:ext cx="29880" cy="51840"/>
            </a:xfrm>
            <a:custGeom>
              <a:avLst/>
              <a:gdLst>
                <a:gd name="textAreaLeft" fmla="*/ 0 w 29880"/>
                <a:gd name="textAreaRight" fmla="*/ 30600 w 29880"/>
                <a:gd name="textAreaTop" fmla="*/ 0 h 51840"/>
                <a:gd name="textAreaBottom" fmla="*/ 52560 h 51840"/>
              </a:gdLst>
              <a:ahLst/>
              <a:cxnLst/>
              <a:rect l="textAreaLeft" t="textAreaTop" r="textAreaRight" b="textAreaBottom"/>
              <a:pathLst>
                <a:path w="5" h="9">
                  <a:moveTo>
                    <a:pt x="3" y="0"/>
                  </a:moveTo>
                  <a:lnTo>
                    <a:pt x="0" y="0"/>
                  </a:lnTo>
                  <a:lnTo>
                    <a:pt x="0" y="3"/>
                  </a:lnTo>
                  <a:lnTo>
                    <a:pt x="0" y="6"/>
                  </a:lnTo>
                  <a:lnTo>
                    <a:pt x="3" y="6"/>
                  </a:lnTo>
                  <a:lnTo>
                    <a:pt x="0" y="6"/>
                  </a:lnTo>
                  <a:lnTo>
                    <a:pt x="3" y="9"/>
                  </a:lnTo>
                  <a:lnTo>
                    <a:pt x="3" y="6"/>
                  </a:lnTo>
                  <a:lnTo>
                    <a:pt x="5"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7560" rIns="90000" bIns="75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79" name="Freeform 3997"/>
            <p:cNvSpPr/>
            <p:nvPr/>
          </p:nvSpPr>
          <p:spPr>
            <a:xfrm>
              <a:off x="-4691160" y="63010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0" y="6"/>
                  </a:moveTo>
                  <a:lnTo>
                    <a:pt x="0" y="3"/>
                  </a:lnTo>
                  <a:lnTo>
                    <a:pt x="3" y="0"/>
                  </a:lnTo>
                  <a:lnTo>
                    <a:pt x="3" y="3"/>
                  </a:lnTo>
                  <a:lnTo>
                    <a:pt x="0"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0" name="Freeform 3998"/>
            <p:cNvSpPr/>
            <p:nvPr/>
          </p:nvSpPr>
          <p:spPr>
            <a:xfrm>
              <a:off x="-5002200" y="6119640"/>
              <a:ext cx="11520" cy="28440"/>
            </a:xfrm>
            <a:custGeom>
              <a:avLst/>
              <a:gdLst>
                <a:gd name="textAreaLeft" fmla="*/ 0 w 11520"/>
                <a:gd name="textAreaRight" fmla="*/ 12240 w 11520"/>
                <a:gd name="textAreaTop" fmla="*/ 0 h 28440"/>
                <a:gd name="textAreaBottom" fmla="*/ 29160 h 28440"/>
              </a:gdLst>
              <a:ahLst/>
              <a:cxnLst/>
              <a:rect l="textAreaLeft" t="textAreaTop" r="textAreaRight" b="textAreaBottom"/>
              <a:pathLst>
                <a:path w="2" h="5">
                  <a:moveTo>
                    <a:pt x="0" y="2"/>
                  </a:moveTo>
                  <a:lnTo>
                    <a:pt x="0" y="0"/>
                  </a:lnTo>
                  <a:lnTo>
                    <a:pt x="2" y="0"/>
                  </a:lnTo>
                  <a:lnTo>
                    <a:pt x="2" y="2"/>
                  </a:lnTo>
                  <a:lnTo>
                    <a:pt x="2" y="5"/>
                  </a:lnTo>
                  <a:lnTo>
                    <a:pt x="0" y="5"/>
                  </a:lnTo>
                  <a:lnTo>
                    <a:pt x="0" y="5"/>
                  </a:lnTo>
                  <a:lnTo>
                    <a:pt x="0"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1" name="Freeform 3999"/>
            <p:cNvSpPr/>
            <p:nvPr/>
          </p:nvSpPr>
          <p:spPr>
            <a:xfrm>
              <a:off x="-5179320" y="6049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2" name="Rectangle 4000"/>
            <p:cNvSpPr/>
            <p:nvPr/>
          </p:nvSpPr>
          <p:spPr>
            <a:xfrm>
              <a:off x="-6374520" y="3707640"/>
              <a:ext cx="17640" cy="1116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3" name="Freeform 4001"/>
            <p:cNvSpPr/>
            <p:nvPr/>
          </p:nvSpPr>
          <p:spPr>
            <a:xfrm>
              <a:off x="1809360" y="18399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4" name="Freeform 4002"/>
            <p:cNvSpPr/>
            <p:nvPr/>
          </p:nvSpPr>
          <p:spPr>
            <a:xfrm>
              <a:off x="1980360" y="18046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5" name="Freeform 4003"/>
            <p:cNvSpPr/>
            <p:nvPr/>
          </p:nvSpPr>
          <p:spPr>
            <a:xfrm>
              <a:off x="2138760" y="199224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6" name="Freeform 4004"/>
            <p:cNvSpPr/>
            <p:nvPr/>
          </p:nvSpPr>
          <p:spPr>
            <a:xfrm>
              <a:off x="11963160" y="12895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3"/>
                  </a:moveTo>
                  <a:lnTo>
                    <a:pt x="0" y="3"/>
                  </a:lnTo>
                  <a:lnTo>
                    <a:pt x="3" y="0"/>
                  </a:lnTo>
                  <a:lnTo>
                    <a:pt x="6"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7" name="Freeform 4005"/>
            <p:cNvSpPr/>
            <p:nvPr/>
          </p:nvSpPr>
          <p:spPr>
            <a:xfrm>
              <a:off x="11914200" y="1277640"/>
              <a:ext cx="29880" cy="11160"/>
            </a:xfrm>
            <a:custGeom>
              <a:avLst/>
              <a:gdLst>
                <a:gd name="textAreaLeft" fmla="*/ 0 w 29880"/>
                <a:gd name="textAreaRight" fmla="*/ 30600 w 29880"/>
                <a:gd name="textAreaTop" fmla="*/ 0 h 11160"/>
                <a:gd name="textAreaBottom" fmla="*/ 11880 h 11160"/>
              </a:gdLst>
              <a:ahLst/>
              <a:cxnLst/>
              <a:rect l="textAreaLeft" t="textAreaTop" r="textAreaRight" b="textAreaBottom"/>
              <a:pathLst>
                <a:path w="5" h="2">
                  <a:moveTo>
                    <a:pt x="5" y="2"/>
                  </a:moveTo>
                  <a:lnTo>
                    <a:pt x="2" y="2"/>
                  </a:lnTo>
                  <a:lnTo>
                    <a:pt x="0" y="2"/>
                  </a:lnTo>
                  <a:lnTo>
                    <a:pt x="0" y="0"/>
                  </a:lnTo>
                  <a:lnTo>
                    <a:pt x="2" y="2"/>
                  </a:lnTo>
                  <a:lnTo>
                    <a:pt x="5"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8" name="Freeform 4006"/>
            <p:cNvSpPr/>
            <p:nvPr/>
          </p:nvSpPr>
          <p:spPr>
            <a:xfrm>
              <a:off x="11877840" y="13071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89" name="Freeform 4007"/>
            <p:cNvSpPr/>
            <p:nvPr/>
          </p:nvSpPr>
          <p:spPr>
            <a:xfrm>
              <a:off x="9225000" y="1804680"/>
              <a:ext cx="54000" cy="87120"/>
            </a:xfrm>
            <a:custGeom>
              <a:avLst/>
              <a:gdLst>
                <a:gd name="textAreaLeft" fmla="*/ 0 w 54000"/>
                <a:gd name="textAreaRight" fmla="*/ 54720 w 54000"/>
                <a:gd name="textAreaTop" fmla="*/ 0 h 87120"/>
                <a:gd name="textAreaBottom" fmla="*/ 87840 h 87120"/>
              </a:gdLst>
              <a:ahLst/>
              <a:cxnLst/>
              <a:rect l="textAreaLeft" t="textAreaTop" r="textAreaRight" b="textAreaBottom"/>
              <a:pathLst>
                <a:path w="9" h="15">
                  <a:moveTo>
                    <a:pt x="0" y="0"/>
                  </a:moveTo>
                  <a:lnTo>
                    <a:pt x="0" y="9"/>
                  </a:lnTo>
                  <a:lnTo>
                    <a:pt x="9" y="15"/>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2840" rIns="90000" bIns="42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0" name="Freeform 4008"/>
            <p:cNvSpPr/>
            <p:nvPr/>
          </p:nvSpPr>
          <p:spPr>
            <a:xfrm>
              <a:off x="9291960" y="1992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1" name="Freeform 4009"/>
            <p:cNvSpPr/>
            <p:nvPr/>
          </p:nvSpPr>
          <p:spPr>
            <a:xfrm>
              <a:off x="9279720" y="2009520"/>
              <a:ext cx="11520" cy="11160"/>
            </a:xfrm>
            <a:custGeom>
              <a:avLst/>
              <a:gdLst>
                <a:gd name="textAreaLeft" fmla="*/ 0 w 11520"/>
                <a:gd name="textAreaRight" fmla="*/ 12240 w 11520"/>
                <a:gd name="textAreaTop" fmla="*/ 0 h 11160"/>
                <a:gd name="textAreaBottom" fmla="*/ 11880 h 11160"/>
              </a:gdLst>
              <a:ahLst/>
              <a:cxnLst/>
              <a:rect l="textAreaLeft" t="textAreaTop" r="textAreaRight" b="textAreaBottom"/>
              <a:pathLst>
                <a:path w="2" h="2">
                  <a:moveTo>
                    <a:pt x="0" y="0"/>
                  </a:moveTo>
                  <a:lnTo>
                    <a:pt x="2" y="0"/>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2" name="Freeform 4010"/>
            <p:cNvSpPr/>
            <p:nvPr/>
          </p:nvSpPr>
          <p:spPr>
            <a:xfrm>
              <a:off x="9188280" y="2039040"/>
              <a:ext cx="54000" cy="34560"/>
            </a:xfrm>
            <a:custGeom>
              <a:avLst/>
              <a:gdLst>
                <a:gd name="textAreaLeft" fmla="*/ 0 w 54000"/>
                <a:gd name="textAreaRight" fmla="*/ 54720 w 54000"/>
                <a:gd name="textAreaTop" fmla="*/ 0 h 34560"/>
                <a:gd name="textAreaBottom" fmla="*/ 35280 h 34560"/>
              </a:gdLst>
              <a:ahLst/>
              <a:cxnLst/>
              <a:rect l="textAreaLeft" t="textAreaTop" r="textAreaRight" b="textAreaBottom"/>
              <a:pathLst>
                <a:path w="9" h="6">
                  <a:moveTo>
                    <a:pt x="3" y="3"/>
                  </a:moveTo>
                  <a:lnTo>
                    <a:pt x="9" y="6"/>
                  </a:lnTo>
                  <a:lnTo>
                    <a:pt x="6" y="3"/>
                  </a:lnTo>
                  <a:lnTo>
                    <a:pt x="6" y="3"/>
                  </a:lnTo>
                  <a:lnTo>
                    <a:pt x="0"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3" name="Freeform 4011"/>
            <p:cNvSpPr/>
            <p:nvPr/>
          </p:nvSpPr>
          <p:spPr>
            <a:xfrm>
              <a:off x="9225000" y="179316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3" y="0"/>
                  </a:lnTo>
                  <a:lnTo>
                    <a:pt x="0" y="2"/>
                  </a:lnTo>
                  <a:lnTo>
                    <a:pt x="3" y="2"/>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4" name="Freeform 4012"/>
            <p:cNvSpPr/>
            <p:nvPr/>
          </p:nvSpPr>
          <p:spPr>
            <a:xfrm>
              <a:off x="522720" y="10077480"/>
              <a:ext cx="36000" cy="5040"/>
            </a:xfrm>
            <a:custGeom>
              <a:avLst/>
              <a:gdLst>
                <a:gd name="textAreaLeft" fmla="*/ 0 w 36000"/>
                <a:gd name="textAreaRight" fmla="*/ 36720 w 36000"/>
                <a:gd name="textAreaTop" fmla="*/ 0 h 5040"/>
                <a:gd name="textAreaBottom" fmla="*/ 5760 h 5040"/>
              </a:gdLst>
              <a:ahLst/>
              <a:cxnLst/>
              <a:rect l="textAreaLeft" t="textAreaTop" r="textAreaRight" b="textAreaBottom"/>
              <a:pathLst>
                <a:path w="6">
                  <a:moveTo>
                    <a:pt x="6" y="0"/>
                  </a:moveTo>
                  <a:lnTo>
                    <a:pt x="3" y="0"/>
                  </a:lnTo>
                  <a:lnTo>
                    <a:pt x="0" y="0"/>
                  </a:lnTo>
                  <a:lnTo>
                    <a:pt x="3" y="0"/>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5" name="Freeform 4013"/>
            <p:cNvSpPr/>
            <p:nvPr/>
          </p:nvSpPr>
          <p:spPr>
            <a:xfrm>
              <a:off x="541080" y="100598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6" y="0"/>
                  </a:moveTo>
                  <a:lnTo>
                    <a:pt x="3" y="0"/>
                  </a:lnTo>
                  <a:lnTo>
                    <a:pt x="0" y="0"/>
                  </a:lnTo>
                  <a:lnTo>
                    <a:pt x="3" y="3"/>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6" name="Freeform 4014"/>
            <p:cNvSpPr/>
            <p:nvPr/>
          </p:nvSpPr>
          <p:spPr>
            <a:xfrm>
              <a:off x="522720" y="849672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3" y="3"/>
                  </a:moveTo>
                  <a:lnTo>
                    <a:pt x="6" y="0"/>
                  </a:lnTo>
                  <a:lnTo>
                    <a:pt x="3" y="0"/>
                  </a:lnTo>
                  <a:lnTo>
                    <a:pt x="3" y="0"/>
                  </a:lnTo>
                  <a:lnTo>
                    <a:pt x="0" y="3"/>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7" name="Freeform 4015"/>
            <p:cNvSpPr/>
            <p:nvPr/>
          </p:nvSpPr>
          <p:spPr>
            <a:xfrm>
              <a:off x="41040" y="8145360"/>
              <a:ext cx="29880" cy="34560"/>
            </a:xfrm>
            <a:custGeom>
              <a:avLst/>
              <a:gdLst>
                <a:gd name="textAreaLeft" fmla="*/ 0 w 29880"/>
                <a:gd name="textAreaRight" fmla="*/ 30600 w 29880"/>
                <a:gd name="textAreaTop" fmla="*/ 0 h 34560"/>
                <a:gd name="textAreaBottom" fmla="*/ 35280 h 34560"/>
              </a:gdLst>
              <a:ahLst/>
              <a:cxnLst/>
              <a:rect l="textAreaLeft" t="textAreaTop" r="textAreaRight" b="textAreaBottom"/>
              <a:pathLst>
                <a:path w="5" h="6">
                  <a:moveTo>
                    <a:pt x="0" y="3"/>
                  </a:moveTo>
                  <a:lnTo>
                    <a:pt x="0" y="6"/>
                  </a:lnTo>
                  <a:lnTo>
                    <a:pt x="2" y="6"/>
                  </a:lnTo>
                  <a:lnTo>
                    <a:pt x="5" y="6"/>
                  </a:lnTo>
                  <a:lnTo>
                    <a:pt x="2" y="0"/>
                  </a:lnTo>
                  <a:lnTo>
                    <a:pt x="2"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8" name="Freeform 4016"/>
            <p:cNvSpPr/>
            <p:nvPr/>
          </p:nvSpPr>
          <p:spPr>
            <a:xfrm>
              <a:off x="41040" y="81453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0" y="3"/>
                  </a:moveTo>
                  <a:lnTo>
                    <a:pt x="2" y="3"/>
                  </a:lnTo>
                  <a:lnTo>
                    <a:pt x="2" y="0"/>
                  </a:lnTo>
                  <a:lnTo>
                    <a:pt x="0" y="0"/>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2999" name="Freeform 4017"/>
            <p:cNvSpPr/>
            <p:nvPr/>
          </p:nvSpPr>
          <p:spPr>
            <a:xfrm>
              <a:off x="-2800800" y="675180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2" y="3"/>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0" name="Freeform 4018"/>
            <p:cNvSpPr/>
            <p:nvPr/>
          </p:nvSpPr>
          <p:spPr>
            <a:xfrm>
              <a:off x="-3532680" y="1775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3"/>
                  </a:moveTo>
                  <a:lnTo>
                    <a:pt x="0" y="3"/>
                  </a:lnTo>
                  <a:lnTo>
                    <a:pt x="3" y="0"/>
                  </a:lnTo>
                  <a:lnTo>
                    <a:pt x="3"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1" name="Freeform 4019"/>
            <p:cNvSpPr/>
            <p:nvPr/>
          </p:nvSpPr>
          <p:spPr>
            <a:xfrm>
              <a:off x="-6167160" y="380700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0"/>
                  </a:moveTo>
                  <a:lnTo>
                    <a:pt x="0" y="2"/>
                  </a:lnTo>
                  <a:lnTo>
                    <a:pt x="3" y="2"/>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2" name="Rectangle 4020"/>
            <p:cNvSpPr/>
            <p:nvPr/>
          </p:nvSpPr>
          <p:spPr>
            <a:xfrm>
              <a:off x="-6081840" y="38714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3" name="Freeform 4021"/>
            <p:cNvSpPr/>
            <p:nvPr/>
          </p:nvSpPr>
          <p:spPr>
            <a:xfrm>
              <a:off x="-5904720" y="4134960"/>
              <a:ext cx="29880" cy="5040"/>
            </a:xfrm>
            <a:custGeom>
              <a:avLst/>
              <a:gdLst>
                <a:gd name="textAreaLeft" fmla="*/ 0 w 29880"/>
                <a:gd name="textAreaRight" fmla="*/ 30600 w 29880"/>
                <a:gd name="textAreaTop" fmla="*/ 0 h 5040"/>
                <a:gd name="textAreaBottom" fmla="*/ 5760 h 5040"/>
              </a:gdLst>
              <a:ahLst/>
              <a:cxnLst/>
              <a:rect l="textAreaLeft" t="textAreaTop" r="textAreaRight" b="textAreaBottom"/>
              <a:pathLst>
                <a:path w="5">
                  <a:moveTo>
                    <a:pt x="5" y="0"/>
                  </a:moveTo>
                  <a:lnTo>
                    <a:pt x="3" y="0"/>
                  </a:lnTo>
                  <a:lnTo>
                    <a:pt x="0" y="0"/>
                  </a:lnTo>
                  <a:lnTo>
                    <a:pt x="3"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4" name="Freeform 4022"/>
            <p:cNvSpPr/>
            <p:nvPr/>
          </p:nvSpPr>
          <p:spPr>
            <a:xfrm>
              <a:off x="-4849920" y="6248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5" name="Freeform 4023"/>
            <p:cNvSpPr/>
            <p:nvPr/>
          </p:nvSpPr>
          <p:spPr>
            <a:xfrm>
              <a:off x="-1886040" y="122904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6" name="Freeform 4024"/>
            <p:cNvSpPr/>
            <p:nvPr/>
          </p:nvSpPr>
          <p:spPr>
            <a:xfrm>
              <a:off x="71280" y="82447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7" name="Rectangle 4025"/>
            <p:cNvSpPr/>
            <p:nvPr/>
          </p:nvSpPr>
          <p:spPr>
            <a:xfrm>
              <a:off x="11011680" y="663480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8" name="Freeform 4026"/>
            <p:cNvSpPr/>
            <p:nvPr/>
          </p:nvSpPr>
          <p:spPr>
            <a:xfrm>
              <a:off x="17524800" y="30049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09" name="Freeform 4027"/>
            <p:cNvSpPr/>
            <p:nvPr/>
          </p:nvSpPr>
          <p:spPr>
            <a:xfrm>
              <a:off x="14908680" y="1594080"/>
              <a:ext cx="121320" cy="46080"/>
            </a:xfrm>
            <a:custGeom>
              <a:avLst/>
              <a:gdLst>
                <a:gd name="textAreaLeft" fmla="*/ 0 w 121320"/>
                <a:gd name="textAreaRight" fmla="*/ 122040 w 121320"/>
                <a:gd name="textAreaTop" fmla="*/ 0 h 46080"/>
                <a:gd name="textAreaBottom" fmla="*/ 46800 h 46080"/>
              </a:gdLst>
              <a:ahLst/>
              <a:cxnLst/>
              <a:rect l="textAreaLeft" t="textAreaTop" r="textAreaRight" b="textAreaBottom"/>
              <a:pathLst>
                <a:path w="20" h="8">
                  <a:moveTo>
                    <a:pt x="20" y="0"/>
                  </a:moveTo>
                  <a:lnTo>
                    <a:pt x="20" y="2"/>
                  </a:lnTo>
                  <a:lnTo>
                    <a:pt x="17" y="5"/>
                  </a:lnTo>
                  <a:lnTo>
                    <a:pt x="14" y="5"/>
                  </a:lnTo>
                  <a:lnTo>
                    <a:pt x="12" y="5"/>
                  </a:lnTo>
                  <a:lnTo>
                    <a:pt x="9" y="5"/>
                  </a:lnTo>
                  <a:lnTo>
                    <a:pt x="6" y="8"/>
                  </a:lnTo>
                  <a:lnTo>
                    <a:pt x="0" y="5"/>
                  </a:lnTo>
                  <a:lnTo>
                    <a:pt x="3" y="5"/>
                  </a:lnTo>
                  <a:lnTo>
                    <a:pt x="3" y="2"/>
                  </a:lnTo>
                  <a:lnTo>
                    <a:pt x="6" y="2"/>
                  </a:lnTo>
                  <a:lnTo>
                    <a:pt x="6" y="0"/>
                  </a:lnTo>
                  <a:lnTo>
                    <a:pt x="9" y="0"/>
                  </a:lnTo>
                  <a:lnTo>
                    <a:pt x="17" y="0"/>
                  </a:lnTo>
                  <a:lnTo>
                    <a:pt x="2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0" name="Freeform 4028"/>
            <p:cNvSpPr/>
            <p:nvPr/>
          </p:nvSpPr>
          <p:spPr>
            <a:xfrm>
              <a:off x="14060880" y="1541160"/>
              <a:ext cx="48240" cy="5040"/>
            </a:xfrm>
            <a:custGeom>
              <a:avLst/>
              <a:gdLst>
                <a:gd name="textAreaLeft" fmla="*/ 0 w 48240"/>
                <a:gd name="textAreaRight" fmla="*/ 48960 w 48240"/>
                <a:gd name="textAreaTop" fmla="*/ 0 h 5040"/>
                <a:gd name="textAreaBottom" fmla="*/ 5760 h 5040"/>
              </a:gdLst>
              <a:ahLst/>
              <a:cxnLst/>
              <a:rect l="textAreaLeft" t="textAreaTop" r="textAreaRight" b="textAreaBottom"/>
              <a:pathLst>
                <a:path w="8">
                  <a:moveTo>
                    <a:pt x="0" y="0"/>
                  </a:moveTo>
                  <a:lnTo>
                    <a:pt x="3" y="0"/>
                  </a:lnTo>
                  <a:lnTo>
                    <a:pt x="8"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9240" rIns="90000" bIns="-392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1" name="Freeform 4029"/>
            <p:cNvSpPr/>
            <p:nvPr/>
          </p:nvSpPr>
          <p:spPr>
            <a:xfrm>
              <a:off x="-1922760" y="5452200"/>
              <a:ext cx="17640" cy="63720"/>
            </a:xfrm>
            <a:custGeom>
              <a:avLst/>
              <a:gdLst>
                <a:gd name="textAreaLeft" fmla="*/ 0 w 17640"/>
                <a:gd name="textAreaRight" fmla="*/ 18360 w 17640"/>
                <a:gd name="textAreaTop" fmla="*/ 0 h 63720"/>
                <a:gd name="textAreaBottom" fmla="*/ 64440 h 63720"/>
              </a:gdLst>
              <a:ahLst/>
              <a:cxnLst/>
              <a:rect l="textAreaLeft" t="textAreaTop" r="textAreaRight" b="textAreaBottom"/>
              <a:pathLst>
                <a:path w="3" h="11">
                  <a:moveTo>
                    <a:pt x="0" y="0"/>
                  </a:moveTo>
                  <a:lnTo>
                    <a:pt x="0" y="6"/>
                  </a:lnTo>
                  <a:lnTo>
                    <a:pt x="3" y="11"/>
                  </a:lnTo>
                  <a:lnTo>
                    <a:pt x="0" y="6"/>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9440" rIns="90000" bIns="194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2" name="Freeform 4030"/>
            <p:cNvSpPr/>
            <p:nvPr/>
          </p:nvSpPr>
          <p:spPr>
            <a:xfrm>
              <a:off x="-1593360" y="45212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6" y="0"/>
                  </a:lnTo>
                  <a:lnTo>
                    <a:pt x="6"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3" name="Freeform 4031"/>
            <p:cNvSpPr/>
            <p:nvPr/>
          </p:nvSpPr>
          <p:spPr>
            <a:xfrm>
              <a:off x="-965160" y="229068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0" y="3"/>
                  </a:moveTo>
                  <a:lnTo>
                    <a:pt x="3" y="0"/>
                  </a:lnTo>
                  <a:lnTo>
                    <a:pt x="5" y="0"/>
                  </a:lnTo>
                  <a:lnTo>
                    <a:pt x="5"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4" name="Freeform 4032"/>
            <p:cNvSpPr/>
            <p:nvPr/>
          </p:nvSpPr>
          <p:spPr>
            <a:xfrm>
              <a:off x="-879840" y="2308320"/>
              <a:ext cx="17640" cy="28440"/>
            </a:xfrm>
            <a:custGeom>
              <a:avLst/>
              <a:gdLst>
                <a:gd name="textAreaLeft" fmla="*/ 0 w 17640"/>
                <a:gd name="textAreaRight" fmla="*/ 18360 w 17640"/>
                <a:gd name="textAreaTop" fmla="*/ 0 h 28440"/>
                <a:gd name="textAreaBottom" fmla="*/ 29160 h 28440"/>
              </a:gdLst>
              <a:ahLst/>
              <a:cxnLst/>
              <a:rect l="textAreaLeft" t="textAreaTop" r="textAreaRight" b="textAreaBottom"/>
              <a:pathLst>
                <a:path w="3" h="5">
                  <a:moveTo>
                    <a:pt x="0" y="5"/>
                  </a:moveTo>
                  <a:lnTo>
                    <a:pt x="0" y="3"/>
                  </a:lnTo>
                  <a:lnTo>
                    <a:pt x="3" y="0"/>
                  </a:lnTo>
                  <a:lnTo>
                    <a:pt x="3" y="3"/>
                  </a:lnTo>
                  <a:lnTo>
                    <a:pt x="0" y="3"/>
                  </a:lnTo>
                  <a:lnTo>
                    <a:pt x="0" y="5"/>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5840" rIns="90000" bIns="-1584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5" name="Freeform 4033"/>
            <p:cNvSpPr/>
            <p:nvPr/>
          </p:nvSpPr>
          <p:spPr>
            <a:xfrm>
              <a:off x="-861480" y="24897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6" name="Freeform 4034"/>
            <p:cNvSpPr/>
            <p:nvPr/>
          </p:nvSpPr>
          <p:spPr>
            <a:xfrm>
              <a:off x="-946800" y="258912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0"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7" name="Freeform 4035"/>
            <p:cNvSpPr/>
            <p:nvPr/>
          </p:nvSpPr>
          <p:spPr>
            <a:xfrm>
              <a:off x="-1312920" y="19922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0" y="3"/>
                  </a:moveTo>
                  <a:lnTo>
                    <a:pt x="3" y="0"/>
                  </a:lnTo>
                  <a:lnTo>
                    <a:pt x="6" y="0"/>
                  </a:lnTo>
                  <a:lnTo>
                    <a:pt x="8" y="0"/>
                  </a:lnTo>
                  <a:lnTo>
                    <a:pt x="6"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8" name="Freeform 4036"/>
            <p:cNvSpPr/>
            <p:nvPr/>
          </p:nvSpPr>
          <p:spPr>
            <a:xfrm>
              <a:off x="-1245600" y="19922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3"/>
                  </a:lnTo>
                  <a:lnTo>
                    <a:pt x="0" y="0"/>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19" name="Freeform 4037"/>
            <p:cNvSpPr/>
            <p:nvPr/>
          </p:nvSpPr>
          <p:spPr>
            <a:xfrm>
              <a:off x="13091400" y="8531640"/>
              <a:ext cx="17640" cy="46080"/>
            </a:xfrm>
            <a:custGeom>
              <a:avLst/>
              <a:gdLst>
                <a:gd name="textAreaLeft" fmla="*/ 0 w 17640"/>
                <a:gd name="textAreaRight" fmla="*/ 18360 w 17640"/>
                <a:gd name="textAreaTop" fmla="*/ 0 h 46080"/>
                <a:gd name="textAreaBottom" fmla="*/ 46800 h 46080"/>
              </a:gdLst>
              <a:ahLst/>
              <a:cxnLst/>
              <a:rect l="textAreaLeft" t="textAreaTop" r="textAreaRight" b="textAreaBottom"/>
              <a:pathLst>
                <a:path w="3" h="8">
                  <a:moveTo>
                    <a:pt x="3" y="0"/>
                  </a:moveTo>
                  <a:lnTo>
                    <a:pt x="0" y="0"/>
                  </a:lnTo>
                  <a:lnTo>
                    <a:pt x="0" y="3"/>
                  </a:lnTo>
                  <a:lnTo>
                    <a:pt x="0" y="5"/>
                  </a:lnTo>
                  <a:lnTo>
                    <a:pt x="0" y="8"/>
                  </a:lnTo>
                  <a:lnTo>
                    <a:pt x="3" y="8"/>
                  </a:lnTo>
                  <a:lnTo>
                    <a:pt x="3" y="5"/>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0" name="Freeform 4038"/>
            <p:cNvSpPr/>
            <p:nvPr/>
          </p:nvSpPr>
          <p:spPr>
            <a:xfrm>
              <a:off x="14859720" y="8894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1" name="Freeform 4042"/>
            <p:cNvSpPr/>
            <p:nvPr/>
          </p:nvSpPr>
          <p:spPr>
            <a:xfrm>
              <a:off x="-8953920" y="2390040"/>
              <a:ext cx="48240" cy="16920"/>
            </a:xfrm>
            <a:custGeom>
              <a:avLst/>
              <a:gdLst>
                <a:gd name="textAreaLeft" fmla="*/ 0 w 48240"/>
                <a:gd name="textAreaRight" fmla="*/ 48960 w 48240"/>
                <a:gd name="textAreaTop" fmla="*/ 0 h 16920"/>
                <a:gd name="textAreaBottom" fmla="*/ 17640 h 16920"/>
              </a:gdLst>
              <a:ahLst/>
              <a:cxnLst/>
              <a:rect l="textAreaLeft" t="textAreaTop" r="textAreaRight" b="textAreaBottom"/>
              <a:pathLst>
                <a:path w="8" h="3">
                  <a:moveTo>
                    <a:pt x="8" y="0"/>
                  </a:moveTo>
                  <a:lnTo>
                    <a:pt x="5" y="0"/>
                  </a:lnTo>
                  <a:lnTo>
                    <a:pt x="0" y="3"/>
                  </a:lnTo>
                  <a:lnTo>
                    <a:pt x="2" y="3"/>
                  </a:lnTo>
                  <a:lnTo>
                    <a:pt x="5" y="0"/>
                  </a:lnTo>
                  <a:lnTo>
                    <a:pt x="5" y="0"/>
                  </a:lnTo>
                  <a:lnTo>
                    <a:pt x="8"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2" name="Freeform 4044"/>
            <p:cNvSpPr/>
            <p:nvPr/>
          </p:nvSpPr>
          <p:spPr>
            <a:xfrm>
              <a:off x="126360" y="84790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3"/>
                  </a:moveTo>
                  <a:lnTo>
                    <a:pt x="3" y="0"/>
                  </a:lnTo>
                  <a:lnTo>
                    <a:pt x="3" y="3"/>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3" name="Freeform 4045"/>
            <p:cNvSpPr/>
            <p:nvPr/>
          </p:nvSpPr>
          <p:spPr>
            <a:xfrm>
              <a:off x="248400" y="102121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4" name="Freeform 4046"/>
            <p:cNvSpPr/>
            <p:nvPr/>
          </p:nvSpPr>
          <p:spPr>
            <a:xfrm>
              <a:off x="-5020560" y="611964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0" y="2"/>
                  </a:lnTo>
                  <a:lnTo>
                    <a:pt x="3"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5" name="Freeform 4047"/>
            <p:cNvSpPr/>
            <p:nvPr/>
          </p:nvSpPr>
          <p:spPr>
            <a:xfrm>
              <a:off x="-6026760" y="398844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0"/>
                  </a:lnTo>
                  <a:lnTo>
                    <a:pt x="0"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6" name="Freeform 4048"/>
            <p:cNvSpPr/>
            <p:nvPr/>
          </p:nvSpPr>
          <p:spPr>
            <a:xfrm>
              <a:off x="-6026760" y="395352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0"/>
                  </a:lnTo>
                  <a:lnTo>
                    <a:pt x="0" y="3"/>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7" name="Freeform 4049"/>
            <p:cNvSpPr/>
            <p:nvPr/>
          </p:nvSpPr>
          <p:spPr>
            <a:xfrm>
              <a:off x="-1922760" y="549900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8" name="Freeform 4050"/>
            <p:cNvSpPr/>
            <p:nvPr/>
          </p:nvSpPr>
          <p:spPr>
            <a:xfrm>
              <a:off x="-1922760" y="5534280"/>
              <a:ext cx="17640" cy="34560"/>
            </a:xfrm>
            <a:custGeom>
              <a:avLst/>
              <a:gdLst>
                <a:gd name="textAreaLeft" fmla="*/ 0 w 17640"/>
                <a:gd name="textAreaRight" fmla="*/ 18360 w 17640"/>
                <a:gd name="textAreaTop" fmla="*/ 0 h 34560"/>
                <a:gd name="textAreaBottom" fmla="*/ 35280 h 34560"/>
              </a:gdLst>
              <a:ahLst/>
              <a:cxnLst/>
              <a:rect l="textAreaLeft" t="textAreaTop" r="textAreaRight" b="textAreaBottom"/>
              <a:pathLst>
                <a:path w="3" h="6">
                  <a:moveTo>
                    <a:pt x="3" y="0"/>
                  </a:moveTo>
                  <a:lnTo>
                    <a:pt x="3" y="3"/>
                  </a:lnTo>
                  <a:lnTo>
                    <a:pt x="0" y="6"/>
                  </a:lnTo>
                  <a:lnTo>
                    <a:pt x="3"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29" name="Freeform 4051"/>
            <p:cNvSpPr/>
            <p:nvPr/>
          </p:nvSpPr>
          <p:spPr>
            <a:xfrm>
              <a:off x="-2008080" y="5604480"/>
              <a:ext cx="36000" cy="11160"/>
            </a:xfrm>
            <a:custGeom>
              <a:avLst/>
              <a:gdLst>
                <a:gd name="textAreaLeft" fmla="*/ 0 w 36000"/>
                <a:gd name="textAreaRight" fmla="*/ 36720 w 36000"/>
                <a:gd name="textAreaTop" fmla="*/ 0 h 11160"/>
                <a:gd name="textAreaBottom" fmla="*/ 11880 h 11160"/>
              </a:gdLst>
              <a:ahLst/>
              <a:cxnLst/>
              <a:rect l="textAreaLeft" t="textAreaTop" r="textAreaRight" b="textAreaBottom"/>
              <a:pathLst>
                <a:path w="6" h="2">
                  <a:moveTo>
                    <a:pt x="6" y="0"/>
                  </a:moveTo>
                  <a:lnTo>
                    <a:pt x="0" y="2"/>
                  </a:lnTo>
                  <a:lnTo>
                    <a:pt x="3" y="2"/>
                  </a:lnTo>
                  <a:lnTo>
                    <a:pt x="3" y="0"/>
                  </a:lnTo>
                  <a:lnTo>
                    <a:pt x="6"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0" name="Freeform 4052"/>
            <p:cNvSpPr/>
            <p:nvPr/>
          </p:nvSpPr>
          <p:spPr>
            <a:xfrm>
              <a:off x="-2038680" y="561600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5" y="0"/>
                  </a:moveTo>
                  <a:lnTo>
                    <a:pt x="2" y="0"/>
                  </a:lnTo>
                  <a:lnTo>
                    <a:pt x="0" y="3"/>
                  </a:lnTo>
                  <a:lnTo>
                    <a:pt x="2" y="0"/>
                  </a:lnTo>
                  <a:lnTo>
                    <a:pt x="2" y="0"/>
                  </a:lnTo>
                  <a:lnTo>
                    <a:pt x="5"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1" name="Freeform 4053"/>
            <p:cNvSpPr/>
            <p:nvPr/>
          </p:nvSpPr>
          <p:spPr>
            <a:xfrm>
              <a:off x="-2075040" y="5633640"/>
              <a:ext cx="36000" cy="16920"/>
            </a:xfrm>
            <a:custGeom>
              <a:avLst/>
              <a:gdLst>
                <a:gd name="textAreaLeft" fmla="*/ 0 w 36000"/>
                <a:gd name="textAreaRight" fmla="*/ 36720 w 36000"/>
                <a:gd name="textAreaTop" fmla="*/ 0 h 16920"/>
                <a:gd name="textAreaBottom" fmla="*/ 17640 h 16920"/>
              </a:gdLst>
              <a:ahLst/>
              <a:cxnLst/>
              <a:rect l="textAreaLeft" t="textAreaTop" r="textAreaRight" b="textAreaBottom"/>
              <a:pathLst>
                <a:path w="6" h="3">
                  <a:moveTo>
                    <a:pt x="0" y="3"/>
                  </a:moveTo>
                  <a:lnTo>
                    <a:pt x="3" y="3"/>
                  </a:lnTo>
                  <a:lnTo>
                    <a:pt x="6" y="0"/>
                  </a:lnTo>
                  <a:lnTo>
                    <a:pt x="3" y="3"/>
                  </a:lnTo>
                  <a:lnTo>
                    <a:pt x="0" y="3"/>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2" name="Freeform 4054"/>
            <p:cNvSpPr/>
            <p:nvPr/>
          </p:nvSpPr>
          <p:spPr>
            <a:xfrm>
              <a:off x="-2093400" y="56512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0" y="3"/>
                  </a:lnTo>
                  <a:lnTo>
                    <a:pt x="3" y="3"/>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3" name="Freeform 4055"/>
            <p:cNvSpPr/>
            <p:nvPr/>
          </p:nvSpPr>
          <p:spPr>
            <a:xfrm>
              <a:off x="-3636360" y="6435720"/>
              <a:ext cx="5400" cy="46080"/>
            </a:xfrm>
            <a:custGeom>
              <a:avLst/>
              <a:gdLst>
                <a:gd name="textAreaLeft" fmla="*/ 0 w 5400"/>
                <a:gd name="textAreaRight" fmla="*/ 6120 w 5400"/>
                <a:gd name="textAreaTop" fmla="*/ 0 h 46080"/>
                <a:gd name="textAreaBottom" fmla="*/ 46800 h 46080"/>
              </a:gdLst>
              <a:ahLst/>
              <a:cxnLst/>
              <a:rect l="textAreaLeft" t="textAreaTop" r="textAreaRight" b="textAreaBottom"/>
              <a:pathLst>
                <a:path h="8">
                  <a:moveTo>
                    <a:pt x="0" y="0"/>
                  </a:moveTo>
                  <a:lnTo>
                    <a:pt x="0" y="3"/>
                  </a:lnTo>
                  <a:lnTo>
                    <a:pt x="0" y="8"/>
                  </a:lnTo>
                  <a:lnTo>
                    <a:pt x="0" y="5"/>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1800" rIns="90000" bIns="18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4" name="Freeform 4064"/>
            <p:cNvSpPr/>
            <p:nvPr/>
          </p:nvSpPr>
          <p:spPr>
            <a:xfrm>
              <a:off x="5913720" y="53524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3" y="3"/>
                  </a:lnTo>
                  <a:lnTo>
                    <a:pt x="0"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5" name="Freeform 4065"/>
            <p:cNvSpPr/>
            <p:nvPr/>
          </p:nvSpPr>
          <p:spPr>
            <a:xfrm>
              <a:off x="5724720" y="543456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0" y="0"/>
                  </a:moveTo>
                  <a:lnTo>
                    <a:pt x="0" y="3"/>
                  </a:lnTo>
                  <a:lnTo>
                    <a:pt x="3" y="3"/>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6" name="Freeform 4066"/>
            <p:cNvSpPr/>
            <p:nvPr/>
          </p:nvSpPr>
          <p:spPr>
            <a:xfrm>
              <a:off x="3230280" y="3836160"/>
              <a:ext cx="11520" cy="16920"/>
            </a:xfrm>
            <a:custGeom>
              <a:avLst/>
              <a:gdLst>
                <a:gd name="textAreaLeft" fmla="*/ 0 w 11520"/>
                <a:gd name="textAreaRight" fmla="*/ 12240 w 11520"/>
                <a:gd name="textAreaTop" fmla="*/ 0 h 16920"/>
                <a:gd name="textAreaBottom" fmla="*/ 17640 h 16920"/>
              </a:gdLst>
              <a:ahLst/>
              <a:cxnLst/>
              <a:rect l="textAreaLeft" t="textAreaTop" r="textAreaRight" b="textAreaBottom"/>
              <a:pathLst>
                <a:path w="2" h="3">
                  <a:moveTo>
                    <a:pt x="2" y="0"/>
                  </a:moveTo>
                  <a:lnTo>
                    <a:pt x="0" y="0"/>
                  </a:lnTo>
                  <a:lnTo>
                    <a:pt x="2" y="3"/>
                  </a:lnTo>
                  <a:lnTo>
                    <a:pt x="2"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7" name="Freeform 4067"/>
            <p:cNvSpPr/>
            <p:nvPr/>
          </p:nvSpPr>
          <p:spPr>
            <a:xfrm>
              <a:off x="13213080" y="80341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3" y="0"/>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8" name="Rectangle 4068"/>
            <p:cNvSpPr/>
            <p:nvPr/>
          </p:nvSpPr>
          <p:spPr>
            <a:xfrm>
              <a:off x="13195080" y="801648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39" name="Rectangle 4069"/>
            <p:cNvSpPr/>
            <p:nvPr/>
          </p:nvSpPr>
          <p:spPr>
            <a:xfrm>
              <a:off x="13017960" y="78818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0" name="Rectangle 4070"/>
            <p:cNvSpPr/>
            <p:nvPr/>
          </p:nvSpPr>
          <p:spPr>
            <a:xfrm>
              <a:off x="13280400" y="7928640"/>
              <a:ext cx="17640" cy="16920"/>
            </a:xfrm>
            <a:prstGeom prst="rect">
              <a:avLst/>
            </a:prstGeom>
            <a:solidFill>
              <a:schemeClr val="bg1">
                <a:lumMod val="75000"/>
              </a:schemeClr>
            </a:solidFill>
            <a:ln w="9525">
              <a:solidFill>
                <a:srgbClr val="FFFFFF"/>
              </a:solidFill>
              <a:miter/>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1" name="Freeform 4071"/>
            <p:cNvSpPr/>
            <p:nvPr/>
          </p:nvSpPr>
          <p:spPr>
            <a:xfrm>
              <a:off x="12914280" y="7899480"/>
              <a:ext cx="139680" cy="81360"/>
            </a:xfrm>
            <a:custGeom>
              <a:avLst/>
              <a:gdLst>
                <a:gd name="textAreaLeft" fmla="*/ 0 w 139680"/>
                <a:gd name="textAreaRight" fmla="*/ 140400 w 139680"/>
                <a:gd name="textAreaTop" fmla="*/ 0 h 81360"/>
                <a:gd name="textAreaBottom" fmla="*/ 82080 h 81360"/>
              </a:gdLst>
              <a:ahLst/>
              <a:cxnLst/>
              <a:rect l="textAreaLeft" t="textAreaTop" r="textAreaRight" b="textAreaBottom"/>
              <a:pathLst>
                <a:path w="23" h="14">
                  <a:moveTo>
                    <a:pt x="0" y="8"/>
                  </a:moveTo>
                  <a:lnTo>
                    <a:pt x="3" y="8"/>
                  </a:lnTo>
                  <a:lnTo>
                    <a:pt x="6" y="5"/>
                  </a:lnTo>
                  <a:lnTo>
                    <a:pt x="9" y="5"/>
                  </a:lnTo>
                  <a:lnTo>
                    <a:pt x="12" y="3"/>
                  </a:lnTo>
                  <a:lnTo>
                    <a:pt x="15" y="3"/>
                  </a:lnTo>
                  <a:lnTo>
                    <a:pt x="15" y="0"/>
                  </a:lnTo>
                  <a:lnTo>
                    <a:pt x="17" y="0"/>
                  </a:lnTo>
                  <a:lnTo>
                    <a:pt x="15" y="0"/>
                  </a:lnTo>
                  <a:lnTo>
                    <a:pt x="15" y="3"/>
                  </a:lnTo>
                  <a:lnTo>
                    <a:pt x="15" y="5"/>
                  </a:lnTo>
                  <a:lnTo>
                    <a:pt x="17" y="5"/>
                  </a:lnTo>
                  <a:lnTo>
                    <a:pt x="15" y="3"/>
                  </a:lnTo>
                  <a:lnTo>
                    <a:pt x="17" y="3"/>
                  </a:lnTo>
                  <a:lnTo>
                    <a:pt x="20" y="3"/>
                  </a:lnTo>
                  <a:lnTo>
                    <a:pt x="23" y="3"/>
                  </a:lnTo>
                  <a:lnTo>
                    <a:pt x="20" y="8"/>
                  </a:lnTo>
                  <a:lnTo>
                    <a:pt x="17" y="11"/>
                  </a:lnTo>
                  <a:lnTo>
                    <a:pt x="15" y="8"/>
                  </a:lnTo>
                  <a:lnTo>
                    <a:pt x="12" y="5"/>
                  </a:lnTo>
                  <a:lnTo>
                    <a:pt x="12" y="8"/>
                  </a:lnTo>
                  <a:lnTo>
                    <a:pt x="9" y="14"/>
                  </a:lnTo>
                  <a:lnTo>
                    <a:pt x="3" y="8"/>
                  </a:lnTo>
                  <a:lnTo>
                    <a:pt x="0" y="8"/>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7080" rIns="90000" bIns="3708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2" name="Freeform 4073"/>
            <p:cNvSpPr/>
            <p:nvPr/>
          </p:nvSpPr>
          <p:spPr>
            <a:xfrm>
              <a:off x="13213080" y="7963920"/>
              <a:ext cx="29880" cy="16920"/>
            </a:xfrm>
            <a:custGeom>
              <a:avLst/>
              <a:gdLst>
                <a:gd name="textAreaLeft" fmla="*/ 0 w 29880"/>
                <a:gd name="textAreaRight" fmla="*/ 30600 w 29880"/>
                <a:gd name="textAreaTop" fmla="*/ 0 h 16920"/>
                <a:gd name="textAreaBottom" fmla="*/ 17640 h 16920"/>
              </a:gdLst>
              <a:ahLst/>
              <a:cxnLst/>
              <a:rect l="textAreaLeft" t="textAreaTop" r="textAreaRight" b="textAreaBottom"/>
              <a:pathLst>
                <a:path w="5" h="3">
                  <a:moveTo>
                    <a:pt x="3" y="0"/>
                  </a:moveTo>
                  <a:lnTo>
                    <a:pt x="5" y="3"/>
                  </a:lnTo>
                  <a:lnTo>
                    <a:pt x="3" y="3"/>
                  </a:lnTo>
                  <a:lnTo>
                    <a:pt x="0" y="3"/>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3" name="Freeform 4074"/>
            <p:cNvSpPr/>
            <p:nvPr/>
          </p:nvSpPr>
          <p:spPr>
            <a:xfrm>
              <a:off x="14146200" y="939816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3" y="2"/>
                  </a:moveTo>
                  <a:lnTo>
                    <a:pt x="3" y="0"/>
                  </a:lnTo>
                  <a:lnTo>
                    <a:pt x="0" y="2"/>
                  </a:lnTo>
                  <a:lnTo>
                    <a:pt x="3" y="2"/>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4" name="Freeform 4078"/>
            <p:cNvSpPr/>
            <p:nvPr/>
          </p:nvSpPr>
          <p:spPr>
            <a:xfrm>
              <a:off x="18079560" y="4052880"/>
              <a:ext cx="17640" cy="16920"/>
            </a:xfrm>
            <a:custGeom>
              <a:avLst/>
              <a:gdLst>
                <a:gd name="textAreaLeft" fmla="*/ 0 w 17640"/>
                <a:gd name="textAreaRight" fmla="*/ 18360 w 17640"/>
                <a:gd name="textAreaTop" fmla="*/ 0 h 16920"/>
                <a:gd name="textAreaBottom" fmla="*/ 17640 h 16920"/>
              </a:gdLst>
              <a:ahLst/>
              <a:cxnLst/>
              <a:rect l="textAreaLeft" t="textAreaTop" r="textAreaRight" b="textAreaBottom"/>
              <a:pathLst>
                <a:path w="3" h="3">
                  <a:moveTo>
                    <a:pt x="3" y="0"/>
                  </a:moveTo>
                  <a:lnTo>
                    <a:pt x="3" y="3"/>
                  </a:lnTo>
                  <a:lnTo>
                    <a:pt x="0" y="3"/>
                  </a:lnTo>
                  <a:lnTo>
                    <a:pt x="0" y="0"/>
                  </a:lnTo>
                  <a:lnTo>
                    <a:pt x="0" y="0"/>
                  </a:lnTo>
                  <a:lnTo>
                    <a:pt x="3"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27360" rIns="90000" bIns="-2736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5" name="Freeform 4079"/>
            <p:cNvSpPr/>
            <p:nvPr/>
          </p:nvSpPr>
          <p:spPr>
            <a:xfrm>
              <a:off x="-10082160" y="4023720"/>
              <a:ext cx="17640" cy="11160"/>
            </a:xfrm>
            <a:custGeom>
              <a:avLst/>
              <a:gdLst>
                <a:gd name="textAreaLeft" fmla="*/ 0 w 17640"/>
                <a:gd name="textAreaRight" fmla="*/ 18360 w 17640"/>
                <a:gd name="textAreaTop" fmla="*/ 0 h 11160"/>
                <a:gd name="textAreaBottom" fmla="*/ 11880 h 11160"/>
              </a:gdLst>
              <a:ahLst/>
              <a:cxnLst/>
              <a:rect l="textAreaLeft" t="textAreaTop" r="textAreaRight" b="textAreaBottom"/>
              <a:pathLst>
                <a:path w="3" h="2">
                  <a:moveTo>
                    <a:pt x="0" y="0"/>
                  </a:moveTo>
                  <a:lnTo>
                    <a:pt x="3" y="0"/>
                  </a:lnTo>
                  <a:lnTo>
                    <a:pt x="3" y="2"/>
                  </a:lnTo>
                  <a:lnTo>
                    <a:pt x="3" y="0"/>
                  </a:lnTo>
                  <a:lnTo>
                    <a:pt x="3" y="2"/>
                  </a:lnTo>
                  <a:lnTo>
                    <a:pt x="0" y="2"/>
                  </a:lnTo>
                  <a:lnTo>
                    <a:pt x="0" y="2"/>
                  </a:lnTo>
                  <a:lnTo>
                    <a:pt x="0" y="0"/>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33120" rIns="90000" bIns="-331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6" name="Freeform 4080"/>
            <p:cNvSpPr/>
            <p:nvPr/>
          </p:nvSpPr>
          <p:spPr>
            <a:xfrm>
              <a:off x="-10082160" y="4052880"/>
              <a:ext cx="36000" cy="34560"/>
            </a:xfrm>
            <a:custGeom>
              <a:avLst/>
              <a:gdLst>
                <a:gd name="textAreaLeft" fmla="*/ 0 w 36000"/>
                <a:gd name="textAreaRight" fmla="*/ 36720 w 36000"/>
                <a:gd name="textAreaTop" fmla="*/ 0 h 34560"/>
                <a:gd name="textAreaBottom" fmla="*/ 35280 h 34560"/>
              </a:gdLst>
              <a:ahLst/>
              <a:cxnLst/>
              <a:rect l="textAreaLeft" t="textAreaTop" r="textAreaRight" b="textAreaBottom"/>
              <a:pathLst>
                <a:path w="6" h="6">
                  <a:moveTo>
                    <a:pt x="3" y="6"/>
                  </a:moveTo>
                  <a:lnTo>
                    <a:pt x="0" y="3"/>
                  </a:lnTo>
                  <a:lnTo>
                    <a:pt x="0" y="0"/>
                  </a:lnTo>
                  <a:lnTo>
                    <a:pt x="3" y="3"/>
                  </a:lnTo>
                  <a:lnTo>
                    <a:pt x="6" y="3"/>
                  </a:lnTo>
                  <a:lnTo>
                    <a:pt x="6" y="6"/>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9720" rIns="90000" bIns="-972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grpSp>
          <p:nvGrpSpPr>
            <p:cNvPr id="3047" name="Gruppieren 1419"/>
            <p:cNvGrpSpPr/>
            <p:nvPr/>
          </p:nvGrpSpPr>
          <p:grpSpPr>
            <a:xfrm>
              <a:off x="5480640" y="4585680"/>
              <a:ext cx="347040" cy="415080"/>
              <a:chOff x="5480640" y="4585680"/>
              <a:chExt cx="347040" cy="415080"/>
            </a:xfrm>
          </p:grpSpPr>
          <p:sp>
            <p:nvSpPr>
              <p:cNvPr id="3048" name="Freeform 2720"/>
              <p:cNvSpPr/>
              <p:nvPr/>
            </p:nvSpPr>
            <p:spPr>
              <a:xfrm>
                <a:off x="5480640" y="4585680"/>
                <a:ext cx="347040" cy="415080"/>
              </a:xfrm>
              <a:custGeom>
                <a:avLst/>
                <a:gdLst>
                  <a:gd name="textAreaLeft" fmla="*/ 0 w 347040"/>
                  <a:gd name="textAreaRight" fmla="*/ 347760 w 347040"/>
                  <a:gd name="textAreaTop" fmla="*/ 0 h 415080"/>
                  <a:gd name="textAreaBottom" fmla="*/ 415800 h 415080"/>
                </a:gdLst>
                <a:ahLst/>
                <a:cxnLst/>
                <a:rect l="textAreaLeft" t="textAreaTop" r="textAreaRight" b="textAreaBottom"/>
                <a:pathLst>
                  <a:path w="57" h="71">
                    <a:moveTo>
                      <a:pt x="3" y="6"/>
                    </a:moveTo>
                    <a:lnTo>
                      <a:pt x="3" y="9"/>
                    </a:lnTo>
                    <a:lnTo>
                      <a:pt x="6" y="12"/>
                    </a:lnTo>
                    <a:lnTo>
                      <a:pt x="6" y="14"/>
                    </a:lnTo>
                    <a:lnTo>
                      <a:pt x="9" y="14"/>
                    </a:lnTo>
                    <a:lnTo>
                      <a:pt x="11" y="17"/>
                    </a:lnTo>
                    <a:lnTo>
                      <a:pt x="6" y="17"/>
                    </a:lnTo>
                    <a:lnTo>
                      <a:pt x="6" y="20"/>
                    </a:lnTo>
                    <a:lnTo>
                      <a:pt x="9" y="23"/>
                    </a:lnTo>
                    <a:lnTo>
                      <a:pt x="6" y="29"/>
                    </a:lnTo>
                    <a:lnTo>
                      <a:pt x="11" y="31"/>
                    </a:lnTo>
                    <a:lnTo>
                      <a:pt x="14" y="34"/>
                    </a:lnTo>
                    <a:lnTo>
                      <a:pt x="9" y="34"/>
                    </a:lnTo>
                    <a:lnTo>
                      <a:pt x="11" y="37"/>
                    </a:lnTo>
                    <a:lnTo>
                      <a:pt x="14" y="37"/>
                    </a:lnTo>
                    <a:lnTo>
                      <a:pt x="11" y="43"/>
                    </a:lnTo>
                    <a:lnTo>
                      <a:pt x="11" y="40"/>
                    </a:lnTo>
                    <a:lnTo>
                      <a:pt x="9" y="43"/>
                    </a:lnTo>
                    <a:lnTo>
                      <a:pt x="6" y="40"/>
                    </a:lnTo>
                    <a:lnTo>
                      <a:pt x="6" y="43"/>
                    </a:lnTo>
                    <a:lnTo>
                      <a:pt x="9" y="43"/>
                    </a:lnTo>
                    <a:lnTo>
                      <a:pt x="6" y="46"/>
                    </a:lnTo>
                    <a:lnTo>
                      <a:pt x="6" y="43"/>
                    </a:lnTo>
                    <a:lnTo>
                      <a:pt x="3" y="46"/>
                    </a:lnTo>
                    <a:lnTo>
                      <a:pt x="3" y="48"/>
                    </a:lnTo>
                    <a:lnTo>
                      <a:pt x="0" y="51"/>
                    </a:lnTo>
                    <a:lnTo>
                      <a:pt x="0" y="54"/>
                    </a:lnTo>
                    <a:lnTo>
                      <a:pt x="0" y="57"/>
                    </a:lnTo>
                    <a:lnTo>
                      <a:pt x="0" y="63"/>
                    </a:lnTo>
                    <a:lnTo>
                      <a:pt x="0" y="60"/>
                    </a:lnTo>
                    <a:lnTo>
                      <a:pt x="0" y="63"/>
                    </a:lnTo>
                    <a:lnTo>
                      <a:pt x="3" y="63"/>
                    </a:lnTo>
                    <a:lnTo>
                      <a:pt x="3" y="66"/>
                    </a:lnTo>
                    <a:lnTo>
                      <a:pt x="6" y="66"/>
                    </a:lnTo>
                    <a:lnTo>
                      <a:pt x="9" y="68"/>
                    </a:lnTo>
                    <a:lnTo>
                      <a:pt x="9" y="71"/>
                    </a:lnTo>
                    <a:lnTo>
                      <a:pt x="11" y="71"/>
                    </a:lnTo>
                    <a:lnTo>
                      <a:pt x="9" y="66"/>
                    </a:lnTo>
                    <a:lnTo>
                      <a:pt x="11" y="60"/>
                    </a:lnTo>
                    <a:lnTo>
                      <a:pt x="11" y="57"/>
                    </a:lnTo>
                    <a:lnTo>
                      <a:pt x="14" y="57"/>
                    </a:lnTo>
                    <a:lnTo>
                      <a:pt x="20" y="60"/>
                    </a:lnTo>
                    <a:lnTo>
                      <a:pt x="20" y="57"/>
                    </a:lnTo>
                    <a:lnTo>
                      <a:pt x="23" y="60"/>
                    </a:lnTo>
                    <a:lnTo>
                      <a:pt x="26" y="63"/>
                    </a:lnTo>
                    <a:lnTo>
                      <a:pt x="26" y="66"/>
                    </a:lnTo>
                    <a:lnTo>
                      <a:pt x="26" y="68"/>
                    </a:lnTo>
                    <a:lnTo>
                      <a:pt x="29" y="68"/>
                    </a:lnTo>
                    <a:lnTo>
                      <a:pt x="29" y="66"/>
                    </a:lnTo>
                    <a:lnTo>
                      <a:pt x="34" y="63"/>
                    </a:lnTo>
                    <a:lnTo>
                      <a:pt x="34" y="66"/>
                    </a:lnTo>
                    <a:lnTo>
                      <a:pt x="37" y="66"/>
                    </a:lnTo>
                    <a:lnTo>
                      <a:pt x="40" y="63"/>
                    </a:lnTo>
                    <a:lnTo>
                      <a:pt x="43" y="63"/>
                    </a:lnTo>
                    <a:lnTo>
                      <a:pt x="43" y="60"/>
                    </a:lnTo>
                    <a:lnTo>
                      <a:pt x="46" y="60"/>
                    </a:lnTo>
                    <a:lnTo>
                      <a:pt x="46" y="63"/>
                    </a:lnTo>
                    <a:lnTo>
                      <a:pt x="48" y="60"/>
                    </a:lnTo>
                    <a:lnTo>
                      <a:pt x="51" y="60"/>
                    </a:lnTo>
                    <a:lnTo>
                      <a:pt x="51" y="54"/>
                    </a:lnTo>
                    <a:lnTo>
                      <a:pt x="57" y="51"/>
                    </a:lnTo>
                    <a:lnTo>
                      <a:pt x="57" y="48"/>
                    </a:lnTo>
                    <a:lnTo>
                      <a:pt x="54" y="46"/>
                    </a:lnTo>
                    <a:lnTo>
                      <a:pt x="51" y="40"/>
                    </a:lnTo>
                    <a:lnTo>
                      <a:pt x="51" y="37"/>
                    </a:lnTo>
                    <a:lnTo>
                      <a:pt x="54" y="31"/>
                    </a:lnTo>
                    <a:lnTo>
                      <a:pt x="51" y="29"/>
                    </a:lnTo>
                    <a:lnTo>
                      <a:pt x="51" y="26"/>
                    </a:lnTo>
                    <a:lnTo>
                      <a:pt x="48" y="26"/>
                    </a:lnTo>
                    <a:lnTo>
                      <a:pt x="46" y="26"/>
                    </a:lnTo>
                    <a:lnTo>
                      <a:pt x="40" y="23"/>
                    </a:lnTo>
                    <a:lnTo>
                      <a:pt x="37" y="23"/>
                    </a:lnTo>
                    <a:lnTo>
                      <a:pt x="37" y="20"/>
                    </a:lnTo>
                    <a:lnTo>
                      <a:pt x="37" y="17"/>
                    </a:lnTo>
                    <a:lnTo>
                      <a:pt x="31" y="14"/>
                    </a:lnTo>
                    <a:lnTo>
                      <a:pt x="29" y="12"/>
                    </a:lnTo>
                    <a:lnTo>
                      <a:pt x="23" y="3"/>
                    </a:lnTo>
                    <a:lnTo>
                      <a:pt x="17" y="0"/>
                    </a:lnTo>
                    <a:lnTo>
                      <a:pt x="14" y="0"/>
                    </a:lnTo>
                    <a:lnTo>
                      <a:pt x="11" y="0"/>
                    </a:lnTo>
                    <a:lnTo>
                      <a:pt x="9" y="3"/>
                    </a:lnTo>
                    <a:lnTo>
                      <a:pt x="6" y="6"/>
                    </a:lnTo>
                    <a:lnTo>
                      <a:pt x="3" y="6"/>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49" name="Freeform 2720"/>
              <p:cNvSpPr/>
              <p:nvPr/>
            </p:nvSpPr>
            <p:spPr>
              <a:xfrm>
                <a:off x="5480640" y="4820040"/>
                <a:ext cx="227520" cy="180720"/>
              </a:xfrm>
              <a:custGeom>
                <a:avLst/>
                <a:gdLst>
                  <a:gd name="textAreaLeft" fmla="*/ 0 w 227520"/>
                  <a:gd name="textAreaRight" fmla="*/ 228240 w 227520"/>
                  <a:gd name="textAreaTop" fmla="*/ 0 h 180720"/>
                  <a:gd name="textAreaBottom" fmla="*/ 181440 h 180720"/>
                </a:gdLst>
                <a:ahLst/>
                <a:cxnLst/>
                <a:rect l="textAreaLeft" t="textAreaTop" r="textAreaRight" b="textAreaBottom"/>
                <a:pathLst>
                  <a:path w="69053" h="57153">
                    <a:moveTo>
                      <a:pt x="18761" y="2281"/>
                    </a:moveTo>
                    <a:lnTo>
                      <a:pt x="20282" y="3034"/>
                    </a:lnTo>
                    <a:lnTo>
                      <a:pt x="20282" y="5531"/>
                    </a:lnTo>
                    <a:lnTo>
                      <a:pt x="21283" y="3529"/>
                    </a:lnTo>
                    <a:cubicBezTo>
                      <a:pt x="35596" y="9613"/>
                      <a:pt x="46457" y="21338"/>
                      <a:pt x="55583" y="32676"/>
                    </a:cubicBezTo>
                    <a:cubicBezTo>
                      <a:pt x="58934" y="36839"/>
                      <a:pt x="63922" y="41782"/>
                      <a:pt x="69053" y="47102"/>
                    </a:cubicBezTo>
                    <a:lnTo>
                      <a:pt x="68220" y="47935"/>
                    </a:lnTo>
                    <a:lnTo>
                      <a:pt x="62689" y="47935"/>
                    </a:lnTo>
                    <a:lnTo>
                      <a:pt x="62689" y="42404"/>
                    </a:lnTo>
                    <a:lnTo>
                      <a:pt x="53470" y="47935"/>
                    </a:lnTo>
                    <a:lnTo>
                      <a:pt x="53470" y="51622"/>
                    </a:lnTo>
                    <a:lnTo>
                      <a:pt x="47939" y="51622"/>
                    </a:lnTo>
                    <a:lnTo>
                      <a:pt x="47939" y="47935"/>
                    </a:lnTo>
                    <a:lnTo>
                      <a:pt x="47939" y="42404"/>
                    </a:lnTo>
                    <a:lnTo>
                      <a:pt x="42407" y="36873"/>
                    </a:lnTo>
                    <a:lnTo>
                      <a:pt x="36876" y="31342"/>
                    </a:lnTo>
                    <a:lnTo>
                      <a:pt x="36876" y="36873"/>
                    </a:lnTo>
                    <a:lnTo>
                      <a:pt x="25813" y="31342"/>
                    </a:lnTo>
                    <a:lnTo>
                      <a:pt x="20282" y="31342"/>
                    </a:lnTo>
                    <a:lnTo>
                      <a:pt x="20282" y="36873"/>
                    </a:lnTo>
                    <a:lnTo>
                      <a:pt x="16594" y="47935"/>
                    </a:lnTo>
                    <a:lnTo>
                      <a:pt x="20282" y="57153"/>
                    </a:lnTo>
                    <a:lnTo>
                      <a:pt x="16594" y="57153"/>
                    </a:lnTo>
                    <a:lnTo>
                      <a:pt x="16594" y="51622"/>
                    </a:lnTo>
                    <a:lnTo>
                      <a:pt x="11063" y="47935"/>
                    </a:lnTo>
                    <a:lnTo>
                      <a:pt x="5532" y="47935"/>
                    </a:lnTo>
                    <a:lnTo>
                      <a:pt x="5532" y="42404"/>
                    </a:lnTo>
                    <a:lnTo>
                      <a:pt x="0" y="42404"/>
                    </a:lnTo>
                    <a:lnTo>
                      <a:pt x="0" y="36873"/>
                    </a:lnTo>
                    <a:lnTo>
                      <a:pt x="0" y="31342"/>
                    </a:lnTo>
                    <a:lnTo>
                      <a:pt x="0" y="25811"/>
                    </a:lnTo>
                    <a:lnTo>
                      <a:pt x="0" y="20280"/>
                    </a:lnTo>
                    <a:lnTo>
                      <a:pt x="5532" y="14749"/>
                    </a:lnTo>
                    <a:lnTo>
                      <a:pt x="5532" y="11062"/>
                    </a:lnTo>
                    <a:lnTo>
                      <a:pt x="11063" y="5531"/>
                    </a:lnTo>
                    <a:lnTo>
                      <a:pt x="11063" y="11062"/>
                    </a:lnTo>
                    <a:lnTo>
                      <a:pt x="16594" y="5531"/>
                    </a:lnTo>
                    <a:close/>
                    <a:moveTo>
                      <a:pt x="11063" y="0"/>
                    </a:moveTo>
                    <a:lnTo>
                      <a:pt x="16594" y="5531"/>
                    </a:lnTo>
                    <a:lnTo>
                      <a:pt x="11063" y="5531"/>
                    </a:lnTo>
                    <a:close/>
                  </a:path>
                </a:pathLst>
              </a:custGeom>
              <a:solidFill>
                <a:schemeClr val="bg1">
                  <a:lumMod val="75000"/>
                </a:schemeClr>
              </a:solidFill>
              <a:ln w="9525">
                <a:solidFill>
                  <a:srgbClr val="FFFFFF"/>
                </a:solidFill>
                <a:round/>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endParaRPr lang="en-GB" sz="1800" b="0" strike="noStrike" spc="-1">
                  <a:solidFill>
                    <a:srgbClr val="000000"/>
                  </a:solidFill>
                  <a:latin typeface="Century Gothic"/>
                </a:endParaRPr>
              </a:p>
            </p:txBody>
          </p:sp>
          <p:sp>
            <p:nvSpPr>
              <p:cNvPr id="3050" name="Freihandform 1422"/>
              <p:cNvSpPr/>
              <p:nvPr/>
            </p:nvSpPr>
            <p:spPr>
              <a:xfrm>
                <a:off x="5617080" y="4840200"/>
                <a:ext cx="159840" cy="131040"/>
              </a:xfrm>
              <a:custGeom>
                <a:avLst/>
                <a:gdLst>
                  <a:gd name="textAreaLeft" fmla="*/ 0 w 159840"/>
                  <a:gd name="textAreaRight" fmla="*/ 160560 w 159840"/>
                  <a:gd name="textAreaTop" fmla="*/ 0 h 131040"/>
                  <a:gd name="textAreaBottom" fmla="*/ 131760 h 131040"/>
                </a:gdLst>
                <a:ahLst/>
                <a:cxnLst/>
                <a:rect l="textAreaLeft" t="textAreaTop" r="textAreaRight" b="textAreaBottom"/>
                <a:pathLst>
                  <a:path w="48518" h="41510">
                    <a:moveTo>
                      <a:pt x="21415" y="57"/>
                    </a:moveTo>
                    <a:cubicBezTo>
                      <a:pt x="24238" y="527"/>
                      <a:pt x="26178" y="3232"/>
                      <a:pt x="28559" y="4819"/>
                    </a:cubicBezTo>
                    <a:cubicBezTo>
                      <a:pt x="39671" y="21488"/>
                      <a:pt x="33321" y="15932"/>
                      <a:pt x="45228" y="23869"/>
                    </a:cubicBezTo>
                    <a:lnTo>
                      <a:pt x="48518" y="30448"/>
                    </a:lnTo>
                    <a:lnTo>
                      <a:pt x="47191" y="30448"/>
                    </a:lnTo>
                    <a:lnTo>
                      <a:pt x="43504" y="35979"/>
                    </a:lnTo>
                    <a:lnTo>
                      <a:pt x="43504" y="30448"/>
                    </a:lnTo>
                    <a:lnTo>
                      <a:pt x="37972" y="30448"/>
                    </a:lnTo>
                    <a:lnTo>
                      <a:pt x="37972" y="35979"/>
                    </a:lnTo>
                    <a:lnTo>
                      <a:pt x="32441" y="35979"/>
                    </a:lnTo>
                    <a:lnTo>
                      <a:pt x="26909" y="41510"/>
                    </a:lnTo>
                    <a:lnTo>
                      <a:pt x="23327" y="41510"/>
                    </a:lnTo>
                    <a:cubicBezTo>
                      <a:pt x="22165" y="39899"/>
                      <a:pt x="22308" y="37560"/>
                      <a:pt x="21415" y="35776"/>
                    </a:cubicBezTo>
                    <a:cubicBezTo>
                      <a:pt x="17445" y="27837"/>
                      <a:pt x="16654" y="28633"/>
                      <a:pt x="9509" y="23869"/>
                    </a:cubicBezTo>
                    <a:cubicBezTo>
                      <a:pt x="7922" y="21488"/>
                      <a:pt x="6982" y="18514"/>
                      <a:pt x="4747" y="16726"/>
                    </a:cubicBezTo>
                    <a:lnTo>
                      <a:pt x="0" y="10487"/>
                    </a:lnTo>
                    <a:cubicBezTo>
                      <a:pt x="193" y="9193"/>
                      <a:pt x="1572" y="8392"/>
                      <a:pt x="2365" y="7201"/>
                    </a:cubicBezTo>
                    <a:cubicBezTo>
                      <a:pt x="3952" y="4820"/>
                      <a:pt x="10269" y="3939"/>
                      <a:pt x="14272" y="2438"/>
                    </a:cubicBezTo>
                    <a:cubicBezTo>
                      <a:pt x="16622" y="1557"/>
                      <a:pt x="18939" y="-356"/>
                      <a:pt x="21415" y="57"/>
                    </a:cubicBezTo>
                    <a:close/>
                  </a:path>
                </a:pathLst>
              </a:custGeom>
              <a:solidFill>
                <a:schemeClr val="bg1">
                  <a:lumMod val="75000"/>
                </a:schemeClr>
              </a:solidFill>
              <a:ln w="9525" cap="rnd">
                <a:solidFill>
                  <a:srgbClr val="FFFFFF"/>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GB" sz="1800" b="0" strike="noStrike" spc="-1">
                  <a:solidFill>
                    <a:srgbClr val="FFFFFF"/>
                  </a:solidFill>
                  <a:latin typeface="Century Gothic"/>
                </a:endParaRPr>
              </a:p>
            </p:txBody>
          </p:sp>
        </p:grpSp>
      </p:grpSp>
      <p:sp>
        <p:nvSpPr>
          <p:cNvPr id="3051" name="PlaceHolder 1"/>
          <p:cNvSpPr>
            <a:spLocks noGrp="1"/>
          </p:cNvSpPr>
          <p:nvPr>
            <p:ph type="title"/>
          </p:nvPr>
        </p:nvSpPr>
        <p:spPr>
          <a:xfrm>
            <a:off x="1008360" y="559440"/>
            <a:ext cx="10571400" cy="74592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F0F55"/>
                </a:solidFill>
                <a:latin typeface="Poppins SemiBold"/>
              </a:rPr>
              <a:t>16 aktive National Chapter</a:t>
            </a:r>
            <a:endParaRPr lang="de-DE" sz="3200" b="0" strike="noStrike" spc="-1">
              <a:solidFill>
                <a:srgbClr val="000000"/>
              </a:solidFill>
              <a:latin typeface="Arial"/>
            </a:endParaRPr>
          </a:p>
        </p:txBody>
      </p:sp>
      <p:sp>
        <p:nvSpPr>
          <p:cNvPr id="3052" name="PlaceHolder 2"/>
          <p:cNvSpPr>
            <a:spLocks noGrp="1"/>
          </p:cNvSpPr>
          <p:nvPr>
            <p:ph/>
          </p:nvPr>
        </p:nvSpPr>
        <p:spPr>
          <a:xfrm>
            <a:off x="8688600" y="1930680"/>
            <a:ext cx="1745280" cy="2588400"/>
          </a:xfrm>
          <a:prstGeom prst="rect">
            <a:avLst/>
          </a:prstGeom>
          <a:noFill/>
          <a:ln w="28440">
            <a:solidFill>
              <a:srgbClr val="0D29F9"/>
            </a:solidFill>
            <a:prstDash val="sysDot"/>
            <a:round/>
          </a:ln>
        </p:spPr>
        <p:txBody>
          <a:bodyPr lIns="91440" tIns="45720" rIns="91440" bIns="45720" anchor="t">
            <a:normAutofit/>
          </a:bodyPr>
          <a:lstStyle/>
          <a:p>
            <a:pPr indent="0" defTabSz="457200">
              <a:lnSpc>
                <a:spcPct val="250000"/>
              </a:lnSpc>
              <a:spcBef>
                <a:spcPts val="360"/>
              </a:spcBef>
              <a:spcAft>
                <a:spcPts val="601"/>
              </a:spcAft>
              <a:buNone/>
              <a:tabLst>
                <a:tab pos="0" algn="l"/>
              </a:tabLst>
            </a:pPr>
            <a:r>
              <a:rPr lang="en-GB" sz="1800" b="1" strike="noStrike" spc="-1">
                <a:solidFill>
                  <a:srgbClr val="00B0F0"/>
                </a:solidFill>
                <a:latin typeface="Poppins"/>
              </a:rPr>
              <a:t>5 neue NCs: </a:t>
            </a:r>
            <a:endParaRPr lang="de-DE" sz="1800" b="0" strike="noStrike" spc="-1">
              <a:solidFill>
                <a:srgbClr val="000000"/>
              </a:solidFill>
              <a:latin typeface="Arial"/>
            </a:endParaRPr>
          </a:p>
          <a:p>
            <a:pPr marL="343080" indent="-343080" defTabSz="457200">
              <a:lnSpc>
                <a:spcPct val="80000"/>
              </a:lnSpc>
              <a:spcBef>
                <a:spcPts val="281"/>
              </a:spcBef>
              <a:spcAft>
                <a:spcPts val="601"/>
              </a:spcAft>
              <a:buClr>
                <a:srgbClr val="0F0F55"/>
              </a:buClr>
              <a:buSzPct val="142000"/>
              <a:buFont typeface="Arial"/>
              <a:buChar char="•"/>
              <a:tabLst>
                <a:tab pos="0" algn="l"/>
              </a:tabLst>
            </a:pPr>
            <a:r>
              <a:rPr lang="en-GB" sz="1400" b="0" strike="noStrike" spc="-1">
                <a:solidFill>
                  <a:srgbClr val="002060"/>
                </a:solidFill>
                <a:latin typeface="Poppins"/>
              </a:rPr>
              <a:t>Andorra </a:t>
            </a:r>
            <a:endParaRPr lang="de-DE" sz="1400" b="0" strike="noStrike" spc="-1">
              <a:solidFill>
                <a:srgbClr val="000000"/>
              </a:solidFill>
              <a:latin typeface="Arial"/>
            </a:endParaRPr>
          </a:p>
          <a:p>
            <a:pPr marL="343080" indent="-343080" defTabSz="457200">
              <a:lnSpc>
                <a:spcPct val="80000"/>
              </a:lnSpc>
              <a:spcBef>
                <a:spcPts val="281"/>
              </a:spcBef>
              <a:spcAft>
                <a:spcPts val="601"/>
              </a:spcAft>
              <a:buClr>
                <a:srgbClr val="0F0F55"/>
              </a:buClr>
              <a:buSzPct val="142000"/>
              <a:buFont typeface="Arial"/>
              <a:buChar char="•"/>
              <a:tabLst>
                <a:tab pos="0" algn="l"/>
              </a:tabLst>
            </a:pPr>
            <a:r>
              <a:rPr lang="en-GB" sz="1400" b="0" strike="noStrike" spc="-1">
                <a:solidFill>
                  <a:srgbClr val="002060"/>
                </a:solidFill>
                <a:latin typeface="Poppins"/>
              </a:rPr>
              <a:t>Deutschland</a:t>
            </a:r>
            <a:endParaRPr lang="de-DE" sz="1400" b="0" strike="noStrike" spc="-1">
              <a:solidFill>
                <a:srgbClr val="000000"/>
              </a:solidFill>
              <a:latin typeface="Arial"/>
            </a:endParaRPr>
          </a:p>
          <a:p>
            <a:pPr marL="343080" indent="-343080" defTabSz="457200">
              <a:lnSpc>
                <a:spcPct val="80000"/>
              </a:lnSpc>
              <a:spcBef>
                <a:spcPts val="281"/>
              </a:spcBef>
              <a:spcAft>
                <a:spcPts val="601"/>
              </a:spcAft>
              <a:buClr>
                <a:srgbClr val="0F0F55"/>
              </a:buClr>
              <a:buSzPct val="142000"/>
              <a:buFont typeface="Arial"/>
              <a:buChar char="•"/>
              <a:tabLst>
                <a:tab pos="0" algn="l"/>
              </a:tabLst>
            </a:pPr>
            <a:r>
              <a:rPr lang="en-GB" sz="1400" b="0" strike="noStrike" spc="-1">
                <a:solidFill>
                  <a:srgbClr val="002060"/>
                </a:solidFill>
                <a:latin typeface="Poppins"/>
              </a:rPr>
              <a:t>Portugal </a:t>
            </a:r>
            <a:endParaRPr lang="de-DE" sz="1400" b="0" strike="noStrike" spc="-1">
              <a:solidFill>
                <a:srgbClr val="000000"/>
              </a:solidFill>
              <a:latin typeface="Arial"/>
            </a:endParaRPr>
          </a:p>
          <a:p>
            <a:pPr marL="343080" indent="-343080" defTabSz="457200">
              <a:lnSpc>
                <a:spcPct val="80000"/>
              </a:lnSpc>
              <a:spcBef>
                <a:spcPts val="281"/>
              </a:spcBef>
              <a:spcAft>
                <a:spcPts val="601"/>
              </a:spcAft>
              <a:buClr>
                <a:srgbClr val="0F0F55"/>
              </a:buClr>
              <a:buSzPct val="142000"/>
              <a:buFont typeface="Arial"/>
              <a:buChar char="•"/>
              <a:tabLst>
                <a:tab pos="0" algn="l"/>
              </a:tabLst>
            </a:pPr>
            <a:r>
              <a:rPr lang="en-GB" sz="1400" b="0" strike="noStrike" spc="-1">
                <a:solidFill>
                  <a:srgbClr val="002060"/>
                </a:solidFill>
                <a:latin typeface="Poppins"/>
              </a:rPr>
              <a:t>Schweden</a:t>
            </a:r>
            <a:endParaRPr lang="de-DE" sz="1400" b="0" strike="noStrike" spc="-1">
              <a:solidFill>
                <a:srgbClr val="000000"/>
              </a:solidFill>
              <a:latin typeface="Arial"/>
            </a:endParaRPr>
          </a:p>
          <a:p>
            <a:pPr marL="343080" indent="-343080" defTabSz="457200">
              <a:lnSpc>
                <a:spcPct val="80000"/>
              </a:lnSpc>
              <a:spcBef>
                <a:spcPts val="281"/>
              </a:spcBef>
              <a:spcAft>
                <a:spcPts val="601"/>
              </a:spcAft>
              <a:buClr>
                <a:srgbClr val="0F0F55"/>
              </a:buClr>
              <a:buSzPct val="142000"/>
              <a:buFont typeface="Arial"/>
              <a:buChar char="•"/>
              <a:tabLst>
                <a:tab pos="0" algn="l"/>
              </a:tabLst>
            </a:pPr>
            <a:r>
              <a:rPr lang="en-GB" sz="1400" b="0" strike="noStrike" spc="-1">
                <a:solidFill>
                  <a:srgbClr val="002060"/>
                </a:solidFill>
                <a:latin typeface="Poppins"/>
              </a:rPr>
              <a:t>Vereinigtes Königreich </a:t>
            </a:r>
            <a:endParaRPr lang="de-DE" sz="1400" b="0" strike="noStrike" spc="-1">
              <a:solidFill>
                <a:srgbClr val="000000"/>
              </a:solidFill>
              <a:latin typeface="Arial"/>
            </a:endParaRPr>
          </a:p>
        </p:txBody>
      </p:sp>
      <p:sp>
        <p:nvSpPr>
          <p:cNvPr id="3053" name="PlaceHolder 3"/>
          <p:cNvSpPr>
            <a:spLocks noGrp="1"/>
          </p:cNvSpPr>
          <p:nvPr>
            <p:ph type="sldNum" idx="36"/>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8390E865-C199-4F9A-BBB1-FAE7C64EE957}" type="slidenum">
              <a:rPr lang="en-US" sz="2800" b="1" strike="noStrike" spc="-1">
                <a:solidFill>
                  <a:srgbClr val="000000"/>
                </a:solidFill>
                <a:latin typeface="Poppins SemiBold"/>
              </a:rPr>
              <a:t>21</a:t>
            </a:fld>
            <a:endParaRPr lang="de-DE" sz="2800" b="0" strike="noStrike" spc="-1">
              <a:solidFill>
                <a:srgbClr val="000000"/>
              </a:solidFill>
              <a:latin typeface="Times New Roman"/>
            </a:endParaRPr>
          </a:p>
        </p:txBody>
      </p:sp>
      <p:sp>
        <p:nvSpPr>
          <p:cNvPr id="3054" name="Rectangle: Rounded Corners 2"/>
          <p:cNvSpPr/>
          <p:nvPr/>
        </p:nvSpPr>
        <p:spPr>
          <a:xfrm>
            <a:off x="8301960" y="4731840"/>
            <a:ext cx="2357280" cy="1312920"/>
          </a:xfrm>
          <a:prstGeom prst="roundRect">
            <a:avLst>
              <a:gd name="adj" fmla="val 16667"/>
            </a:avLst>
          </a:prstGeom>
          <a:noFill/>
          <a:ln w="28575" cap="rnd">
            <a:solidFill>
              <a:srgbClr val="0D29F9"/>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457200">
              <a:lnSpc>
                <a:spcPct val="100000"/>
              </a:lnSpc>
              <a:tabLst>
                <a:tab pos="0" algn="l"/>
              </a:tabLst>
            </a:pPr>
            <a:endParaRPr lang="en-GB" sz="1800" b="0" strike="noStrike" spc="-1">
              <a:solidFill>
                <a:srgbClr val="0D29F9"/>
              </a:solidFill>
              <a:latin typeface="Century Gothic"/>
            </a:endParaRPr>
          </a:p>
        </p:txBody>
      </p:sp>
      <p:sp>
        <p:nvSpPr>
          <p:cNvPr id="3055" name="TextBox 4"/>
          <p:cNvSpPr/>
          <p:nvPr/>
        </p:nvSpPr>
        <p:spPr>
          <a:xfrm>
            <a:off x="8498880" y="4894920"/>
            <a:ext cx="2032560" cy="11570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457200">
              <a:lnSpc>
                <a:spcPct val="100000"/>
              </a:lnSpc>
              <a:tabLst>
                <a:tab pos="0" algn="l"/>
              </a:tabLst>
            </a:pPr>
            <a:r>
              <a:rPr lang="en-US" sz="1400" b="1" strike="noStrike" spc="-1">
                <a:solidFill>
                  <a:srgbClr val="0F0F55"/>
                </a:solidFill>
                <a:latin typeface="Poppins"/>
              </a:rPr>
              <a:t>Kein Stichtag </a:t>
            </a:r>
            <a:endParaRPr lang="de-DE" sz="1400" b="0" strike="noStrike" spc="-1">
              <a:solidFill>
                <a:srgbClr val="000000"/>
              </a:solidFill>
              <a:latin typeface="Arial"/>
            </a:endParaRPr>
          </a:p>
          <a:p>
            <a:pPr defTabSz="457200">
              <a:lnSpc>
                <a:spcPct val="100000"/>
              </a:lnSpc>
              <a:tabLst>
                <a:tab pos="0" algn="l"/>
              </a:tabLst>
            </a:pPr>
            <a:endParaRPr lang="de-DE" sz="1400" b="0" strike="noStrike" spc="-1">
              <a:solidFill>
                <a:srgbClr val="000000"/>
              </a:solidFill>
              <a:latin typeface="Arial"/>
            </a:endParaRPr>
          </a:p>
          <a:p>
            <a:pPr defTabSz="457200">
              <a:lnSpc>
                <a:spcPct val="100000"/>
              </a:lnSpc>
              <a:tabLst>
                <a:tab pos="0" algn="l"/>
              </a:tabLst>
            </a:pPr>
            <a:r>
              <a:rPr lang="en-US" sz="1400" b="0" strike="noStrike" spc="-1">
                <a:solidFill>
                  <a:srgbClr val="0F0F55"/>
                </a:solidFill>
                <a:latin typeface="Poppins"/>
              </a:rPr>
              <a:t>-&gt; monatliche Überprüfung der Einreichungen</a:t>
            </a:r>
            <a:endParaRPr lang="de-DE" sz="1400" b="0" strike="noStrike" spc="-1">
              <a:solidFill>
                <a:srgbClr val="000000"/>
              </a:solidFill>
              <a:latin typeface="Arial"/>
            </a:endParaRPr>
          </a:p>
        </p:txBody>
      </p:sp>
      <p:grpSp>
        <p:nvGrpSpPr>
          <p:cNvPr id="3056" name="Group 1460"/>
          <p:cNvGrpSpPr/>
          <p:nvPr/>
        </p:nvGrpSpPr>
        <p:grpSpPr>
          <a:xfrm>
            <a:off x="3001320" y="3270600"/>
            <a:ext cx="561240" cy="561600"/>
            <a:chOff x="3001320" y="3270600"/>
            <a:chExt cx="561240" cy="561600"/>
          </a:xfrm>
        </p:grpSpPr>
        <p:sp>
          <p:nvSpPr>
            <p:cNvPr id="3057" name="Teardrop 1461"/>
            <p:cNvSpPr/>
            <p:nvPr/>
          </p:nvSpPr>
          <p:spPr>
            <a:xfrm rot="7994400">
              <a:off x="3083040" y="335268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58" name="Oval 1462"/>
            <p:cNvSpPr/>
            <p:nvPr/>
          </p:nvSpPr>
          <p:spPr>
            <a:xfrm>
              <a:off x="3129120" y="339912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pic>
        <p:nvPicPr>
          <p:cNvPr id="3059" name="Graphic 1467" descr="Lights On outline"/>
          <p:cNvPicPr/>
          <p:nvPr/>
        </p:nvPicPr>
        <p:blipFill>
          <a:blip r:embed="rId3">
            <a:extLst>
              <a:ext uri="{96DAC541-7B7A-43D3-8B79-37D633B846F1}">
                <asvg:svgBlip xmlns:asvg="http://schemas.microsoft.com/office/drawing/2016/SVG/main" r:embed="rId4"/>
              </a:ext>
            </a:extLst>
          </a:blip>
          <a:stretch/>
        </p:blipFill>
        <p:spPr>
          <a:xfrm>
            <a:off x="10011600" y="4894920"/>
            <a:ext cx="504000" cy="504000"/>
          </a:xfrm>
          <a:prstGeom prst="rect">
            <a:avLst/>
          </a:prstGeom>
          <a:noFill/>
          <a:ln w="0">
            <a:noFill/>
          </a:ln>
        </p:spPr>
      </p:pic>
      <p:grpSp>
        <p:nvGrpSpPr>
          <p:cNvPr id="3060" name="Group 6"/>
          <p:cNvGrpSpPr/>
          <p:nvPr/>
        </p:nvGrpSpPr>
        <p:grpSpPr>
          <a:xfrm>
            <a:off x="3604680" y="3257640"/>
            <a:ext cx="561240" cy="561600"/>
            <a:chOff x="3604680" y="3257640"/>
            <a:chExt cx="561240" cy="561600"/>
          </a:xfrm>
        </p:grpSpPr>
        <p:sp>
          <p:nvSpPr>
            <p:cNvPr id="3061" name="Teardrop 16"/>
            <p:cNvSpPr/>
            <p:nvPr/>
          </p:nvSpPr>
          <p:spPr>
            <a:xfrm rot="7994400">
              <a:off x="3686400" y="3339720"/>
              <a:ext cx="397080" cy="397080"/>
            </a:xfrm>
            <a:prstGeom prst="teardrop">
              <a:avLst>
                <a:gd name="adj" fmla="val 100000"/>
              </a:avLst>
            </a:prstGeom>
            <a:solidFill>
              <a:schemeClr val="accent6"/>
            </a:solidFill>
            <a:ln>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62" name="Oval 17"/>
            <p:cNvSpPr/>
            <p:nvPr/>
          </p:nvSpPr>
          <p:spPr>
            <a:xfrm>
              <a:off x="3732480" y="3386160"/>
              <a:ext cx="304560" cy="304560"/>
            </a:xfrm>
            <a:prstGeom prst="ellipse">
              <a:avLst/>
            </a:prstGeom>
            <a:solidFill>
              <a:schemeClr val="bg1"/>
            </a:solidFill>
            <a:ln w="38100">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63" name="Group 18"/>
          <p:cNvGrpSpPr/>
          <p:nvPr/>
        </p:nvGrpSpPr>
        <p:grpSpPr>
          <a:xfrm>
            <a:off x="4435920" y="2385720"/>
            <a:ext cx="561240" cy="561600"/>
            <a:chOff x="4435920" y="2385720"/>
            <a:chExt cx="561240" cy="561600"/>
          </a:xfrm>
        </p:grpSpPr>
        <p:sp>
          <p:nvSpPr>
            <p:cNvPr id="3064" name="Teardrop 19"/>
            <p:cNvSpPr/>
            <p:nvPr/>
          </p:nvSpPr>
          <p:spPr>
            <a:xfrm rot="7994400">
              <a:off x="4517640" y="246780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65" name="Oval 20"/>
            <p:cNvSpPr/>
            <p:nvPr/>
          </p:nvSpPr>
          <p:spPr>
            <a:xfrm>
              <a:off x="4564080" y="251424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66" name="Group 21"/>
          <p:cNvGrpSpPr/>
          <p:nvPr/>
        </p:nvGrpSpPr>
        <p:grpSpPr>
          <a:xfrm>
            <a:off x="5815440" y="2186640"/>
            <a:ext cx="561240" cy="561600"/>
            <a:chOff x="5815440" y="2186640"/>
            <a:chExt cx="561240" cy="561600"/>
          </a:xfrm>
        </p:grpSpPr>
        <p:sp>
          <p:nvSpPr>
            <p:cNvPr id="3067" name="Teardrop 22"/>
            <p:cNvSpPr/>
            <p:nvPr/>
          </p:nvSpPr>
          <p:spPr>
            <a:xfrm rot="7994400">
              <a:off x="5897160" y="226872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68" name="Oval 23"/>
            <p:cNvSpPr/>
            <p:nvPr/>
          </p:nvSpPr>
          <p:spPr>
            <a:xfrm>
              <a:off x="5943240" y="231516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69" name="Group 206"/>
          <p:cNvGrpSpPr/>
          <p:nvPr/>
        </p:nvGrpSpPr>
        <p:grpSpPr>
          <a:xfrm>
            <a:off x="6369480" y="3666600"/>
            <a:ext cx="561240" cy="561600"/>
            <a:chOff x="6369480" y="3666600"/>
            <a:chExt cx="561240" cy="561600"/>
          </a:xfrm>
        </p:grpSpPr>
        <p:sp>
          <p:nvSpPr>
            <p:cNvPr id="3070" name="Teardrop 207"/>
            <p:cNvSpPr/>
            <p:nvPr/>
          </p:nvSpPr>
          <p:spPr>
            <a:xfrm rot="7994400">
              <a:off x="6451200" y="374868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71" name="Oval 208"/>
            <p:cNvSpPr/>
            <p:nvPr/>
          </p:nvSpPr>
          <p:spPr>
            <a:xfrm>
              <a:off x="6497280" y="379512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72" name="Group 211"/>
          <p:cNvGrpSpPr/>
          <p:nvPr/>
        </p:nvGrpSpPr>
        <p:grpSpPr>
          <a:xfrm>
            <a:off x="5373360" y="3346560"/>
            <a:ext cx="561240" cy="561600"/>
            <a:chOff x="5373360" y="3346560"/>
            <a:chExt cx="561240" cy="561600"/>
          </a:xfrm>
        </p:grpSpPr>
        <p:sp>
          <p:nvSpPr>
            <p:cNvPr id="3073" name="Teardrop 215"/>
            <p:cNvSpPr/>
            <p:nvPr/>
          </p:nvSpPr>
          <p:spPr>
            <a:xfrm rot="7994400">
              <a:off x="5455080" y="342864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74" name="Oval 216"/>
            <p:cNvSpPr/>
            <p:nvPr/>
          </p:nvSpPr>
          <p:spPr>
            <a:xfrm>
              <a:off x="5501160" y="347508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pic>
        <p:nvPicPr>
          <p:cNvPr id="3075" name="Picture 217"/>
          <p:cNvPicPr/>
          <p:nvPr/>
        </p:nvPicPr>
        <p:blipFill>
          <a:blip r:embed="rId5"/>
          <a:stretch/>
        </p:blipFill>
        <p:spPr>
          <a:xfrm>
            <a:off x="5387040" y="3980520"/>
            <a:ext cx="414000" cy="493200"/>
          </a:xfrm>
          <a:prstGeom prst="rect">
            <a:avLst/>
          </a:prstGeom>
          <a:noFill/>
          <a:ln w="0">
            <a:noFill/>
          </a:ln>
        </p:spPr>
      </p:pic>
      <p:grpSp>
        <p:nvGrpSpPr>
          <p:cNvPr id="3076" name="Group 218"/>
          <p:cNvGrpSpPr/>
          <p:nvPr/>
        </p:nvGrpSpPr>
        <p:grpSpPr>
          <a:xfrm>
            <a:off x="6343200" y="5043960"/>
            <a:ext cx="561240" cy="561600"/>
            <a:chOff x="6343200" y="5043960"/>
            <a:chExt cx="561240" cy="561600"/>
          </a:xfrm>
        </p:grpSpPr>
        <p:sp>
          <p:nvSpPr>
            <p:cNvPr id="3077" name="Teardrop 219"/>
            <p:cNvSpPr/>
            <p:nvPr/>
          </p:nvSpPr>
          <p:spPr>
            <a:xfrm rot="7994400">
              <a:off x="6424920" y="512604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78" name="Oval 222"/>
            <p:cNvSpPr/>
            <p:nvPr/>
          </p:nvSpPr>
          <p:spPr>
            <a:xfrm>
              <a:off x="6471360" y="517248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pic>
        <p:nvPicPr>
          <p:cNvPr id="3079" name="Picture 223"/>
          <p:cNvPicPr/>
          <p:nvPr/>
        </p:nvPicPr>
        <p:blipFill>
          <a:blip r:embed="rId5"/>
          <a:stretch/>
        </p:blipFill>
        <p:spPr>
          <a:xfrm>
            <a:off x="4807080" y="4364280"/>
            <a:ext cx="414000" cy="493200"/>
          </a:xfrm>
          <a:prstGeom prst="rect">
            <a:avLst/>
          </a:prstGeom>
          <a:noFill/>
          <a:ln w="0">
            <a:noFill/>
          </a:ln>
        </p:spPr>
      </p:pic>
      <p:pic>
        <p:nvPicPr>
          <p:cNvPr id="3080" name="Picture 224"/>
          <p:cNvPicPr/>
          <p:nvPr/>
        </p:nvPicPr>
        <p:blipFill>
          <a:blip r:embed="rId5"/>
          <a:stretch/>
        </p:blipFill>
        <p:spPr>
          <a:xfrm>
            <a:off x="4392360" y="4026240"/>
            <a:ext cx="414000" cy="493200"/>
          </a:xfrm>
          <a:prstGeom prst="rect">
            <a:avLst/>
          </a:prstGeom>
          <a:noFill/>
          <a:ln w="0">
            <a:noFill/>
          </a:ln>
        </p:spPr>
      </p:pic>
      <p:grpSp>
        <p:nvGrpSpPr>
          <p:cNvPr id="3081" name="Group 225"/>
          <p:cNvGrpSpPr/>
          <p:nvPr/>
        </p:nvGrpSpPr>
        <p:grpSpPr>
          <a:xfrm>
            <a:off x="3786120" y="3943800"/>
            <a:ext cx="561240" cy="561600"/>
            <a:chOff x="3786120" y="3943800"/>
            <a:chExt cx="561240" cy="561600"/>
          </a:xfrm>
        </p:grpSpPr>
        <p:sp>
          <p:nvSpPr>
            <p:cNvPr id="3082" name="Teardrop 226"/>
            <p:cNvSpPr/>
            <p:nvPr/>
          </p:nvSpPr>
          <p:spPr>
            <a:xfrm rot="7994400">
              <a:off x="3867840" y="402588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83" name="Oval 227"/>
            <p:cNvSpPr/>
            <p:nvPr/>
          </p:nvSpPr>
          <p:spPr>
            <a:xfrm>
              <a:off x="3914280" y="407232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84" name="Group 228"/>
          <p:cNvGrpSpPr/>
          <p:nvPr/>
        </p:nvGrpSpPr>
        <p:grpSpPr>
          <a:xfrm>
            <a:off x="3464280" y="4577040"/>
            <a:ext cx="561240" cy="561600"/>
            <a:chOff x="3464280" y="4577040"/>
            <a:chExt cx="561240" cy="561600"/>
          </a:xfrm>
        </p:grpSpPr>
        <p:sp>
          <p:nvSpPr>
            <p:cNvPr id="3085" name="Teardrop 229"/>
            <p:cNvSpPr/>
            <p:nvPr/>
          </p:nvSpPr>
          <p:spPr>
            <a:xfrm rot="7994400">
              <a:off x="3546000" y="4659120"/>
              <a:ext cx="397080" cy="397080"/>
            </a:xfrm>
            <a:prstGeom prst="teardrop">
              <a:avLst>
                <a:gd name="adj" fmla="val 100000"/>
              </a:avLst>
            </a:prstGeom>
            <a:solidFill>
              <a:srgbClr val="0F0F55"/>
            </a:solidFill>
            <a:ln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86" name="Oval 230"/>
            <p:cNvSpPr/>
            <p:nvPr/>
          </p:nvSpPr>
          <p:spPr>
            <a:xfrm>
              <a:off x="3592080" y="4705560"/>
              <a:ext cx="304560" cy="304560"/>
            </a:xfrm>
            <a:prstGeom prst="ellipse">
              <a:avLst/>
            </a:prstGeom>
            <a:solidFill>
              <a:schemeClr val="bg1"/>
            </a:solidFill>
            <a:ln w="38100" cap="rnd">
              <a:solidFill>
                <a:srgbClr val="0F0F55"/>
              </a:solidFill>
              <a:round/>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87" name="Group 231"/>
          <p:cNvGrpSpPr/>
          <p:nvPr/>
        </p:nvGrpSpPr>
        <p:grpSpPr>
          <a:xfrm>
            <a:off x="5114880" y="2063880"/>
            <a:ext cx="561240" cy="561600"/>
            <a:chOff x="5114880" y="2063880"/>
            <a:chExt cx="561240" cy="561600"/>
          </a:xfrm>
        </p:grpSpPr>
        <p:sp>
          <p:nvSpPr>
            <p:cNvPr id="3088" name="Teardrop 232"/>
            <p:cNvSpPr/>
            <p:nvPr/>
          </p:nvSpPr>
          <p:spPr>
            <a:xfrm rot="7994400">
              <a:off x="5196600" y="2145960"/>
              <a:ext cx="397080" cy="397080"/>
            </a:xfrm>
            <a:prstGeom prst="teardrop">
              <a:avLst>
                <a:gd name="adj" fmla="val 100000"/>
              </a:avLst>
            </a:prstGeom>
            <a:solidFill>
              <a:schemeClr val="accent6"/>
            </a:solidFill>
            <a:ln>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89" name="Oval 235"/>
            <p:cNvSpPr/>
            <p:nvPr/>
          </p:nvSpPr>
          <p:spPr>
            <a:xfrm>
              <a:off x="5242680" y="2192400"/>
              <a:ext cx="304560" cy="304560"/>
            </a:xfrm>
            <a:prstGeom prst="ellipse">
              <a:avLst/>
            </a:prstGeom>
            <a:solidFill>
              <a:schemeClr val="bg1"/>
            </a:solidFill>
            <a:ln w="38100">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90" name="Group 240"/>
          <p:cNvGrpSpPr/>
          <p:nvPr/>
        </p:nvGrpSpPr>
        <p:grpSpPr>
          <a:xfrm>
            <a:off x="4672440" y="3406680"/>
            <a:ext cx="561240" cy="561600"/>
            <a:chOff x="4672440" y="3406680"/>
            <a:chExt cx="561240" cy="561600"/>
          </a:xfrm>
        </p:grpSpPr>
        <p:sp>
          <p:nvSpPr>
            <p:cNvPr id="3091" name="Teardrop 243"/>
            <p:cNvSpPr/>
            <p:nvPr/>
          </p:nvSpPr>
          <p:spPr>
            <a:xfrm rot="7994400">
              <a:off x="4754160" y="3488760"/>
              <a:ext cx="397080" cy="397080"/>
            </a:xfrm>
            <a:prstGeom prst="teardrop">
              <a:avLst>
                <a:gd name="adj" fmla="val 100000"/>
              </a:avLst>
            </a:prstGeom>
            <a:solidFill>
              <a:schemeClr val="accent6"/>
            </a:solidFill>
            <a:ln>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92" name="Oval 249"/>
            <p:cNvSpPr/>
            <p:nvPr/>
          </p:nvSpPr>
          <p:spPr>
            <a:xfrm>
              <a:off x="4800240" y="3535200"/>
              <a:ext cx="304560" cy="304560"/>
            </a:xfrm>
            <a:prstGeom prst="ellipse">
              <a:avLst/>
            </a:prstGeom>
            <a:solidFill>
              <a:schemeClr val="bg1"/>
            </a:solidFill>
            <a:ln w="38100">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93" name="Group 256"/>
          <p:cNvGrpSpPr/>
          <p:nvPr/>
        </p:nvGrpSpPr>
        <p:grpSpPr>
          <a:xfrm>
            <a:off x="3063600" y="4591800"/>
            <a:ext cx="561240" cy="561600"/>
            <a:chOff x="3063600" y="4591800"/>
            <a:chExt cx="561240" cy="561600"/>
          </a:xfrm>
        </p:grpSpPr>
        <p:sp>
          <p:nvSpPr>
            <p:cNvPr id="3094" name="Teardrop 261"/>
            <p:cNvSpPr/>
            <p:nvPr/>
          </p:nvSpPr>
          <p:spPr>
            <a:xfrm rot="7994400">
              <a:off x="3145320" y="4673880"/>
              <a:ext cx="397080" cy="397080"/>
            </a:xfrm>
            <a:prstGeom prst="teardrop">
              <a:avLst>
                <a:gd name="adj" fmla="val 100000"/>
              </a:avLst>
            </a:prstGeom>
            <a:solidFill>
              <a:schemeClr val="accent6"/>
            </a:solidFill>
            <a:ln>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95" name="Oval 264"/>
            <p:cNvSpPr/>
            <p:nvPr/>
          </p:nvSpPr>
          <p:spPr>
            <a:xfrm>
              <a:off x="3191400" y="4720320"/>
              <a:ext cx="304560" cy="304560"/>
            </a:xfrm>
            <a:prstGeom prst="ellipse">
              <a:avLst/>
            </a:prstGeom>
            <a:solidFill>
              <a:schemeClr val="bg1"/>
            </a:solidFill>
            <a:ln w="38100">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grpSp>
        <p:nvGrpSpPr>
          <p:cNvPr id="3096" name="Group 266"/>
          <p:cNvGrpSpPr/>
          <p:nvPr/>
        </p:nvGrpSpPr>
        <p:grpSpPr>
          <a:xfrm>
            <a:off x="3880080" y="4330080"/>
            <a:ext cx="561240" cy="561600"/>
            <a:chOff x="3880080" y="4330080"/>
            <a:chExt cx="561240" cy="561600"/>
          </a:xfrm>
        </p:grpSpPr>
        <p:sp>
          <p:nvSpPr>
            <p:cNvPr id="3097" name="Teardrop 268"/>
            <p:cNvSpPr/>
            <p:nvPr/>
          </p:nvSpPr>
          <p:spPr>
            <a:xfrm rot="7994400">
              <a:off x="3961800" y="4412160"/>
              <a:ext cx="397080" cy="397080"/>
            </a:xfrm>
            <a:prstGeom prst="teardrop">
              <a:avLst>
                <a:gd name="adj" fmla="val 100000"/>
              </a:avLst>
            </a:prstGeom>
            <a:solidFill>
              <a:schemeClr val="accent6"/>
            </a:solidFill>
            <a:ln>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sp>
          <p:nvSpPr>
            <p:cNvPr id="3098" name="Oval 275"/>
            <p:cNvSpPr/>
            <p:nvPr/>
          </p:nvSpPr>
          <p:spPr>
            <a:xfrm>
              <a:off x="4007880" y="4458600"/>
              <a:ext cx="304560" cy="304560"/>
            </a:xfrm>
            <a:prstGeom prst="ellipse">
              <a:avLst/>
            </a:prstGeom>
            <a:solidFill>
              <a:schemeClr val="bg1"/>
            </a:solidFill>
            <a:ln w="38100">
              <a:noFill/>
            </a:ln>
          </p:spPr>
          <p:style>
            <a:lnRef idx="1">
              <a:schemeClr val="accent1"/>
            </a:lnRef>
            <a:fillRef idx="3">
              <a:schemeClr val="accent1"/>
            </a:fillRef>
            <a:effectRef idx="2">
              <a:schemeClr val="accent1"/>
            </a:effectRef>
            <a:fontRef idx="minor"/>
          </p:style>
          <p:txBody>
            <a:bodyPr lIns="90000" tIns="45000" rIns="90000" bIns="45000" anchor="ctr">
              <a:noAutofit/>
            </a:bodyPr>
            <a:lstStyle/>
            <a:p>
              <a:pPr algn="ctr" defTabSz="914400">
                <a:lnSpc>
                  <a:spcPct val="100000"/>
                </a:lnSpc>
                <a:tabLst>
                  <a:tab pos="0" algn="l"/>
                </a:tabLst>
              </a:pPr>
              <a:endParaRPr lang="en-US" sz="3200" b="0" strike="noStrike" spc="-1">
                <a:solidFill>
                  <a:srgbClr val="FFFFFF"/>
                </a:solidFill>
                <a:latin typeface="Century Gothic"/>
              </a:endParaRPr>
            </a:p>
          </p:txBody>
        </p:sp>
      </p:grpSp>
      <p:sp>
        <p:nvSpPr>
          <p:cNvPr id="3099" name="TextBox 280"/>
          <p:cNvSpPr/>
          <p:nvPr/>
        </p:nvSpPr>
        <p:spPr>
          <a:xfrm>
            <a:off x="8688600" y="1469520"/>
            <a:ext cx="1745280" cy="394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2000" b="1" strike="noStrike" spc="-1">
                <a:solidFill>
                  <a:srgbClr val="00B0F0"/>
                </a:solidFill>
                <a:latin typeface="Poppins"/>
              </a:rPr>
              <a:t>2024</a:t>
            </a:r>
            <a:endParaRPr lang="de-DE" sz="2000" b="0" strike="noStrike" spc="-1">
              <a:solidFill>
                <a:srgbClr val="000000"/>
              </a:solidFill>
              <a:latin typeface="Arial"/>
            </a:endParaRPr>
          </a:p>
        </p:txBody>
      </p:sp>
      <p:sp>
        <p:nvSpPr>
          <p:cNvPr id="3100" name="TextBox 280"/>
          <p:cNvSpPr/>
          <p:nvPr/>
        </p:nvSpPr>
        <p:spPr>
          <a:xfrm>
            <a:off x="735120" y="1420200"/>
            <a:ext cx="1564200" cy="394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2000" b="1" strike="noStrike" spc="-1">
                <a:solidFill>
                  <a:srgbClr val="CECECE"/>
                </a:solidFill>
                <a:latin typeface="Poppins"/>
              </a:rPr>
              <a:t>2023</a:t>
            </a:r>
            <a:endParaRPr lang="de-DE" sz="2000" b="0" strike="noStrike" spc="-1">
              <a:solidFill>
                <a:srgbClr val="000000"/>
              </a:solidFill>
              <a:latin typeface="Arial"/>
            </a:endParaRPr>
          </a:p>
        </p:txBody>
      </p:sp>
      <p:sp>
        <p:nvSpPr>
          <p:cNvPr id="3101" name="Espace réservé du contenu 2"/>
          <p:cNvSpPr/>
          <p:nvPr/>
        </p:nvSpPr>
        <p:spPr>
          <a:xfrm>
            <a:off x="730080" y="1928160"/>
            <a:ext cx="1569600" cy="3495600"/>
          </a:xfrm>
          <a:prstGeom prst="rect">
            <a:avLst/>
          </a:prstGeom>
          <a:noFill/>
          <a:ln w="28575">
            <a:solidFill>
              <a:srgbClr val="0D29F9"/>
            </a:solidFill>
            <a:prstDash val="sysDot"/>
            <a:round/>
          </a:ln>
        </p:spPr>
        <p:style>
          <a:lnRef idx="0">
            <a:scrgbClr r="0" g="0" b="0"/>
          </a:lnRef>
          <a:fillRef idx="0">
            <a:scrgbClr r="0" g="0" b="0"/>
          </a:fillRef>
          <a:effectRef idx="0">
            <a:scrgbClr r="0" g="0" b="0"/>
          </a:effectRef>
          <a:fontRef idx="minor"/>
        </p:style>
        <p:txBody>
          <a:bodyPr lIns="90000" tIns="45000" rIns="90000" bIns="45000" anchor="t">
            <a:normAutofit fontScale="92500" lnSpcReduction="20000"/>
          </a:bodyPr>
          <a:lstStyle/>
          <a:p>
            <a:pPr defTabSz="457200">
              <a:lnSpc>
                <a:spcPct val="120000"/>
              </a:lnSpc>
              <a:spcBef>
                <a:spcPts val="241"/>
              </a:spcBef>
              <a:spcAft>
                <a:spcPts val="601"/>
              </a:spcAft>
              <a:tabLst>
                <a:tab pos="0" algn="l"/>
              </a:tabLst>
            </a:pP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Zypern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Finnland</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Frankreich</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Ungarn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Irland</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Italien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Norwegen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Polen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Spanien</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Schweiz</a:t>
            </a:r>
            <a:endParaRPr lang="de-DE" sz="1200" b="0" strike="noStrike" spc="-1">
              <a:solidFill>
                <a:srgbClr val="000000"/>
              </a:solidFill>
              <a:latin typeface="Arial"/>
            </a:endParaRPr>
          </a:p>
          <a:p>
            <a:pPr marL="343080" indent="-343080" defTabSz="457200">
              <a:lnSpc>
                <a:spcPct val="120000"/>
              </a:lnSpc>
              <a:spcBef>
                <a:spcPts val="241"/>
              </a:spcBef>
              <a:spcAft>
                <a:spcPts val="601"/>
              </a:spcAft>
              <a:buClr>
                <a:srgbClr val="0F0F55"/>
              </a:buClr>
              <a:buSzPct val="142000"/>
              <a:buFont typeface="Arial"/>
              <a:buChar char="•"/>
              <a:tabLst>
                <a:tab pos="0" algn="l"/>
              </a:tabLst>
            </a:pPr>
            <a:r>
              <a:rPr lang="en-US" sz="1200" b="0" strike="noStrike" spc="-1">
                <a:solidFill>
                  <a:srgbClr val="000000"/>
                </a:solidFill>
                <a:latin typeface="Poppins"/>
              </a:rPr>
              <a:t>Ukraine</a:t>
            </a:r>
            <a:endParaRPr lang="de-DE" sz="1200" b="0" strike="noStrike" spc="-1">
              <a:solidFill>
                <a:srgbClr val="000000"/>
              </a:solidFill>
              <a:latin typeface="Arial"/>
            </a:endParaRPr>
          </a:p>
          <a:p>
            <a:pPr defTabSz="457200">
              <a:lnSpc>
                <a:spcPct val="120000"/>
              </a:lnSpc>
              <a:spcBef>
                <a:spcPts val="241"/>
              </a:spcBef>
              <a:spcAft>
                <a:spcPts val="601"/>
              </a:spcAft>
              <a:tabLst>
                <a:tab pos="0" algn="l"/>
              </a:tabLst>
            </a:pPr>
            <a:endParaRPr lang="de-DE" sz="1200" b="0" strike="noStrike" spc="-1">
              <a:solidFill>
                <a:srgbClr val="000000"/>
              </a:solidFill>
              <a:latin typeface="Arial"/>
            </a:endParaRPr>
          </a:p>
          <a:p>
            <a:pPr defTabSz="457200">
              <a:lnSpc>
                <a:spcPct val="120000"/>
              </a:lnSpc>
              <a:spcBef>
                <a:spcPts val="241"/>
              </a:spcBef>
              <a:spcAft>
                <a:spcPts val="601"/>
              </a:spcAft>
              <a:tabLst>
                <a:tab pos="0" algn="l"/>
              </a:tabLst>
            </a:pPr>
            <a:endParaRPr lang="de-DE" sz="1200" b="0" strike="noStrike" spc="-1">
              <a:solidFill>
                <a:srgbClr val="000000"/>
              </a:solidFill>
              <a:latin typeface="Arial"/>
            </a:endParaRPr>
          </a:p>
          <a:p>
            <a:pPr defTabSz="457200">
              <a:lnSpc>
                <a:spcPct val="120000"/>
              </a:lnSpc>
              <a:spcBef>
                <a:spcPts val="241"/>
              </a:spcBef>
              <a:spcAft>
                <a:spcPts val="601"/>
              </a:spcAft>
              <a:tabLst>
                <a:tab pos="0" algn="l"/>
              </a:tabLst>
            </a:pPr>
            <a:endParaRPr lang="de-DE" sz="1200" b="0" strike="noStrike" spc="-1">
              <a:solidFill>
                <a:srgbClr val="000000"/>
              </a:solidFill>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 name="TextBox 9"/>
          <p:cNvSpPr/>
          <p:nvPr/>
        </p:nvSpPr>
        <p:spPr>
          <a:xfrm>
            <a:off x="808560" y="1497240"/>
            <a:ext cx="4789440" cy="39679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343080" indent="-343080" defTabSz="457200">
              <a:lnSpc>
                <a:spcPct val="100000"/>
              </a:lnSpc>
              <a:spcBef>
                <a:spcPts val="320"/>
              </a:spcBef>
              <a:spcAft>
                <a:spcPts val="601"/>
              </a:spcAft>
              <a:buClr>
                <a:srgbClr val="48B9FF"/>
              </a:buClr>
              <a:buFont typeface="Arial"/>
              <a:buChar char="•"/>
            </a:pPr>
            <a:r>
              <a:rPr lang="en-US" sz="1600" b="0" strike="noStrike" spc="-1">
                <a:solidFill>
                  <a:srgbClr val="002060"/>
                </a:solidFill>
                <a:latin typeface="Poppins"/>
              </a:rPr>
              <a:t>Verstärkung des Diskurses über die Reform in anderen Sprachen als Englisch</a:t>
            </a:r>
            <a:endParaRPr lang="de-DE" sz="1600" b="0" strike="noStrike" spc="-1">
              <a:solidFill>
                <a:srgbClr val="000000"/>
              </a:solidFill>
              <a:latin typeface="Arial"/>
            </a:endParaRPr>
          </a:p>
          <a:p>
            <a:pPr marL="343080" indent="-343080" defTabSz="457200">
              <a:lnSpc>
                <a:spcPct val="100000"/>
              </a:lnSpc>
              <a:spcBef>
                <a:spcPts val="320"/>
              </a:spcBef>
              <a:spcAft>
                <a:spcPts val="601"/>
              </a:spcAft>
              <a:buClr>
                <a:srgbClr val="48B9FF"/>
              </a:buClr>
              <a:buFont typeface="Arial"/>
              <a:buChar char="•"/>
            </a:pPr>
            <a:r>
              <a:rPr lang="en-US" sz="1600" b="0" strike="noStrike" spc="-1">
                <a:solidFill>
                  <a:srgbClr val="002060"/>
                </a:solidFill>
                <a:latin typeface="Poppins"/>
              </a:rPr>
              <a:t>Kontextbezogene Aufklärungsarbeit, Unterstützung bei Aktionsplänen</a:t>
            </a:r>
            <a:endParaRPr lang="de-DE" sz="1600" b="0" strike="noStrike" spc="-1">
              <a:solidFill>
                <a:srgbClr val="000000"/>
              </a:solidFill>
              <a:latin typeface="Arial"/>
            </a:endParaRPr>
          </a:p>
          <a:p>
            <a:pPr marL="343080" indent="-343080" defTabSz="457200">
              <a:lnSpc>
                <a:spcPct val="100000"/>
              </a:lnSpc>
              <a:spcBef>
                <a:spcPts val="20"/>
              </a:spcBef>
              <a:spcAft>
                <a:spcPts val="601"/>
              </a:spcAft>
              <a:buClr>
                <a:srgbClr val="48B9FF"/>
              </a:buClr>
              <a:buFont typeface="Arial"/>
              <a:buChar char="•"/>
            </a:pPr>
            <a:r>
              <a:rPr lang="en-US" sz="1600" b="0" strike="noStrike" spc="-1">
                <a:solidFill>
                  <a:srgbClr val="002060"/>
                </a:solidFill>
                <a:latin typeface="Poppins"/>
              </a:rPr>
              <a:t>Überblick über die CoARA National Chapter - Broschüre zum Ausdrucken (DOI:10.5281/zenodo.1394141) </a:t>
            </a:r>
            <a:endParaRPr lang="de-DE" sz="1600" b="0" strike="noStrike" spc="-1">
              <a:solidFill>
                <a:srgbClr val="000000"/>
              </a:solidFill>
              <a:latin typeface="Arial"/>
            </a:endParaRPr>
          </a:p>
          <a:p>
            <a:pPr marL="343080" indent="-343080" defTabSz="457200">
              <a:lnSpc>
                <a:spcPct val="100000"/>
              </a:lnSpc>
              <a:spcBef>
                <a:spcPts val="320"/>
              </a:spcBef>
              <a:spcAft>
                <a:spcPts val="601"/>
              </a:spcAft>
              <a:buClr>
                <a:srgbClr val="48B9FF"/>
              </a:buClr>
              <a:buFont typeface="Arial"/>
              <a:buChar char="•"/>
            </a:pPr>
            <a:r>
              <a:rPr lang="en-US" sz="1600" b="0" strike="noStrike" spc="-1">
                <a:solidFill>
                  <a:srgbClr val="002060"/>
                </a:solidFill>
                <a:latin typeface="Poppins"/>
              </a:rPr>
              <a:t>Ab 2025: Beginn der Sammlung von Fallstudien zur Wirkung</a:t>
            </a:r>
            <a:endParaRPr lang="de-DE" sz="1600" b="0" strike="noStrike" spc="-1">
              <a:solidFill>
                <a:srgbClr val="000000"/>
              </a:solidFill>
              <a:latin typeface="Arial"/>
            </a:endParaRPr>
          </a:p>
          <a:p>
            <a:pPr defTabSz="457200">
              <a:lnSpc>
                <a:spcPct val="100000"/>
              </a:lnSpc>
              <a:spcBef>
                <a:spcPts val="360"/>
              </a:spcBef>
              <a:spcAft>
                <a:spcPts val="601"/>
              </a:spcAft>
            </a:pPr>
            <a:endParaRPr lang="de-DE" sz="1800" b="0" strike="noStrike" spc="-1">
              <a:solidFill>
                <a:srgbClr val="000000"/>
              </a:solidFill>
              <a:latin typeface="Arial"/>
            </a:endParaRPr>
          </a:p>
        </p:txBody>
      </p:sp>
      <p:sp>
        <p:nvSpPr>
          <p:cNvPr id="3103" name="PlaceHolder 1"/>
          <p:cNvSpPr>
            <a:spLocks noGrp="1"/>
          </p:cNvSpPr>
          <p:nvPr>
            <p:ph type="ftr" idx="37"/>
          </p:nvPr>
        </p:nvSpPr>
        <p:spPr>
          <a:xfrm>
            <a:off x="2581920" y="6041520"/>
            <a:ext cx="8453880" cy="489960"/>
          </a:xfrm>
          <a:prstGeom prst="rect">
            <a:avLst/>
          </a:prstGeom>
          <a:noFill/>
          <a:ln w="0">
            <a:noFill/>
          </a:ln>
        </p:spPr>
        <p:txBody>
          <a:bodyPr lIns="91440" tIns="45720" rIns="91440" bIns="45720" anchor="b">
            <a:noAutofit/>
          </a:bodyPr>
          <a:lstStyle/>
          <a:p>
            <a:pPr indent="0">
              <a:buNone/>
            </a:pPr>
            <a:endParaRPr lang="de-DE" sz="1400" b="0" strike="noStrike" spc="-1">
              <a:solidFill>
                <a:srgbClr val="000000"/>
              </a:solidFill>
              <a:latin typeface="Times New Roman"/>
            </a:endParaRPr>
          </a:p>
        </p:txBody>
      </p:sp>
      <p:sp>
        <p:nvSpPr>
          <p:cNvPr id="3104" name="PlaceHolder 2"/>
          <p:cNvSpPr>
            <a:spLocks noGrp="1"/>
          </p:cNvSpPr>
          <p:nvPr>
            <p:ph type="sldNum" idx="38"/>
          </p:nvPr>
        </p:nvSpPr>
        <p:spPr>
          <a:xfrm>
            <a:off x="10917000" y="6161040"/>
            <a:ext cx="1061280" cy="489960"/>
          </a:xfrm>
          <a:prstGeom prst="rect">
            <a:avLst/>
          </a:prstGeom>
          <a:noFill/>
          <a:ln w="0">
            <a:noFill/>
          </a:ln>
        </p:spPr>
        <p:txBody>
          <a:bodyPr lIns="90000" tIns="45000" rIns="90000" bIns="45000" anchor="t">
            <a:normAutofit/>
          </a:bodyPr>
          <a:lstStyle>
            <a:lvl1pPr indent="0" algn="r" defTabSz="914400">
              <a:lnSpc>
                <a:spcPct val="90000"/>
              </a:lnSpc>
              <a:spcAft>
                <a:spcPts val="601"/>
              </a:spcAft>
              <a:buNone/>
              <a:tabLst>
                <a:tab pos="0" algn="l"/>
              </a:tabLst>
              <a:defRPr lang="en-US" sz="2800" b="1" strike="noStrike" spc="-1">
                <a:solidFill>
                  <a:srgbClr val="000000"/>
                </a:solidFill>
                <a:latin typeface="Poppins SemiBold"/>
              </a:defRPr>
            </a:lvl1pPr>
          </a:lstStyle>
          <a:p>
            <a:pPr indent="0" algn="r" defTabSz="914400">
              <a:lnSpc>
                <a:spcPct val="90000"/>
              </a:lnSpc>
              <a:spcAft>
                <a:spcPts val="601"/>
              </a:spcAft>
              <a:buNone/>
              <a:tabLst>
                <a:tab pos="0" algn="l"/>
              </a:tabLst>
            </a:pPr>
            <a:fld id="{7DD0C386-C8DE-4F5B-B261-695F4F769B10}" type="slidenum">
              <a:rPr lang="en-US" sz="2800" b="1" strike="noStrike" spc="-1">
                <a:solidFill>
                  <a:srgbClr val="000000"/>
                </a:solidFill>
                <a:latin typeface="Poppins SemiBold"/>
              </a:rPr>
              <a:t>22</a:t>
            </a:fld>
            <a:endParaRPr lang="de-DE" sz="2800" b="0" strike="noStrike" spc="-1">
              <a:solidFill>
                <a:srgbClr val="000000"/>
              </a:solidFill>
              <a:latin typeface="Times New Roman"/>
            </a:endParaRPr>
          </a:p>
        </p:txBody>
      </p:sp>
      <p:sp>
        <p:nvSpPr>
          <p:cNvPr id="3105" name="Title 1"/>
          <p:cNvSpPr/>
          <p:nvPr/>
        </p:nvSpPr>
        <p:spPr>
          <a:xfrm>
            <a:off x="809640" y="50436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GB" sz="3200" b="1" strike="noStrike" spc="-1">
                <a:solidFill>
                  <a:srgbClr val="0F0F55"/>
                </a:solidFill>
                <a:latin typeface="Poppins SemiBold"/>
              </a:rPr>
              <a:t>National Chapter: lokale Knotenpunkte für CoARA</a:t>
            </a:r>
            <a:endParaRPr lang="de-DE" sz="3200" b="0" strike="noStrike" spc="-1">
              <a:solidFill>
                <a:srgbClr val="000000"/>
              </a:solidFill>
              <a:latin typeface="Arial"/>
            </a:endParaRPr>
          </a:p>
        </p:txBody>
      </p:sp>
      <p:pic>
        <p:nvPicPr>
          <p:cNvPr id="3106" name="Image 3" descr="Une image contenant texte, capture d’écran, Graphique, graphisme&#10;&#10;Description générée automatiquement"/>
          <p:cNvPicPr/>
          <p:nvPr/>
        </p:nvPicPr>
        <p:blipFill>
          <a:blip r:embed="rId3"/>
          <a:stretch/>
        </p:blipFill>
        <p:spPr>
          <a:xfrm>
            <a:off x="6161040" y="1630080"/>
            <a:ext cx="4275000" cy="2405880"/>
          </a:xfrm>
          <a:prstGeom prst="rect">
            <a:avLst/>
          </a:prstGeom>
          <a:noFill/>
          <a:ln w="0">
            <a:noFill/>
          </a:ln>
          <a:effectLst>
            <a:outerShdw blurRad="190440" algn="tl" rotWithShape="0">
              <a:srgbClr val="000000">
                <a:alpha val="70000"/>
              </a:srgbClr>
            </a:outerShdw>
          </a:effectLst>
        </p:spPr>
      </p:pic>
      <p:grpSp>
        <p:nvGrpSpPr>
          <p:cNvPr id="3107" name="Group 22"/>
          <p:cNvGrpSpPr/>
          <p:nvPr/>
        </p:nvGrpSpPr>
        <p:grpSpPr>
          <a:xfrm>
            <a:off x="4754160" y="4466160"/>
            <a:ext cx="7088760" cy="1460160"/>
            <a:chOff x="4754160" y="4466160"/>
            <a:chExt cx="7088760" cy="1460160"/>
          </a:xfrm>
        </p:grpSpPr>
        <p:grpSp>
          <p:nvGrpSpPr>
            <p:cNvPr id="3108" name="Group 14"/>
            <p:cNvGrpSpPr/>
            <p:nvPr/>
          </p:nvGrpSpPr>
          <p:grpSpPr>
            <a:xfrm>
              <a:off x="4754160" y="4466880"/>
              <a:ext cx="2322000" cy="1454040"/>
              <a:chOff x="4754160" y="4466880"/>
              <a:chExt cx="2322000" cy="1454040"/>
            </a:xfrm>
          </p:grpSpPr>
          <p:grpSp>
            <p:nvGrpSpPr>
              <p:cNvPr id="3109" name="Group 10"/>
              <p:cNvGrpSpPr/>
              <p:nvPr/>
            </p:nvGrpSpPr>
            <p:grpSpPr>
              <a:xfrm>
                <a:off x="4797000" y="4526280"/>
                <a:ext cx="2279160" cy="1393200"/>
                <a:chOff x="4797000" y="4526280"/>
                <a:chExt cx="2279160" cy="1393200"/>
              </a:xfrm>
            </p:grpSpPr>
            <p:pic>
              <p:nvPicPr>
                <p:cNvPr id="3110" name="Image 2" descr="Une image contenant texte, capture d’écran, Police, graphisme&#10;&#10;Description générée automatiquement"/>
                <p:cNvPicPr/>
                <p:nvPr/>
              </p:nvPicPr>
              <p:blipFill>
                <a:blip r:embed="rId4"/>
                <a:srcRect b="34357"/>
                <a:stretch/>
              </p:blipFill>
              <p:spPr>
                <a:xfrm>
                  <a:off x="4797000" y="4526280"/>
                  <a:ext cx="2279160" cy="1082880"/>
                </a:xfrm>
                <a:prstGeom prst="rect">
                  <a:avLst/>
                </a:prstGeom>
                <a:noFill/>
                <a:ln w="0">
                  <a:noFill/>
                </a:ln>
              </p:spPr>
            </p:pic>
            <p:pic>
              <p:nvPicPr>
                <p:cNvPr id="3111" name="Image 2" descr="Une image contenant texte, capture d’écran, Police, graphisme&#10;&#10;Description générée automatiquement"/>
                <p:cNvPicPr/>
                <p:nvPr/>
              </p:nvPicPr>
              <p:blipFill>
                <a:blip r:embed="rId4"/>
                <a:srcRect t="72284"/>
                <a:stretch/>
              </p:blipFill>
              <p:spPr>
                <a:xfrm>
                  <a:off x="4797000" y="5462640"/>
                  <a:ext cx="2279160" cy="456840"/>
                </a:xfrm>
                <a:prstGeom prst="rect">
                  <a:avLst/>
                </a:prstGeom>
                <a:noFill/>
                <a:ln w="0">
                  <a:noFill/>
                </a:ln>
              </p:spPr>
            </p:pic>
          </p:grpSp>
          <p:sp>
            <p:nvSpPr>
              <p:cNvPr id="3112" name="Rectangle 12"/>
              <p:cNvSpPr/>
              <p:nvPr/>
            </p:nvSpPr>
            <p:spPr>
              <a:xfrm>
                <a:off x="4754160" y="4466880"/>
                <a:ext cx="2322000" cy="1454040"/>
              </a:xfrm>
              <a:prstGeom prst="rect">
                <a:avLst/>
              </a:prstGeom>
              <a:noFill/>
              <a:ln cap="rnd">
                <a:solidFill>
                  <a:srgbClr val="00206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grpSp>
        <p:grpSp>
          <p:nvGrpSpPr>
            <p:cNvPr id="3113" name="Group 15"/>
            <p:cNvGrpSpPr/>
            <p:nvPr/>
          </p:nvGrpSpPr>
          <p:grpSpPr>
            <a:xfrm>
              <a:off x="7137720" y="4466160"/>
              <a:ext cx="2322000" cy="1460160"/>
              <a:chOff x="7137720" y="4466160"/>
              <a:chExt cx="2322000" cy="1460160"/>
            </a:xfrm>
          </p:grpSpPr>
          <p:pic>
            <p:nvPicPr>
              <p:cNvPr id="3114" name="Image 7" descr="Une image contenant texte, capture d’écran, dessin humoristique, conception&#10;&#10;Description générée automatiquement"/>
              <p:cNvPicPr/>
              <p:nvPr/>
            </p:nvPicPr>
            <p:blipFill>
              <a:blip r:embed="rId5"/>
              <a:srcRect b="13926"/>
              <a:stretch/>
            </p:blipFill>
            <p:spPr>
              <a:xfrm>
                <a:off x="7137720" y="4472280"/>
                <a:ext cx="2322000" cy="1454040"/>
              </a:xfrm>
              <a:prstGeom prst="rect">
                <a:avLst/>
              </a:prstGeom>
              <a:noFill/>
              <a:ln w="0">
                <a:noFill/>
              </a:ln>
            </p:spPr>
          </p:pic>
          <p:sp>
            <p:nvSpPr>
              <p:cNvPr id="3115" name="Rectangle 13"/>
              <p:cNvSpPr/>
              <p:nvPr/>
            </p:nvSpPr>
            <p:spPr>
              <a:xfrm>
                <a:off x="7137720" y="4466160"/>
                <a:ext cx="2322000" cy="1454040"/>
              </a:xfrm>
              <a:prstGeom prst="rect">
                <a:avLst/>
              </a:prstGeom>
              <a:noFill/>
              <a:ln cap="rnd">
                <a:solidFill>
                  <a:srgbClr val="00206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grpSp>
        <p:grpSp>
          <p:nvGrpSpPr>
            <p:cNvPr id="3116" name="Group 18"/>
            <p:cNvGrpSpPr/>
            <p:nvPr/>
          </p:nvGrpSpPr>
          <p:grpSpPr>
            <a:xfrm>
              <a:off x="9520920" y="4472280"/>
              <a:ext cx="2322000" cy="1454040"/>
              <a:chOff x="9520920" y="4472280"/>
              <a:chExt cx="2322000" cy="1454040"/>
            </a:xfrm>
          </p:grpSpPr>
          <p:sp>
            <p:nvSpPr>
              <p:cNvPr id="3117" name="Rectangle 16"/>
              <p:cNvSpPr/>
              <p:nvPr/>
            </p:nvSpPr>
            <p:spPr>
              <a:xfrm>
                <a:off x="9520920" y="4472280"/>
                <a:ext cx="2322000" cy="1454040"/>
              </a:xfrm>
              <a:prstGeom prst="rect">
                <a:avLst/>
              </a:prstGeom>
              <a:solidFill>
                <a:schemeClr val="bg1"/>
              </a:solidFill>
              <a:ln cap="rnd">
                <a:solidFill>
                  <a:srgbClr val="00206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pic>
            <p:nvPicPr>
              <p:cNvPr id="3118" name="Image 4" descr="Une image contenant texte, capture d’écran, Police&#10;&#10;Description générée automatiquement"/>
              <p:cNvPicPr/>
              <p:nvPr/>
            </p:nvPicPr>
            <p:blipFill>
              <a:blip r:embed="rId6"/>
              <a:stretch/>
            </p:blipFill>
            <p:spPr>
              <a:xfrm>
                <a:off x="9912960" y="4511880"/>
                <a:ext cx="1537560" cy="1361880"/>
              </a:xfrm>
              <a:prstGeom prst="rect">
                <a:avLst/>
              </a:prstGeom>
              <a:noFill/>
              <a:ln w="0">
                <a:noFill/>
              </a:ln>
            </p:spPr>
          </p:pic>
        </p:grpSp>
      </p:grpSp>
      <p:sp>
        <p:nvSpPr>
          <p:cNvPr id="3119" name="TextBox 20"/>
          <p:cNvSpPr/>
          <p:nvPr/>
        </p:nvSpPr>
        <p:spPr>
          <a:xfrm>
            <a:off x="4754160" y="4156560"/>
            <a:ext cx="7088400" cy="249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050" b="1" u="sng" strike="noStrike" spc="-1">
                <a:solidFill>
                  <a:srgbClr val="002060"/>
                </a:solidFill>
                <a:uFillTx/>
                <a:latin typeface="Poppins"/>
              </a:rPr>
              <a:t>Abkommen und Verpflichtungen übersetzt in Italienisch, Spanisch und Französisch:</a:t>
            </a:r>
            <a:endParaRPr lang="de-DE" sz="1050" b="0" strike="noStrike" spc="-1">
              <a:solidFill>
                <a:srgbClr val="000000"/>
              </a:solidFill>
              <a:latin typeface="Arial"/>
            </a:endParaRPr>
          </a:p>
        </p:txBody>
      </p:sp>
      <p:sp>
        <p:nvSpPr>
          <p:cNvPr id="3120" name="TextBox 21"/>
          <p:cNvSpPr/>
          <p:nvPr/>
        </p:nvSpPr>
        <p:spPr>
          <a:xfrm>
            <a:off x="4754160" y="1285200"/>
            <a:ext cx="7088400" cy="249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050" b="1" u="sng" strike="noStrike" spc="-1">
                <a:solidFill>
                  <a:srgbClr val="002060"/>
                </a:solidFill>
                <a:uFillTx/>
                <a:latin typeface="Poppins"/>
              </a:rPr>
              <a:t>Druckfähiges Booklet erhältlich auf Zenodo:</a:t>
            </a:r>
            <a:endParaRPr lang="de-DE" sz="1050" b="0" strike="noStrike" spc="-1">
              <a:solidFill>
                <a:srgbClr val="000000"/>
              </a:solidFill>
              <a:latin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1" name="Rectangle 11"/>
          <p:cNvSpPr/>
          <p:nvPr/>
        </p:nvSpPr>
        <p:spPr>
          <a:xfrm>
            <a:off x="690120" y="1878480"/>
            <a:ext cx="5843520" cy="3845160"/>
          </a:xfrm>
          <a:prstGeom prst="rect">
            <a:avLst/>
          </a:prstGeom>
          <a:solidFill>
            <a:srgbClr val="EEF2FF"/>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3122" name="PlaceHolder 1"/>
          <p:cNvSpPr>
            <a:spLocks noGrp="1"/>
          </p:cNvSpPr>
          <p:nvPr>
            <p:ph type="title"/>
          </p:nvPr>
        </p:nvSpPr>
        <p:spPr>
          <a:xfrm>
            <a:off x="690120" y="47052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US" sz="3200" b="1" strike="noStrike" spc="-1">
                <a:solidFill>
                  <a:srgbClr val="0F0F55"/>
                </a:solidFill>
                <a:latin typeface="Poppins SemiBold"/>
              </a:rPr>
              <a:t>Kaskaden-Finanzierung: Erleichterung des institutionellen Wandels</a:t>
            </a:r>
            <a:endParaRPr lang="de-DE" sz="3200" b="0" strike="noStrike" spc="-1">
              <a:solidFill>
                <a:srgbClr val="000000"/>
              </a:solidFill>
              <a:latin typeface="Arial"/>
            </a:endParaRPr>
          </a:p>
        </p:txBody>
      </p:sp>
      <p:sp>
        <p:nvSpPr>
          <p:cNvPr id="3123" name="PlaceHolder 2"/>
          <p:cNvSpPr>
            <a:spLocks noGrp="1"/>
          </p:cNvSpPr>
          <p:nvPr>
            <p:ph/>
          </p:nvPr>
        </p:nvSpPr>
        <p:spPr>
          <a:xfrm>
            <a:off x="818640" y="1879920"/>
            <a:ext cx="5510160" cy="4035240"/>
          </a:xfrm>
          <a:prstGeom prst="rect">
            <a:avLst/>
          </a:prstGeom>
          <a:noFill/>
          <a:ln w="0">
            <a:noFill/>
          </a:ln>
        </p:spPr>
        <p:txBody>
          <a:bodyPr lIns="91440" tIns="45720" rIns="91440" bIns="45720" anchor="t">
            <a:normAutofit fontScale="55000" lnSpcReduction="20000"/>
          </a:bodyPr>
          <a:lstStyle/>
          <a:p>
            <a:pPr marL="343080" indent="-343080" defTabSz="457200">
              <a:lnSpc>
                <a:spcPct val="160000"/>
              </a:lnSpc>
              <a:spcBef>
                <a:spcPts val="479"/>
              </a:spcBef>
              <a:spcAft>
                <a:spcPts val="601"/>
              </a:spcAft>
              <a:buClr>
                <a:srgbClr val="48B9FF"/>
              </a:buClr>
              <a:buFont typeface="Arial"/>
              <a:buChar char="•"/>
            </a:pPr>
            <a:r>
              <a:rPr lang="en-GB" sz="2400" b="0" strike="noStrike" spc="-1">
                <a:solidFill>
                  <a:srgbClr val="002060"/>
                </a:solidFill>
                <a:latin typeface="Poppins"/>
              </a:rPr>
              <a:t>Unterstützung von Organisationen bei der Durchführung konkreter, greifbarer Veränderungen in der Forschungsbewertung in den betreffenden Einrichtungen</a:t>
            </a:r>
            <a:endParaRPr lang="de-DE" sz="2400" b="0" strike="noStrike" spc="-1">
              <a:solidFill>
                <a:srgbClr val="000000"/>
              </a:solidFill>
              <a:latin typeface="Arial"/>
            </a:endParaRPr>
          </a:p>
          <a:p>
            <a:pPr marL="343080" indent="-343080" defTabSz="457200">
              <a:lnSpc>
                <a:spcPct val="160000"/>
              </a:lnSpc>
              <a:spcBef>
                <a:spcPts val="479"/>
              </a:spcBef>
              <a:spcAft>
                <a:spcPts val="601"/>
              </a:spcAft>
              <a:buClr>
                <a:srgbClr val="48B9FF"/>
              </a:buClr>
              <a:buFont typeface="Arial"/>
              <a:buChar char="•"/>
            </a:pPr>
            <a:r>
              <a:rPr lang="en-GB" sz="2400" b="0" strike="noStrike" spc="-1">
                <a:solidFill>
                  <a:srgbClr val="002060"/>
                </a:solidFill>
                <a:latin typeface="Poppins"/>
              </a:rPr>
              <a:t>Zur Umsetzung der ARRA-Verpflichtungen</a:t>
            </a:r>
            <a:endParaRPr lang="de-DE" sz="2400" b="0" strike="noStrike" spc="-1">
              <a:solidFill>
                <a:srgbClr val="000000"/>
              </a:solidFill>
              <a:latin typeface="Arial"/>
            </a:endParaRPr>
          </a:p>
          <a:p>
            <a:pPr marL="343080" indent="-343080" defTabSz="457200">
              <a:lnSpc>
                <a:spcPct val="160000"/>
              </a:lnSpc>
              <a:spcBef>
                <a:spcPts val="479"/>
              </a:spcBef>
              <a:spcAft>
                <a:spcPts val="601"/>
              </a:spcAft>
              <a:buClr>
                <a:srgbClr val="48B9FF"/>
              </a:buClr>
              <a:buFont typeface="Arial"/>
              <a:buChar char="•"/>
            </a:pPr>
            <a:r>
              <a:rPr lang="en-GB" sz="2400" b="0" strike="noStrike" spc="-1">
                <a:solidFill>
                  <a:srgbClr val="002060"/>
                </a:solidFill>
                <a:latin typeface="Poppins"/>
              </a:rPr>
              <a:t>Austausch, Erprobung und Umsetzung neuer Verfahren, Prozesse und Instrumente </a:t>
            </a:r>
            <a:endParaRPr lang="de-DE" sz="2400" b="0" strike="noStrike" spc="-1">
              <a:solidFill>
                <a:srgbClr val="000000"/>
              </a:solidFill>
              <a:latin typeface="Arial"/>
            </a:endParaRPr>
          </a:p>
          <a:p>
            <a:pPr marL="343080" indent="-343080" defTabSz="457200">
              <a:lnSpc>
                <a:spcPct val="160000"/>
              </a:lnSpc>
              <a:spcBef>
                <a:spcPts val="479"/>
              </a:spcBef>
              <a:spcAft>
                <a:spcPts val="601"/>
              </a:spcAft>
              <a:buClr>
                <a:srgbClr val="48B9FF"/>
              </a:buClr>
              <a:buFont typeface="Arial"/>
              <a:buChar char="•"/>
            </a:pPr>
            <a:r>
              <a:rPr lang="en-GB" sz="2400" b="0" strike="noStrike" spc="-1">
                <a:solidFill>
                  <a:srgbClr val="002060"/>
                </a:solidFill>
                <a:latin typeface="Poppins"/>
              </a:rPr>
              <a:t>Vielfältige Ausgangspunkte</a:t>
            </a:r>
            <a:endParaRPr lang="de-DE" sz="2400" b="0" strike="noStrike" spc="-1">
              <a:solidFill>
                <a:srgbClr val="000000"/>
              </a:solidFill>
              <a:latin typeface="Arial"/>
            </a:endParaRPr>
          </a:p>
          <a:p>
            <a:pPr marL="343080" indent="-343080" defTabSz="457200">
              <a:lnSpc>
                <a:spcPct val="160000"/>
              </a:lnSpc>
              <a:spcBef>
                <a:spcPts val="479"/>
              </a:spcBef>
              <a:spcAft>
                <a:spcPts val="601"/>
              </a:spcAft>
              <a:buClr>
                <a:srgbClr val="48B9FF"/>
              </a:buClr>
              <a:buFont typeface="Arial"/>
              <a:buChar char="•"/>
            </a:pPr>
            <a:r>
              <a:rPr lang="en-GB" sz="2400" b="0" strike="noStrike" spc="-1">
                <a:solidFill>
                  <a:srgbClr val="002060"/>
                </a:solidFill>
                <a:latin typeface="Poppins"/>
              </a:rPr>
              <a:t>Lernen Sie die ausgewählten Projekte kennen: </a:t>
            </a:r>
            <a:r>
              <a:rPr lang="en-GB" sz="2400" b="0" u="sng" strike="noStrike" spc="-1">
                <a:solidFill>
                  <a:srgbClr val="8F8F8F"/>
                </a:solidFill>
                <a:uFillTx/>
                <a:latin typeface="Poppins"/>
                <a:hlinkClick r:id="rId3"/>
              </a:rPr>
              <a:t>25 ausgewählte Projekte für den ersten Cascade-Finanzierungsaufruf - CoARA</a:t>
            </a:r>
            <a:endParaRPr lang="de-DE" sz="2400" b="0" strike="noStrike" spc="-1">
              <a:solidFill>
                <a:srgbClr val="000000"/>
              </a:solidFill>
              <a:latin typeface="Arial"/>
            </a:endParaRPr>
          </a:p>
          <a:p>
            <a:pPr indent="0" defTabSz="457200">
              <a:lnSpc>
                <a:spcPct val="160000"/>
              </a:lnSpc>
              <a:spcBef>
                <a:spcPts val="479"/>
              </a:spcBef>
              <a:spcAft>
                <a:spcPts val="601"/>
              </a:spcAft>
              <a:buNone/>
              <a:tabLst>
                <a:tab pos="0" algn="l"/>
              </a:tabLst>
            </a:pPr>
            <a:endParaRPr lang="de-DE" sz="2400" b="0" strike="noStrike" spc="-1">
              <a:solidFill>
                <a:srgbClr val="000000"/>
              </a:solidFill>
              <a:latin typeface="Arial"/>
            </a:endParaRPr>
          </a:p>
          <a:p>
            <a:pPr indent="0" defTabSz="457200">
              <a:lnSpc>
                <a:spcPct val="160000"/>
              </a:lnSpc>
              <a:spcBef>
                <a:spcPts val="479"/>
              </a:spcBef>
              <a:spcAft>
                <a:spcPts val="601"/>
              </a:spcAft>
              <a:buNone/>
              <a:tabLst>
                <a:tab pos="0" algn="l"/>
              </a:tabLst>
            </a:pPr>
            <a:endParaRPr lang="de-DE" sz="2400" b="0" strike="noStrike" spc="-1">
              <a:solidFill>
                <a:srgbClr val="000000"/>
              </a:solidFill>
              <a:latin typeface="Arial"/>
            </a:endParaRPr>
          </a:p>
        </p:txBody>
      </p:sp>
      <p:pic>
        <p:nvPicPr>
          <p:cNvPr id="3124" name="Espace réservé du contenu 4" descr="Une image contenant texte, capture d’écran, Graphique, Bleu électrique&#10;&#10;Description générée automatiquement"/>
          <p:cNvPicPr/>
          <p:nvPr/>
        </p:nvPicPr>
        <p:blipFill>
          <a:blip r:embed="rId4"/>
          <a:stretch/>
        </p:blipFill>
        <p:spPr>
          <a:xfrm>
            <a:off x="7050960" y="1874880"/>
            <a:ext cx="4196160" cy="2164680"/>
          </a:xfrm>
          <a:prstGeom prst="rect">
            <a:avLst/>
          </a:prstGeom>
          <a:noFill/>
          <a:ln w="0">
            <a:noFill/>
          </a:ln>
        </p:spPr>
      </p:pic>
      <p:sp>
        <p:nvSpPr>
          <p:cNvPr id="3125" name="PlaceHolder 3"/>
          <p:cNvSpPr>
            <a:spLocks noGrp="1"/>
          </p:cNvSpPr>
          <p:nvPr>
            <p:ph type="sldNum" idx="39"/>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39379DB6-3590-4030-BBEA-31B0C1092D23}" type="slidenum">
              <a:rPr lang="en-US" sz="2800" b="1" strike="noStrike" spc="-1">
                <a:solidFill>
                  <a:srgbClr val="000000"/>
                </a:solidFill>
                <a:latin typeface="Poppins SemiBold"/>
              </a:rPr>
              <a:t>23</a:t>
            </a:fld>
            <a:endParaRPr lang="de-DE" sz="2800" b="0" strike="noStrike" spc="-1">
              <a:solidFill>
                <a:srgbClr val="000000"/>
              </a:solidFill>
              <a:latin typeface="Times New Roman"/>
            </a:endParaRPr>
          </a:p>
        </p:txBody>
      </p:sp>
      <p:grpSp>
        <p:nvGrpSpPr>
          <p:cNvPr id="3126" name="Group 6"/>
          <p:cNvGrpSpPr/>
          <p:nvPr/>
        </p:nvGrpSpPr>
        <p:grpSpPr>
          <a:xfrm>
            <a:off x="2170080" y="5961240"/>
            <a:ext cx="4370040" cy="670680"/>
            <a:chOff x="2170080" y="5961240"/>
            <a:chExt cx="4370040" cy="670680"/>
          </a:xfrm>
        </p:grpSpPr>
        <p:pic>
          <p:nvPicPr>
            <p:cNvPr id="3127" name="Picture 2"/>
            <p:cNvPicPr/>
            <p:nvPr/>
          </p:nvPicPr>
          <p:blipFill>
            <a:blip r:embed="rId5"/>
            <a:srcRect t="27016" b="34084"/>
            <a:stretch/>
          </p:blipFill>
          <p:spPr>
            <a:xfrm>
              <a:off x="2170080" y="5961240"/>
              <a:ext cx="1725480" cy="670680"/>
            </a:xfrm>
            <a:prstGeom prst="rect">
              <a:avLst/>
            </a:prstGeom>
            <a:noFill/>
            <a:ln w="0">
              <a:noFill/>
            </a:ln>
          </p:spPr>
        </p:pic>
        <p:pic>
          <p:nvPicPr>
            <p:cNvPr id="3128" name="Picture 2" descr="Funded by the EU"/>
            <p:cNvPicPr/>
            <p:nvPr/>
          </p:nvPicPr>
          <p:blipFill>
            <a:blip r:embed="rId6"/>
            <a:stretch/>
          </p:blipFill>
          <p:spPr>
            <a:xfrm>
              <a:off x="4210920" y="6082560"/>
              <a:ext cx="2329200" cy="488520"/>
            </a:xfrm>
            <a:prstGeom prst="rect">
              <a:avLst/>
            </a:prstGeom>
            <a:noFill/>
            <a:ln w="0">
              <a:noFill/>
            </a:ln>
          </p:spPr>
        </p:pic>
      </p:grpSp>
      <p:sp>
        <p:nvSpPr>
          <p:cNvPr id="3129" name="Rectangle 10"/>
          <p:cNvSpPr/>
          <p:nvPr/>
        </p:nvSpPr>
        <p:spPr>
          <a:xfrm>
            <a:off x="488520" y="1753560"/>
            <a:ext cx="11197440" cy="4161240"/>
          </a:xfrm>
          <a:prstGeom prst="rect">
            <a:avLst/>
          </a:prstGeom>
          <a:noFill/>
          <a:ln w="6350">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3130" name="TextBox 17"/>
          <p:cNvSpPr/>
          <p:nvPr/>
        </p:nvSpPr>
        <p:spPr>
          <a:xfrm>
            <a:off x="9620280" y="1059840"/>
            <a:ext cx="1296000" cy="820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600" b="0" strike="noStrike" spc="-1">
                <a:solidFill>
                  <a:schemeClr val="lt1"/>
                </a:solidFill>
                <a:latin typeface="Poppins SemiBold"/>
              </a:rPr>
              <a:t>Bewerben Sie sich bis </a:t>
            </a:r>
            <a:br>
              <a:rPr sz="1600"/>
            </a:br>
            <a:r>
              <a:rPr lang="en-US" sz="1600" b="0" strike="noStrike" spc="-1">
                <a:solidFill>
                  <a:schemeClr val="lt1"/>
                </a:solidFill>
                <a:latin typeface="Poppins SemiBold"/>
              </a:rPr>
              <a:t>26. Juni!</a:t>
            </a:r>
            <a:endParaRPr lang="de-DE" sz="1600" b="0" strike="noStrike" spc="-1">
              <a:solidFill>
                <a:srgbClr val="000000"/>
              </a:solidFill>
              <a:latin typeface="Arial"/>
            </a:endParaRPr>
          </a:p>
        </p:txBody>
      </p:sp>
      <p:sp>
        <p:nvSpPr>
          <p:cNvPr id="3131" name="Ellipse 13"/>
          <p:cNvSpPr/>
          <p:nvPr/>
        </p:nvSpPr>
        <p:spPr>
          <a:xfrm>
            <a:off x="7860240" y="4340160"/>
            <a:ext cx="2576880" cy="2066760"/>
          </a:xfrm>
          <a:prstGeom prst="ellipse">
            <a:avLst/>
          </a:prstGeom>
          <a:solidFill>
            <a:srgbClr val="EEF2FE"/>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fr-FR" sz="1800" b="0" strike="noStrike" spc="-1">
              <a:solidFill>
                <a:schemeClr val="lt1"/>
              </a:solidFill>
              <a:latin typeface="Century Gothic"/>
            </a:endParaRPr>
          </a:p>
        </p:txBody>
      </p:sp>
      <p:sp>
        <p:nvSpPr>
          <p:cNvPr id="3132" name="ZoneTexte 14"/>
          <p:cNvSpPr/>
          <p:nvPr/>
        </p:nvSpPr>
        <p:spPr>
          <a:xfrm>
            <a:off x="8173080" y="4912200"/>
            <a:ext cx="1951200" cy="118692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pPr>
            <a:r>
              <a:rPr lang="fr-FR" sz="1800" b="1" strike="noStrike" spc="-1">
                <a:solidFill>
                  <a:srgbClr val="002060"/>
                </a:solidFill>
                <a:latin typeface="Poppins Bold"/>
                <a:ea typeface="Roboto"/>
              </a:rPr>
              <a:t>Der zweite Aufruf beginnt im Februar 2025</a:t>
            </a:r>
            <a:endParaRPr lang="de-DE" sz="1800" b="0" strike="noStrike" spc="-1">
              <a:solidFill>
                <a:srgbClr val="000000"/>
              </a:solidFill>
              <a:latin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33" name="Group 1038"/>
          <p:cNvGrpSpPr/>
          <p:nvPr/>
        </p:nvGrpSpPr>
        <p:grpSpPr>
          <a:xfrm>
            <a:off x="3264120" y="2340360"/>
            <a:ext cx="3497040" cy="3144600"/>
            <a:chOff x="3264120" y="2340360"/>
            <a:chExt cx="3497040" cy="3144600"/>
          </a:xfrm>
        </p:grpSpPr>
        <p:pic>
          <p:nvPicPr>
            <p:cNvPr id="3134" name="Picture 1034"/>
            <p:cNvPicPr/>
            <p:nvPr/>
          </p:nvPicPr>
          <p:blipFill>
            <a:blip r:embed="rId3"/>
            <a:srcRect l="21136" r="24494" b="10546"/>
            <a:stretch/>
          </p:blipFill>
          <p:spPr>
            <a:xfrm>
              <a:off x="3264120" y="2340360"/>
              <a:ext cx="3497040" cy="3144600"/>
            </a:xfrm>
            <a:prstGeom prst="rect">
              <a:avLst/>
            </a:prstGeom>
            <a:noFill/>
            <a:ln w="0">
              <a:noFill/>
            </a:ln>
          </p:spPr>
        </p:pic>
        <p:sp>
          <p:nvSpPr>
            <p:cNvPr id="3135" name="TextBox 1035"/>
            <p:cNvSpPr/>
            <p:nvPr/>
          </p:nvSpPr>
          <p:spPr>
            <a:xfrm>
              <a:off x="5223600" y="2972880"/>
              <a:ext cx="1197360" cy="86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1800" b="1" strike="noStrike" spc="-1">
                  <a:solidFill>
                    <a:srgbClr val="FFFFFF"/>
                  </a:solidFill>
                  <a:latin typeface="Century Gothic"/>
                </a:rPr>
                <a:t>9 </a:t>
              </a:r>
              <a:r>
                <a:rPr lang="en-GB" sz="1100" b="1" strike="noStrike" spc="-1">
                  <a:solidFill>
                    <a:srgbClr val="FFFFFF"/>
                  </a:solidFill>
                  <a:latin typeface="Century Gothic"/>
                </a:rPr>
                <a:t>Projekte zum institute-ionellen Wandel</a:t>
              </a:r>
              <a:endParaRPr lang="de-DE" sz="1100" b="0" strike="noStrike" spc="-1">
                <a:solidFill>
                  <a:srgbClr val="000000"/>
                </a:solidFill>
                <a:latin typeface="Arial"/>
              </a:endParaRPr>
            </a:p>
          </p:txBody>
        </p:sp>
        <p:sp>
          <p:nvSpPr>
            <p:cNvPr id="3136" name="TextBox 1036"/>
            <p:cNvSpPr/>
            <p:nvPr/>
          </p:nvSpPr>
          <p:spPr>
            <a:xfrm>
              <a:off x="4317480" y="2631960"/>
              <a:ext cx="823680" cy="699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1800" b="1" strike="noStrike" spc="-1">
                  <a:solidFill>
                    <a:srgbClr val="FFFFFF"/>
                  </a:solidFill>
                  <a:latin typeface="Century Gothic"/>
                </a:rPr>
                <a:t>3</a:t>
              </a:r>
              <a:endParaRPr lang="de-DE" sz="1800" b="0" strike="noStrike" spc="-1">
                <a:solidFill>
                  <a:srgbClr val="000000"/>
                </a:solidFill>
                <a:latin typeface="Arial"/>
              </a:endParaRPr>
            </a:p>
            <a:p>
              <a:pPr defTabSz="914400">
                <a:lnSpc>
                  <a:spcPct val="100000"/>
                </a:lnSpc>
                <a:tabLst>
                  <a:tab pos="0" algn="l"/>
                </a:tabLst>
              </a:pPr>
              <a:r>
                <a:rPr lang="en-GB" sz="1100" b="1" strike="noStrike" spc="-1">
                  <a:solidFill>
                    <a:srgbClr val="FFFFFF"/>
                  </a:solidFill>
                  <a:latin typeface="Century Gothic"/>
                </a:rPr>
                <a:t>Teaming-Projekte</a:t>
              </a:r>
              <a:endParaRPr lang="de-DE" sz="1100" b="0" strike="noStrike" spc="-1">
                <a:solidFill>
                  <a:srgbClr val="000000"/>
                </a:solidFill>
                <a:latin typeface="Arial"/>
              </a:endParaRPr>
            </a:p>
          </p:txBody>
        </p:sp>
        <p:sp>
          <p:nvSpPr>
            <p:cNvPr id="3137" name="TextBox 1037"/>
            <p:cNvSpPr/>
            <p:nvPr/>
          </p:nvSpPr>
          <p:spPr>
            <a:xfrm>
              <a:off x="4317480" y="4012200"/>
              <a:ext cx="1143720" cy="867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1800" b="1" strike="noStrike" spc="-1">
                  <a:solidFill>
                    <a:srgbClr val="FFFFFF"/>
                  </a:solidFill>
                  <a:latin typeface="Century Gothic"/>
                </a:rPr>
                <a:t>13</a:t>
              </a:r>
              <a:endParaRPr lang="de-DE" sz="1800" b="0" strike="noStrike" spc="-1">
                <a:solidFill>
                  <a:srgbClr val="000000"/>
                </a:solidFill>
                <a:latin typeface="Arial"/>
              </a:endParaRPr>
            </a:p>
            <a:p>
              <a:pPr defTabSz="914400">
                <a:lnSpc>
                  <a:spcPct val="100000"/>
                </a:lnSpc>
                <a:tabLst>
                  <a:tab pos="0" algn="l"/>
                </a:tabLst>
              </a:pPr>
              <a:r>
                <a:rPr lang="en-GB" sz="1100" b="1" strike="noStrike" spc="-1">
                  <a:solidFill>
                    <a:srgbClr val="FFFFFF"/>
                  </a:solidFill>
                  <a:latin typeface="Century Gothic"/>
                </a:rPr>
                <a:t>Institutionelle Pilotprojekte</a:t>
              </a:r>
              <a:endParaRPr lang="de-DE" sz="1100" b="0" strike="noStrike" spc="-1">
                <a:solidFill>
                  <a:srgbClr val="000000"/>
                </a:solidFill>
                <a:latin typeface="Arial"/>
              </a:endParaRPr>
            </a:p>
          </p:txBody>
        </p:sp>
      </p:grpSp>
      <p:sp>
        <p:nvSpPr>
          <p:cNvPr id="3138" name="PlaceHolder 1"/>
          <p:cNvSpPr>
            <a:spLocks noGrp="1"/>
          </p:cNvSpPr>
          <p:nvPr>
            <p:ph type="title"/>
          </p:nvPr>
        </p:nvSpPr>
        <p:spPr>
          <a:xfrm>
            <a:off x="810000" y="281160"/>
            <a:ext cx="10571400" cy="1171440"/>
          </a:xfrm>
          <a:prstGeom prst="rect">
            <a:avLst/>
          </a:prstGeom>
          <a:noFill/>
          <a:ln w="0">
            <a:noFill/>
          </a:ln>
        </p:spPr>
        <p:txBody>
          <a:bodyPr lIns="90000" tIns="45720" rIns="91440" bIns="45720" anchor="t">
            <a:noAutofit/>
          </a:bodyPr>
          <a:lstStyle/>
          <a:p>
            <a:pPr indent="0" defTabSz="457200">
              <a:lnSpc>
                <a:spcPct val="100000"/>
              </a:lnSpc>
              <a:buNone/>
              <a:tabLst>
                <a:tab pos="0" algn="l"/>
              </a:tabLst>
            </a:pPr>
            <a:r>
              <a:rPr lang="en-US" sz="3200" b="1" strike="noStrike" spc="-1">
                <a:solidFill>
                  <a:srgbClr val="0F0F55"/>
                </a:solidFill>
                <a:latin typeface="Poppins SemiBold"/>
              </a:rPr>
              <a:t>1. Kaskaden-Finanzierungs Call: Erleichterung des institutionellen Wandels</a:t>
            </a:r>
            <a:endParaRPr lang="de-DE" sz="3200" b="0" strike="noStrike" spc="-1">
              <a:solidFill>
                <a:srgbClr val="000000"/>
              </a:solidFill>
              <a:latin typeface="Arial"/>
            </a:endParaRPr>
          </a:p>
        </p:txBody>
      </p:sp>
      <p:sp>
        <p:nvSpPr>
          <p:cNvPr id="3139" name="PlaceHolder 2"/>
          <p:cNvSpPr>
            <a:spLocks noGrp="1"/>
          </p:cNvSpPr>
          <p:nvPr>
            <p:ph/>
          </p:nvPr>
        </p:nvSpPr>
        <p:spPr>
          <a:xfrm>
            <a:off x="634320" y="1972080"/>
            <a:ext cx="2658600" cy="3965760"/>
          </a:xfrm>
          <a:prstGeom prst="rect">
            <a:avLst/>
          </a:prstGeom>
          <a:noFill/>
          <a:ln w="0">
            <a:noFill/>
          </a:ln>
        </p:spPr>
        <p:txBody>
          <a:bodyPr lIns="91440" tIns="45720" rIns="91440" bIns="45720" anchor="t">
            <a:noAutofit/>
          </a:bodyPr>
          <a:lstStyle/>
          <a:p>
            <a:pPr marL="343080" indent="-343080" defTabSz="457200">
              <a:lnSpc>
                <a:spcPct val="100000"/>
              </a:lnSpc>
              <a:spcBef>
                <a:spcPts val="281"/>
              </a:spcBef>
              <a:spcAft>
                <a:spcPts val="601"/>
              </a:spcAft>
              <a:buClr>
                <a:srgbClr val="48B9FF"/>
              </a:buClr>
              <a:buFont typeface="Arial"/>
              <a:buChar char="•"/>
            </a:pPr>
            <a:r>
              <a:rPr lang="en-GB" sz="1400" b="0" strike="noStrike" spc="-1">
                <a:solidFill>
                  <a:srgbClr val="002060"/>
                </a:solidFill>
                <a:latin typeface="Poppins"/>
              </a:rPr>
              <a:t>Für die erste Runde der Kaskaden-Finanzierung wurden 25 Projekte ausgewählt, die zwischen Dezember 2024 und Januar 2025 anlaufen sollen.</a:t>
            </a:r>
            <a:endParaRPr lang="de-DE" sz="1400" b="0" strike="noStrike" spc="-1">
              <a:solidFill>
                <a:srgbClr val="000000"/>
              </a:solidFill>
              <a:latin typeface="Arial"/>
            </a:endParaRPr>
          </a:p>
          <a:p>
            <a:pPr marL="343080" indent="-343080" defTabSz="457200">
              <a:lnSpc>
                <a:spcPct val="100000"/>
              </a:lnSpc>
              <a:spcBef>
                <a:spcPts val="281"/>
              </a:spcBef>
              <a:spcAft>
                <a:spcPts val="601"/>
              </a:spcAft>
              <a:buClr>
                <a:srgbClr val="48B9FF"/>
              </a:buClr>
              <a:buFont typeface="Arial"/>
              <a:buChar char="•"/>
            </a:pPr>
            <a:r>
              <a:rPr lang="en-GB" sz="1400" b="1" strike="noStrike" spc="-1">
                <a:solidFill>
                  <a:srgbClr val="002060"/>
                </a:solidFill>
                <a:latin typeface="Poppins"/>
              </a:rPr>
              <a:t>Ein großes Dankeschön an die engagierten Gutachtenden!! </a:t>
            </a:r>
            <a:r>
              <a:rPr lang="en-GB" sz="1400" b="0" strike="noStrike" spc="-1">
                <a:solidFill>
                  <a:srgbClr val="002060"/>
                </a:solidFill>
                <a:latin typeface="Poppins"/>
              </a:rPr>
              <a:t>Ohne eure Bemühungen wäre dieser Meilenstein nicht möglich gewesen!</a:t>
            </a:r>
            <a:endParaRPr lang="de-DE" sz="1400" b="0" strike="noStrike" spc="-1">
              <a:solidFill>
                <a:srgbClr val="000000"/>
              </a:solidFill>
              <a:latin typeface="Arial"/>
            </a:endParaRPr>
          </a:p>
          <a:p>
            <a:pPr marL="343080" indent="-343080" defTabSz="457200">
              <a:lnSpc>
                <a:spcPct val="100000"/>
              </a:lnSpc>
              <a:spcBef>
                <a:spcPts val="281"/>
              </a:spcBef>
              <a:spcAft>
                <a:spcPts val="601"/>
              </a:spcAft>
              <a:buClr>
                <a:srgbClr val="48B9FF"/>
              </a:buClr>
              <a:buFont typeface="Arial"/>
              <a:buChar char="•"/>
            </a:pPr>
            <a:r>
              <a:rPr lang="en-GB" sz="1400" b="0" u="sng" strike="noStrike" spc="-1">
                <a:solidFill>
                  <a:srgbClr val="8F8F8F"/>
                </a:solidFill>
                <a:uFillTx/>
                <a:latin typeface="Poppins"/>
                <a:hlinkClick r:id="rId4"/>
              </a:rPr>
              <a:t>Lesen Sie hier mehr über die ausgewählten Projekte.</a:t>
            </a:r>
            <a:endParaRPr lang="de-DE" sz="1400" b="0" strike="noStrike" spc="-1">
              <a:solidFill>
                <a:srgbClr val="000000"/>
              </a:solidFill>
              <a:latin typeface="Arial"/>
            </a:endParaRPr>
          </a:p>
        </p:txBody>
      </p:sp>
      <p:sp>
        <p:nvSpPr>
          <p:cNvPr id="3140" name="PlaceHolder 3"/>
          <p:cNvSpPr>
            <a:spLocks noGrp="1"/>
          </p:cNvSpPr>
          <p:nvPr>
            <p:ph type="sldNum" idx="40"/>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3D831BA4-8C85-4360-A37C-7964A805B92C}" type="slidenum">
              <a:rPr lang="en-US" sz="2800" b="1" strike="noStrike" spc="-1">
                <a:solidFill>
                  <a:srgbClr val="000000"/>
                </a:solidFill>
                <a:latin typeface="Poppins SemiBold"/>
              </a:rPr>
              <a:t>24</a:t>
            </a:fld>
            <a:endParaRPr lang="de-DE" sz="2800" b="0" strike="noStrike" spc="-1">
              <a:solidFill>
                <a:srgbClr val="000000"/>
              </a:solidFill>
              <a:latin typeface="Times New Roman"/>
            </a:endParaRPr>
          </a:p>
        </p:txBody>
      </p:sp>
      <p:grpSp>
        <p:nvGrpSpPr>
          <p:cNvPr id="3141" name="Group 6"/>
          <p:cNvGrpSpPr/>
          <p:nvPr/>
        </p:nvGrpSpPr>
        <p:grpSpPr>
          <a:xfrm>
            <a:off x="2170080" y="5961240"/>
            <a:ext cx="4370040" cy="670680"/>
            <a:chOff x="2170080" y="5961240"/>
            <a:chExt cx="4370040" cy="670680"/>
          </a:xfrm>
        </p:grpSpPr>
        <p:pic>
          <p:nvPicPr>
            <p:cNvPr id="3142" name="Picture 2"/>
            <p:cNvPicPr/>
            <p:nvPr/>
          </p:nvPicPr>
          <p:blipFill>
            <a:blip r:embed="rId5"/>
            <a:srcRect t="27016" b="34084"/>
            <a:stretch/>
          </p:blipFill>
          <p:spPr>
            <a:xfrm>
              <a:off x="2170080" y="5961240"/>
              <a:ext cx="1725480" cy="670680"/>
            </a:xfrm>
            <a:prstGeom prst="rect">
              <a:avLst/>
            </a:prstGeom>
            <a:noFill/>
            <a:ln w="0">
              <a:noFill/>
            </a:ln>
          </p:spPr>
        </p:pic>
        <p:pic>
          <p:nvPicPr>
            <p:cNvPr id="3143" name="Picture 2" descr="Funded by the EU"/>
            <p:cNvPicPr/>
            <p:nvPr/>
          </p:nvPicPr>
          <p:blipFill>
            <a:blip r:embed="rId6"/>
            <a:stretch/>
          </p:blipFill>
          <p:spPr>
            <a:xfrm>
              <a:off x="4210920" y="6082560"/>
              <a:ext cx="2329200" cy="488520"/>
            </a:xfrm>
            <a:prstGeom prst="rect">
              <a:avLst/>
            </a:prstGeom>
            <a:noFill/>
            <a:ln w="0">
              <a:noFill/>
            </a:ln>
          </p:spPr>
        </p:pic>
      </p:grpSp>
      <p:sp>
        <p:nvSpPr>
          <p:cNvPr id="3144" name="Rectangle 10"/>
          <p:cNvSpPr/>
          <p:nvPr/>
        </p:nvSpPr>
        <p:spPr>
          <a:xfrm>
            <a:off x="488520" y="1753560"/>
            <a:ext cx="11197440" cy="4161240"/>
          </a:xfrm>
          <a:prstGeom prst="rect">
            <a:avLst/>
          </a:prstGeom>
          <a:noFill/>
          <a:ln w="6350">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45" name="TextBox 17"/>
          <p:cNvSpPr/>
          <p:nvPr/>
        </p:nvSpPr>
        <p:spPr>
          <a:xfrm>
            <a:off x="9620280" y="1059840"/>
            <a:ext cx="1296000" cy="820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600" b="0" strike="noStrike" spc="-1">
                <a:solidFill>
                  <a:srgbClr val="FFFFFF"/>
                </a:solidFill>
                <a:latin typeface="Poppins SemiBold"/>
              </a:rPr>
              <a:t>Bewerben Sie sich bis </a:t>
            </a:r>
            <a:br>
              <a:rPr sz="1600"/>
            </a:br>
            <a:r>
              <a:rPr lang="en-US" sz="1600" b="0" strike="noStrike" spc="-1">
                <a:solidFill>
                  <a:srgbClr val="FFFFFF"/>
                </a:solidFill>
                <a:latin typeface="Poppins SemiBold"/>
              </a:rPr>
              <a:t>26. Juni!</a:t>
            </a:r>
            <a:endParaRPr lang="de-DE" sz="1600" b="0" strike="noStrike" spc="-1">
              <a:solidFill>
                <a:srgbClr val="000000"/>
              </a:solidFill>
              <a:latin typeface="Arial"/>
            </a:endParaRPr>
          </a:p>
        </p:txBody>
      </p:sp>
      <p:grpSp>
        <p:nvGrpSpPr>
          <p:cNvPr id="3146" name="Group 1039"/>
          <p:cNvGrpSpPr/>
          <p:nvPr/>
        </p:nvGrpSpPr>
        <p:grpSpPr>
          <a:xfrm>
            <a:off x="6698880" y="2254680"/>
            <a:ext cx="5070240" cy="3705840"/>
            <a:chOff x="6698880" y="2254680"/>
            <a:chExt cx="5070240" cy="3705840"/>
          </a:xfrm>
        </p:grpSpPr>
        <p:grpSp>
          <p:nvGrpSpPr>
            <p:cNvPr id="3147" name="Group 26"/>
            <p:cNvGrpSpPr/>
            <p:nvPr/>
          </p:nvGrpSpPr>
          <p:grpSpPr>
            <a:xfrm>
              <a:off x="6742800" y="2254680"/>
              <a:ext cx="5026320" cy="3705840"/>
              <a:chOff x="6742800" y="2254680"/>
              <a:chExt cx="5026320" cy="3705840"/>
            </a:xfrm>
          </p:grpSpPr>
          <p:pic>
            <p:nvPicPr>
              <p:cNvPr id="3148" name="Picture 25"/>
              <p:cNvPicPr/>
              <p:nvPr/>
            </p:nvPicPr>
            <p:blipFill>
              <a:blip r:embed="rId7"/>
              <a:srcRect l="10173" t="3026" r="5193" b="5728"/>
              <a:stretch/>
            </p:blipFill>
            <p:spPr>
              <a:xfrm>
                <a:off x="6742800" y="2254680"/>
                <a:ext cx="5026320" cy="3705840"/>
              </a:xfrm>
              <a:prstGeom prst="rect">
                <a:avLst/>
              </a:prstGeom>
              <a:noFill/>
              <a:ln w="0">
                <a:solidFill>
                  <a:srgbClr val="003781"/>
                </a:solidFill>
              </a:ln>
            </p:spPr>
          </p:pic>
          <p:pic>
            <p:nvPicPr>
              <p:cNvPr id="3149" name="Picture 22"/>
              <p:cNvPicPr/>
              <p:nvPr/>
            </p:nvPicPr>
            <p:blipFill>
              <a:blip r:embed="rId8"/>
              <a:stretch/>
            </p:blipFill>
            <p:spPr>
              <a:xfrm>
                <a:off x="10596240" y="2609640"/>
                <a:ext cx="1037160" cy="924480"/>
              </a:xfrm>
              <a:prstGeom prst="rect">
                <a:avLst/>
              </a:prstGeom>
              <a:noFill/>
              <a:ln w="0">
                <a:solidFill>
                  <a:srgbClr val="003781"/>
                </a:solidFill>
              </a:ln>
            </p:spPr>
          </p:pic>
        </p:grpSp>
        <p:sp>
          <p:nvSpPr>
            <p:cNvPr id="3150" name="TextBox 27"/>
            <p:cNvSpPr/>
            <p:nvPr/>
          </p:nvSpPr>
          <p:spPr>
            <a:xfrm>
              <a:off x="6752520" y="3146760"/>
              <a:ext cx="837720" cy="24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500" b="0" strike="noStrike" spc="-1">
                  <a:solidFill>
                    <a:srgbClr val="4B7C93"/>
                  </a:solidFill>
                  <a:latin typeface="Century Gothic"/>
                </a:rPr>
                <a:t>Vereinigtes Königreich</a:t>
              </a:r>
              <a:endParaRPr lang="de-DE" sz="500" b="0" strike="noStrike" spc="-1">
                <a:solidFill>
                  <a:srgbClr val="000000"/>
                </a:solidFill>
                <a:latin typeface="Arial"/>
              </a:endParaRPr>
            </a:p>
          </p:txBody>
        </p:sp>
        <p:cxnSp>
          <p:nvCxnSpPr>
            <p:cNvPr id="3151" name="Straight Connector 29"/>
            <p:cNvCxnSpPr/>
            <p:nvPr/>
          </p:nvCxnSpPr>
          <p:spPr>
            <a:xfrm>
              <a:off x="7171560" y="3332520"/>
              <a:ext cx="367920" cy="288000"/>
            </a:xfrm>
            <a:prstGeom prst="straightConnector1">
              <a:avLst/>
            </a:prstGeom>
            <a:ln w="0" cap="rnd">
              <a:solidFill>
                <a:srgbClr val="00C6BB"/>
              </a:solidFill>
            </a:ln>
          </p:spPr>
        </p:cxnSp>
        <p:sp>
          <p:nvSpPr>
            <p:cNvPr id="3152" name="TextBox 30"/>
            <p:cNvSpPr/>
            <p:nvPr/>
          </p:nvSpPr>
          <p:spPr>
            <a:xfrm>
              <a:off x="8206200" y="2424240"/>
              <a:ext cx="83772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Finnland</a:t>
              </a:r>
              <a:endParaRPr lang="de-DE" sz="500" b="0" strike="noStrike" spc="-1">
                <a:solidFill>
                  <a:srgbClr val="000000"/>
                </a:solidFill>
                <a:latin typeface="Arial"/>
              </a:endParaRPr>
            </a:p>
          </p:txBody>
        </p:sp>
        <p:cxnSp>
          <p:nvCxnSpPr>
            <p:cNvPr id="3153" name="Straight Connector 31"/>
            <p:cNvCxnSpPr>
              <a:stCxn id="3152" idx="2"/>
            </p:cNvCxnSpPr>
            <p:nvPr/>
          </p:nvCxnSpPr>
          <p:spPr>
            <a:xfrm>
              <a:off x="8625240" y="2607120"/>
              <a:ext cx="691200" cy="144360"/>
            </a:xfrm>
            <a:prstGeom prst="straightConnector1">
              <a:avLst/>
            </a:prstGeom>
            <a:ln w="0" cap="rnd">
              <a:solidFill>
                <a:srgbClr val="00C6BB"/>
              </a:solidFill>
            </a:ln>
          </p:spPr>
        </p:cxnSp>
        <p:cxnSp>
          <p:nvCxnSpPr>
            <p:cNvPr id="3154" name="Straight Connector 33"/>
            <p:cNvCxnSpPr/>
            <p:nvPr/>
          </p:nvCxnSpPr>
          <p:spPr>
            <a:xfrm>
              <a:off x="7536960" y="4624560"/>
              <a:ext cx="54360" cy="161640"/>
            </a:xfrm>
            <a:prstGeom prst="straightConnector1">
              <a:avLst/>
            </a:prstGeom>
            <a:ln w="0" cap="rnd">
              <a:solidFill>
                <a:srgbClr val="00C6BB"/>
              </a:solidFill>
            </a:ln>
          </p:spPr>
        </p:cxnSp>
        <p:sp>
          <p:nvSpPr>
            <p:cNvPr id="3155" name="TextBox 35"/>
            <p:cNvSpPr/>
            <p:nvPr/>
          </p:nvSpPr>
          <p:spPr>
            <a:xfrm>
              <a:off x="7323480" y="4465080"/>
              <a:ext cx="83772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Spanien</a:t>
              </a:r>
              <a:endParaRPr lang="de-DE" sz="500" b="0" strike="noStrike" spc="-1">
                <a:solidFill>
                  <a:srgbClr val="000000"/>
                </a:solidFill>
                <a:latin typeface="Arial"/>
              </a:endParaRPr>
            </a:p>
          </p:txBody>
        </p:sp>
        <p:cxnSp>
          <p:nvCxnSpPr>
            <p:cNvPr id="3156" name="Straight Connector 36"/>
            <p:cNvCxnSpPr/>
            <p:nvPr/>
          </p:nvCxnSpPr>
          <p:spPr>
            <a:xfrm>
              <a:off x="7059600" y="4999680"/>
              <a:ext cx="112680" cy="144360"/>
            </a:xfrm>
            <a:prstGeom prst="straightConnector1">
              <a:avLst/>
            </a:prstGeom>
            <a:ln w="0" cap="rnd">
              <a:solidFill>
                <a:srgbClr val="00C6BB"/>
              </a:solidFill>
            </a:ln>
          </p:spPr>
        </p:cxnSp>
        <p:sp>
          <p:nvSpPr>
            <p:cNvPr id="3157" name="TextBox 37"/>
            <p:cNvSpPr/>
            <p:nvPr/>
          </p:nvSpPr>
          <p:spPr>
            <a:xfrm>
              <a:off x="6698880" y="4847040"/>
              <a:ext cx="83772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Portugal</a:t>
              </a:r>
              <a:endParaRPr lang="de-DE" sz="500" b="0" strike="noStrike" spc="-1">
                <a:solidFill>
                  <a:srgbClr val="000000"/>
                </a:solidFill>
                <a:latin typeface="Arial"/>
              </a:endParaRPr>
            </a:p>
          </p:txBody>
        </p:sp>
        <p:cxnSp>
          <p:nvCxnSpPr>
            <p:cNvPr id="3158" name="Straight Connector 39"/>
            <p:cNvCxnSpPr>
              <a:stCxn id="3159" idx="1"/>
            </p:cNvCxnSpPr>
            <p:nvPr/>
          </p:nvCxnSpPr>
          <p:spPr>
            <a:xfrm flipH="1">
              <a:off x="8546040" y="5525280"/>
              <a:ext cx="202680" cy="108720"/>
            </a:xfrm>
            <a:prstGeom prst="straightConnector1">
              <a:avLst/>
            </a:prstGeom>
            <a:ln w="0" cap="rnd">
              <a:solidFill>
                <a:srgbClr val="00C6BB"/>
              </a:solidFill>
            </a:ln>
          </p:spPr>
        </p:cxnSp>
        <p:sp>
          <p:nvSpPr>
            <p:cNvPr id="3159" name="TextBox 40"/>
            <p:cNvSpPr/>
            <p:nvPr/>
          </p:nvSpPr>
          <p:spPr>
            <a:xfrm>
              <a:off x="8748000" y="5433840"/>
              <a:ext cx="422640" cy="24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500" b="0" strike="noStrike" spc="-1">
                  <a:solidFill>
                    <a:srgbClr val="4B7C93"/>
                  </a:solidFill>
                  <a:latin typeface="Century Gothic"/>
                </a:rPr>
                <a:t>Tunesien</a:t>
              </a:r>
              <a:endParaRPr lang="de-DE" sz="500" b="0" strike="noStrike" spc="-1">
                <a:solidFill>
                  <a:srgbClr val="000000"/>
                </a:solidFill>
                <a:latin typeface="Arial"/>
              </a:endParaRPr>
            </a:p>
          </p:txBody>
        </p:sp>
        <p:sp>
          <p:nvSpPr>
            <p:cNvPr id="3160" name="TextBox 45"/>
            <p:cNvSpPr/>
            <p:nvPr/>
          </p:nvSpPr>
          <p:spPr>
            <a:xfrm>
              <a:off x="10276560" y="5051880"/>
              <a:ext cx="83772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Türkiye</a:t>
              </a:r>
              <a:endParaRPr lang="de-DE" sz="500" b="0" strike="noStrike" spc="-1">
                <a:solidFill>
                  <a:srgbClr val="000000"/>
                </a:solidFill>
                <a:latin typeface="Arial"/>
              </a:endParaRPr>
            </a:p>
          </p:txBody>
        </p:sp>
        <p:cxnSp>
          <p:nvCxnSpPr>
            <p:cNvPr id="3161" name="Straight Connector 46"/>
            <p:cNvCxnSpPr>
              <a:stCxn id="3162" idx="1"/>
            </p:cNvCxnSpPr>
            <p:nvPr/>
          </p:nvCxnSpPr>
          <p:spPr>
            <a:xfrm flipH="1">
              <a:off x="9826920" y="4706280"/>
              <a:ext cx="202680" cy="108360"/>
            </a:xfrm>
            <a:prstGeom prst="straightConnector1">
              <a:avLst/>
            </a:prstGeom>
            <a:ln w="0" cap="rnd">
              <a:solidFill>
                <a:srgbClr val="00C6BB"/>
              </a:solidFill>
            </a:ln>
          </p:spPr>
        </p:cxnSp>
        <p:sp>
          <p:nvSpPr>
            <p:cNvPr id="3162" name="TextBox 47"/>
            <p:cNvSpPr/>
            <p:nvPr/>
          </p:nvSpPr>
          <p:spPr>
            <a:xfrm>
              <a:off x="10029240" y="461484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Bulgarien</a:t>
              </a:r>
              <a:endParaRPr lang="de-DE" sz="500" b="0" strike="noStrike" spc="-1">
                <a:solidFill>
                  <a:srgbClr val="000000"/>
                </a:solidFill>
                <a:latin typeface="Arial"/>
              </a:endParaRPr>
            </a:p>
          </p:txBody>
        </p:sp>
        <p:sp>
          <p:nvSpPr>
            <p:cNvPr id="3163" name="TextBox 50"/>
            <p:cNvSpPr/>
            <p:nvPr/>
          </p:nvSpPr>
          <p:spPr>
            <a:xfrm>
              <a:off x="10899360" y="475488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Georgien</a:t>
              </a:r>
              <a:endParaRPr lang="de-DE" sz="500" b="0" strike="noStrike" spc="-1">
                <a:solidFill>
                  <a:srgbClr val="000000"/>
                </a:solidFill>
                <a:latin typeface="Arial"/>
              </a:endParaRPr>
            </a:p>
          </p:txBody>
        </p:sp>
        <p:sp>
          <p:nvSpPr>
            <p:cNvPr id="3164" name="TextBox 51"/>
            <p:cNvSpPr/>
            <p:nvPr/>
          </p:nvSpPr>
          <p:spPr>
            <a:xfrm>
              <a:off x="9462240" y="4113360"/>
              <a:ext cx="458640" cy="24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500" b="0" strike="noStrike" spc="-1">
                  <a:solidFill>
                    <a:srgbClr val="4B7C93"/>
                  </a:solidFill>
                  <a:latin typeface="Century Gothic"/>
                </a:rPr>
                <a:t>Österreich</a:t>
              </a:r>
              <a:endParaRPr lang="de-DE" sz="500" b="0" strike="noStrike" spc="-1">
                <a:solidFill>
                  <a:srgbClr val="000000"/>
                </a:solidFill>
                <a:latin typeface="Arial"/>
              </a:endParaRPr>
            </a:p>
          </p:txBody>
        </p:sp>
        <p:sp>
          <p:nvSpPr>
            <p:cNvPr id="3165" name="TextBox 52"/>
            <p:cNvSpPr/>
            <p:nvPr/>
          </p:nvSpPr>
          <p:spPr>
            <a:xfrm>
              <a:off x="8206200" y="4685040"/>
              <a:ext cx="339120" cy="24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500" b="0" strike="noStrike" spc="-1">
                  <a:solidFill>
                    <a:srgbClr val="4B7C93"/>
                  </a:solidFill>
                  <a:latin typeface="Century Gothic"/>
                </a:rPr>
                <a:t>Italien</a:t>
              </a:r>
              <a:endParaRPr lang="de-DE" sz="500" b="0" strike="noStrike" spc="-1">
                <a:solidFill>
                  <a:srgbClr val="000000"/>
                </a:solidFill>
                <a:latin typeface="Arial"/>
              </a:endParaRPr>
            </a:p>
          </p:txBody>
        </p:sp>
        <p:cxnSp>
          <p:nvCxnSpPr>
            <p:cNvPr id="3166" name="Straight Connector 53"/>
            <p:cNvCxnSpPr/>
            <p:nvPr/>
          </p:nvCxnSpPr>
          <p:spPr>
            <a:xfrm>
              <a:off x="8500680" y="4785480"/>
              <a:ext cx="248040" cy="16920"/>
            </a:xfrm>
            <a:prstGeom prst="straightConnector1">
              <a:avLst/>
            </a:prstGeom>
            <a:ln w="0" cap="rnd">
              <a:solidFill>
                <a:srgbClr val="00C6BB"/>
              </a:solidFill>
            </a:ln>
          </p:spPr>
        </p:cxnSp>
        <p:sp>
          <p:nvSpPr>
            <p:cNvPr id="3167" name="TextBox 58"/>
            <p:cNvSpPr/>
            <p:nvPr/>
          </p:nvSpPr>
          <p:spPr>
            <a:xfrm>
              <a:off x="8720640" y="456228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Kroatien</a:t>
              </a:r>
              <a:endParaRPr lang="de-DE" sz="500" b="0" strike="noStrike" spc="-1">
                <a:solidFill>
                  <a:srgbClr val="000000"/>
                </a:solidFill>
                <a:latin typeface="Arial"/>
              </a:endParaRPr>
            </a:p>
          </p:txBody>
        </p:sp>
        <p:sp>
          <p:nvSpPr>
            <p:cNvPr id="3168" name="TextBox 59"/>
            <p:cNvSpPr/>
            <p:nvPr/>
          </p:nvSpPr>
          <p:spPr>
            <a:xfrm>
              <a:off x="8973000" y="383868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Polen</a:t>
              </a:r>
              <a:endParaRPr lang="de-DE" sz="500" b="0" strike="noStrike" spc="-1">
                <a:solidFill>
                  <a:srgbClr val="000000"/>
                </a:solidFill>
                <a:latin typeface="Arial"/>
              </a:endParaRPr>
            </a:p>
          </p:txBody>
        </p:sp>
        <p:sp>
          <p:nvSpPr>
            <p:cNvPr id="3169" name="TextBox 60"/>
            <p:cNvSpPr/>
            <p:nvPr/>
          </p:nvSpPr>
          <p:spPr>
            <a:xfrm>
              <a:off x="8297640" y="390924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Deutschland</a:t>
              </a:r>
              <a:endParaRPr lang="de-DE" sz="500" b="0" strike="noStrike" spc="-1">
                <a:solidFill>
                  <a:srgbClr val="000000"/>
                </a:solidFill>
                <a:latin typeface="Arial"/>
              </a:endParaRPr>
            </a:p>
          </p:txBody>
        </p:sp>
        <p:sp>
          <p:nvSpPr>
            <p:cNvPr id="3170" name="TextBox 61"/>
            <p:cNvSpPr/>
            <p:nvPr/>
          </p:nvSpPr>
          <p:spPr>
            <a:xfrm>
              <a:off x="7801560" y="3620160"/>
              <a:ext cx="6670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Niederlande</a:t>
              </a:r>
              <a:endParaRPr lang="de-DE" sz="500" b="0" strike="noStrike" spc="-1">
                <a:solidFill>
                  <a:srgbClr val="000000"/>
                </a:solidFill>
                <a:latin typeface="Arial"/>
              </a:endParaRPr>
            </a:p>
          </p:txBody>
        </p:sp>
        <p:cxnSp>
          <p:nvCxnSpPr>
            <p:cNvPr id="3171" name="Straight Connector 62"/>
            <p:cNvCxnSpPr/>
            <p:nvPr/>
          </p:nvCxnSpPr>
          <p:spPr>
            <a:xfrm>
              <a:off x="8135280" y="3772080"/>
              <a:ext cx="54360" cy="161280"/>
            </a:xfrm>
            <a:prstGeom prst="straightConnector1">
              <a:avLst/>
            </a:prstGeom>
            <a:ln w="0" cap="rnd">
              <a:solidFill>
                <a:srgbClr val="00C6BB"/>
              </a:solidFill>
            </a:ln>
          </p:spPr>
        </p:cxnSp>
        <p:sp>
          <p:nvSpPr>
            <p:cNvPr id="3172" name="TextBox 1023"/>
            <p:cNvSpPr/>
            <p:nvPr/>
          </p:nvSpPr>
          <p:spPr>
            <a:xfrm>
              <a:off x="8687160" y="4058280"/>
              <a:ext cx="566280" cy="2415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GB" sz="500" b="0" strike="noStrike" spc="-1">
                  <a:solidFill>
                    <a:srgbClr val="4B7C93"/>
                  </a:solidFill>
                  <a:latin typeface="Century Gothic"/>
                </a:rPr>
                <a:t>Tschechische Republik</a:t>
              </a:r>
              <a:endParaRPr lang="de-DE" sz="500" b="0" strike="noStrike" spc="-1">
                <a:solidFill>
                  <a:srgbClr val="000000"/>
                </a:solidFill>
                <a:latin typeface="Arial"/>
              </a:endParaRPr>
            </a:p>
          </p:txBody>
        </p:sp>
        <p:sp>
          <p:nvSpPr>
            <p:cNvPr id="3173" name="TextBox 1024"/>
            <p:cNvSpPr/>
            <p:nvPr/>
          </p:nvSpPr>
          <p:spPr>
            <a:xfrm>
              <a:off x="9032760" y="4329360"/>
              <a:ext cx="566280" cy="152640"/>
            </a:xfrm>
            <a:prstGeom prst="rect">
              <a:avLst/>
            </a:prstGeom>
            <a:noFill/>
            <a:ln w="0">
              <a:noFill/>
            </a:ln>
          </p:spPr>
          <p:style>
            <a:lnRef idx="0">
              <a:scrgbClr r="0" g="0" b="0"/>
            </a:lnRef>
            <a:fillRef idx="0">
              <a:scrgbClr r="0" g="0" b="0"/>
            </a:fillRef>
            <a:effectRef idx="0">
              <a:scrgbClr r="0" g="0" b="0"/>
            </a:effectRef>
            <a:fontRef idx="minor"/>
          </p:style>
          <p:txBody>
            <a:bodyPr lIns="90000" tIns="38520" rIns="90000" bIns="38520" anchor="t">
              <a:spAutoFit/>
            </a:bodyPr>
            <a:lstStyle/>
            <a:p>
              <a:pPr defTabSz="914400">
                <a:lnSpc>
                  <a:spcPct val="100000"/>
                </a:lnSpc>
                <a:tabLst>
                  <a:tab pos="0" algn="l"/>
                </a:tabLst>
              </a:pPr>
              <a:r>
                <a:rPr lang="en-GB" sz="500" b="0" strike="noStrike" spc="-1">
                  <a:solidFill>
                    <a:srgbClr val="4B7C93"/>
                  </a:solidFill>
                  <a:latin typeface="Century Gothic"/>
                </a:rPr>
                <a:t>Ungarn</a:t>
              </a:r>
              <a:endParaRPr lang="de-DE" sz="500" b="0" strike="noStrike" spc="-1">
                <a:solidFill>
                  <a:srgbClr val="000000"/>
                </a:solidFill>
                <a:latin typeface="Arial"/>
              </a:endParaRPr>
            </a:p>
          </p:txBody>
        </p:sp>
        <p:cxnSp>
          <p:nvCxnSpPr>
            <p:cNvPr id="3174" name="Straight Connector 1026"/>
            <p:cNvCxnSpPr>
              <a:stCxn id="3164" idx="1"/>
            </p:cNvCxnSpPr>
            <p:nvPr/>
          </p:nvCxnSpPr>
          <p:spPr>
            <a:xfrm flipH="1">
              <a:off x="8864280" y="4204800"/>
              <a:ext cx="598680" cy="92160"/>
            </a:xfrm>
            <a:prstGeom prst="straightConnector1">
              <a:avLst/>
            </a:prstGeom>
            <a:ln w="0" cap="rnd">
              <a:solidFill>
                <a:srgbClr val="00C6BB"/>
              </a:solidFill>
            </a:ln>
          </p:spPr>
        </p:cxnSp>
      </p:grpSp>
      <p:sp>
        <p:nvSpPr>
          <p:cNvPr id="3175" name="TextBox 1040"/>
          <p:cNvSpPr/>
          <p:nvPr/>
        </p:nvSpPr>
        <p:spPr>
          <a:xfrm>
            <a:off x="7099560" y="1871640"/>
            <a:ext cx="4375080" cy="303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400" b="0" strike="noStrike" spc="-1">
                <a:solidFill>
                  <a:srgbClr val="002060"/>
                </a:solidFill>
                <a:latin typeface="Poppins"/>
              </a:rPr>
              <a:t>Geografische Diversität der Projekte pro Land:</a:t>
            </a:r>
            <a:endParaRPr lang="de-DE" sz="1400" b="0" strike="noStrike" spc="-1">
              <a:solidFill>
                <a:srgbClr val="000000"/>
              </a:solidFill>
              <a:latin typeface="Arial"/>
            </a:endParaRPr>
          </a:p>
        </p:txBody>
      </p:sp>
      <p:sp>
        <p:nvSpPr>
          <p:cNvPr id="3176" name="TextBox 1041"/>
          <p:cNvSpPr/>
          <p:nvPr/>
        </p:nvSpPr>
        <p:spPr>
          <a:xfrm>
            <a:off x="3376800" y="1871640"/>
            <a:ext cx="3233880" cy="303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400" b="0" strike="noStrike" spc="-1">
                <a:solidFill>
                  <a:srgbClr val="002060"/>
                </a:solidFill>
                <a:latin typeface="Poppins"/>
              </a:rPr>
              <a:t>Ausgewählte Projekttypen:</a:t>
            </a:r>
            <a:endParaRPr lang="de-DE" sz="1400" b="0" strike="noStrike" spc="-1">
              <a:solidFill>
                <a:srgbClr val="000000"/>
              </a:solidFill>
              <a:latin typeface="Arial"/>
            </a:endParaRPr>
          </a:p>
        </p:txBody>
      </p:sp>
      <p:sp>
        <p:nvSpPr>
          <p:cNvPr id="3177" name="Rectangle: Rounded Corners 1042"/>
          <p:cNvSpPr/>
          <p:nvPr/>
        </p:nvSpPr>
        <p:spPr>
          <a:xfrm>
            <a:off x="488520" y="1753560"/>
            <a:ext cx="2957400" cy="4161240"/>
          </a:xfrm>
          <a:prstGeom prst="roundRect">
            <a:avLst>
              <a:gd name="adj" fmla="val 16667"/>
            </a:avLst>
          </a:prstGeom>
          <a:noFill/>
          <a:ln w="19050" cap="rnd">
            <a:solidFill>
              <a:srgbClr val="005651"/>
            </a:solidFill>
            <a:prstDash val="sysDot"/>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78" name="Straight Connector 28"/>
          <p:cNvCxnSpPr/>
          <p:nvPr/>
        </p:nvCxnSpPr>
        <p:spPr>
          <a:xfrm flipV="1">
            <a:off x="7664400" y="3287160"/>
            <a:ext cx="720" cy="638280"/>
          </a:xfrm>
          <a:prstGeom prst="straightConnector1">
            <a:avLst/>
          </a:prstGeom>
          <a:ln w="28575" cap="rnd">
            <a:solidFill>
              <a:srgbClr val="002060"/>
            </a:solidFill>
            <a:prstDash val="sysDot"/>
            <a:round/>
          </a:ln>
        </p:spPr>
      </p:cxnSp>
      <p:pic>
        <p:nvPicPr>
          <p:cNvPr id="3179" name="Picture 4" descr="A road with blue pins and text&#10;&#10;Description automatically generated"/>
          <p:cNvPicPr/>
          <p:nvPr/>
        </p:nvPicPr>
        <p:blipFill>
          <a:blip r:embed="rId3"/>
          <a:srcRect t="16080"/>
          <a:stretch/>
        </p:blipFill>
        <p:spPr>
          <a:xfrm>
            <a:off x="174600" y="2511720"/>
            <a:ext cx="4691880" cy="2955240"/>
          </a:xfrm>
          <a:prstGeom prst="rect">
            <a:avLst/>
          </a:prstGeom>
          <a:noFill/>
          <a:ln w="0">
            <a:noFill/>
          </a:ln>
        </p:spPr>
      </p:pic>
      <p:sp>
        <p:nvSpPr>
          <p:cNvPr id="3180" name="Title 1"/>
          <p:cNvSpPr/>
          <p:nvPr/>
        </p:nvSpPr>
        <p:spPr>
          <a:xfrm>
            <a:off x="818280" y="309240"/>
            <a:ext cx="10970640" cy="1171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US" sz="3200" b="1" strike="noStrike" spc="-1">
                <a:solidFill>
                  <a:srgbClr val="0F0F55"/>
                </a:solidFill>
                <a:latin typeface="Poppins SemiBold"/>
              </a:rPr>
              <a:t>2. Kaskaden-Finanzierungs Call: </a:t>
            </a:r>
            <a:r>
              <a:rPr lang="en-US" sz="3200" b="1" strike="noStrike" spc="-1">
                <a:solidFill>
                  <a:srgbClr val="002060"/>
                </a:solidFill>
                <a:latin typeface="Poppins SemiBold"/>
              </a:rPr>
              <a:t>Projektarten und Zeitplan</a:t>
            </a:r>
            <a:endParaRPr lang="de-DE" sz="3200" b="0" strike="noStrike" spc="-1">
              <a:solidFill>
                <a:srgbClr val="000000"/>
              </a:solidFill>
              <a:latin typeface="Arial"/>
            </a:endParaRPr>
          </a:p>
        </p:txBody>
      </p:sp>
      <p:sp>
        <p:nvSpPr>
          <p:cNvPr id="3181" name="PlaceHolder 1"/>
          <p:cNvSpPr>
            <a:spLocks noGrp="1"/>
          </p:cNvSpPr>
          <p:nvPr>
            <p:ph type="sldNum" idx="41"/>
          </p:nvPr>
        </p:nvSpPr>
        <p:spPr>
          <a:xfrm>
            <a:off x="9334440" y="6318360"/>
            <a:ext cx="2742480" cy="36432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GB" sz="2800" b="1" strike="noStrike" spc="-1">
                <a:solidFill>
                  <a:srgbClr val="000000"/>
                </a:solidFill>
                <a:latin typeface="Poppins SemiBold"/>
              </a:defRPr>
            </a:lvl1pPr>
          </a:lstStyle>
          <a:p>
            <a:pPr indent="0" algn="r" defTabSz="914400">
              <a:lnSpc>
                <a:spcPct val="100000"/>
              </a:lnSpc>
              <a:buNone/>
              <a:tabLst>
                <a:tab pos="0" algn="l"/>
              </a:tabLst>
            </a:pPr>
            <a:fld id="{334C6D46-531B-471B-9C8C-1E379859928C}" type="slidenum">
              <a:rPr lang="en-GB" sz="2800" b="1" strike="noStrike" spc="-1">
                <a:solidFill>
                  <a:srgbClr val="000000"/>
                </a:solidFill>
                <a:latin typeface="Poppins SemiBold"/>
              </a:rPr>
              <a:t>25</a:t>
            </a:fld>
            <a:endParaRPr lang="de-DE" sz="2800" b="0" strike="noStrike" spc="-1">
              <a:solidFill>
                <a:srgbClr val="000000"/>
              </a:solidFill>
              <a:latin typeface="Times New Roman"/>
            </a:endParaRPr>
          </a:p>
        </p:txBody>
      </p:sp>
      <p:sp>
        <p:nvSpPr>
          <p:cNvPr id="3182" name="AutoShape 2"/>
          <p:cNvSpPr/>
          <p:nvPr/>
        </p:nvSpPr>
        <p:spPr>
          <a:xfrm>
            <a:off x="5755320" y="3004560"/>
            <a:ext cx="304200" cy="30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numCol="1" spcCol="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cxnSp>
        <p:nvCxnSpPr>
          <p:cNvPr id="3183" name="Straight Connector 7"/>
          <p:cNvCxnSpPr/>
          <p:nvPr/>
        </p:nvCxnSpPr>
        <p:spPr>
          <a:xfrm>
            <a:off x="5514840" y="3277080"/>
            <a:ext cx="6275160" cy="720"/>
          </a:xfrm>
          <a:prstGeom prst="straightConnector1">
            <a:avLst/>
          </a:prstGeom>
          <a:ln w="38100" cap="rnd">
            <a:solidFill>
              <a:srgbClr val="002060"/>
            </a:solidFill>
            <a:round/>
          </a:ln>
        </p:spPr>
      </p:cxnSp>
      <p:cxnSp>
        <p:nvCxnSpPr>
          <p:cNvPr id="3184" name="Straight Connector 9"/>
          <p:cNvCxnSpPr/>
          <p:nvPr/>
        </p:nvCxnSpPr>
        <p:spPr>
          <a:xfrm flipV="1">
            <a:off x="6135840" y="3287160"/>
            <a:ext cx="720" cy="638280"/>
          </a:xfrm>
          <a:prstGeom prst="straightConnector1">
            <a:avLst/>
          </a:prstGeom>
          <a:ln w="28575" cap="rnd">
            <a:solidFill>
              <a:srgbClr val="002060"/>
            </a:solidFill>
            <a:prstDash val="sysDot"/>
            <a:round/>
          </a:ln>
        </p:spPr>
      </p:cxnSp>
      <p:cxnSp>
        <p:nvCxnSpPr>
          <p:cNvPr id="3185" name="Straight Connector 13"/>
          <p:cNvCxnSpPr/>
          <p:nvPr/>
        </p:nvCxnSpPr>
        <p:spPr>
          <a:xfrm flipV="1">
            <a:off x="9176400" y="3287160"/>
            <a:ext cx="720" cy="638280"/>
          </a:xfrm>
          <a:prstGeom prst="straightConnector1">
            <a:avLst/>
          </a:prstGeom>
          <a:ln w="28575" cap="rnd">
            <a:solidFill>
              <a:srgbClr val="002060"/>
            </a:solidFill>
            <a:prstDash val="sysDot"/>
            <a:round/>
          </a:ln>
        </p:spPr>
      </p:cxnSp>
      <p:sp>
        <p:nvSpPr>
          <p:cNvPr id="3186" name="Oval 14"/>
          <p:cNvSpPr/>
          <p:nvPr/>
        </p:nvSpPr>
        <p:spPr>
          <a:xfrm>
            <a:off x="8555400" y="3606120"/>
            <a:ext cx="1241640" cy="1241640"/>
          </a:xfrm>
          <a:prstGeom prst="ellipse">
            <a:avLst/>
          </a:prstGeom>
          <a:solidFill>
            <a:srgbClr val="96DCFA"/>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87" name="Rectangle 15"/>
          <p:cNvSpPr/>
          <p:nvPr/>
        </p:nvSpPr>
        <p:spPr>
          <a:xfrm>
            <a:off x="8555400" y="2677680"/>
            <a:ext cx="1241640" cy="540720"/>
          </a:xfrm>
          <a:prstGeom prst="rect">
            <a:avLst/>
          </a:prstGeom>
          <a:solidFill>
            <a:srgbClr val="003781"/>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r>
              <a:rPr lang="en-GB" sz="1200" b="1" strike="noStrike" spc="-1">
                <a:solidFill>
                  <a:srgbClr val="FFFFFF"/>
                </a:solidFill>
                <a:latin typeface="Century Gothic"/>
              </a:rPr>
              <a:t>April 2025</a:t>
            </a:r>
            <a:endParaRPr lang="de-DE" sz="1200" b="0" strike="noStrike" spc="-1">
              <a:solidFill>
                <a:srgbClr val="FFFFFF"/>
              </a:solidFill>
              <a:latin typeface="Arial"/>
            </a:endParaRPr>
          </a:p>
        </p:txBody>
      </p:sp>
      <p:sp>
        <p:nvSpPr>
          <p:cNvPr id="3188" name="TextBox 16"/>
          <p:cNvSpPr/>
          <p:nvPr/>
        </p:nvSpPr>
        <p:spPr>
          <a:xfrm>
            <a:off x="8506800" y="3904560"/>
            <a:ext cx="136620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200" b="1" strike="noStrike" spc="-1">
                <a:solidFill>
                  <a:srgbClr val="002060"/>
                </a:solidFill>
                <a:latin typeface="Poppins"/>
              </a:rPr>
              <a:t>2</a:t>
            </a:r>
            <a:r>
              <a:rPr lang="en-GB" sz="1200" b="1" strike="noStrike" spc="-1" baseline="30000">
                <a:solidFill>
                  <a:srgbClr val="002060"/>
                </a:solidFill>
                <a:latin typeface="Poppins"/>
              </a:rPr>
              <a:t>.</a:t>
            </a:r>
            <a:r>
              <a:rPr lang="en-GB" sz="1200" b="1" strike="noStrike" spc="-1">
                <a:solidFill>
                  <a:srgbClr val="002060"/>
                </a:solidFill>
                <a:latin typeface="Poppins"/>
              </a:rPr>
              <a:t> Kaskaden-Finanzierungs Call </a:t>
            </a:r>
            <a:endParaRPr lang="de-DE" sz="1200" b="0" strike="noStrike" spc="-1">
              <a:solidFill>
                <a:srgbClr val="000000"/>
              </a:solidFill>
              <a:latin typeface="Arial"/>
            </a:endParaRPr>
          </a:p>
          <a:p>
            <a:pPr algn="ctr" defTabSz="914400">
              <a:lnSpc>
                <a:spcPct val="100000"/>
              </a:lnSpc>
              <a:tabLst>
                <a:tab pos="0" algn="l"/>
              </a:tabLst>
            </a:pPr>
            <a:r>
              <a:rPr lang="en-GB" sz="1200" b="1" strike="noStrike" spc="-1">
                <a:solidFill>
                  <a:srgbClr val="002060"/>
                </a:solidFill>
                <a:latin typeface="Poppins"/>
              </a:rPr>
              <a:t>SCHLIEßT</a:t>
            </a:r>
            <a:endParaRPr lang="de-DE" sz="1200" b="0" strike="noStrike" spc="-1">
              <a:solidFill>
                <a:srgbClr val="000000"/>
              </a:solidFill>
              <a:latin typeface="Arial"/>
            </a:endParaRPr>
          </a:p>
        </p:txBody>
      </p:sp>
      <p:sp>
        <p:nvSpPr>
          <p:cNvPr id="3189" name="Rectangle 17"/>
          <p:cNvSpPr/>
          <p:nvPr/>
        </p:nvSpPr>
        <p:spPr>
          <a:xfrm>
            <a:off x="10547280" y="2677680"/>
            <a:ext cx="1241640" cy="540720"/>
          </a:xfrm>
          <a:prstGeom prst="rect">
            <a:avLst/>
          </a:prstGeom>
          <a:solidFill>
            <a:srgbClr val="003781"/>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r>
              <a:rPr lang="en-GB" sz="1200" b="1" strike="noStrike" spc="-1">
                <a:solidFill>
                  <a:srgbClr val="FFFFFF"/>
                </a:solidFill>
                <a:latin typeface="Century Gothic"/>
              </a:rPr>
              <a:t>November-Dezember 2025</a:t>
            </a:r>
            <a:endParaRPr lang="de-DE" sz="1200" b="0" strike="noStrike" spc="-1">
              <a:solidFill>
                <a:srgbClr val="FFFFFF"/>
              </a:solidFill>
              <a:latin typeface="Arial"/>
            </a:endParaRPr>
          </a:p>
        </p:txBody>
      </p:sp>
      <p:cxnSp>
        <p:nvCxnSpPr>
          <p:cNvPr id="3190" name="Straight Connector 18"/>
          <p:cNvCxnSpPr/>
          <p:nvPr/>
        </p:nvCxnSpPr>
        <p:spPr>
          <a:xfrm flipV="1">
            <a:off x="11168280" y="3287160"/>
            <a:ext cx="720" cy="638280"/>
          </a:xfrm>
          <a:prstGeom prst="straightConnector1">
            <a:avLst/>
          </a:prstGeom>
          <a:ln w="28575" cap="rnd">
            <a:solidFill>
              <a:srgbClr val="002060"/>
            </a:solidFill>
            <a:prstDash val="sysDot"/>
            <a:round/>
          </a:ln>
        </p:spPr>
      </p:cxnSp>
      <p:sp>
        <p:nvSpPr>
          <p:cNvPr id="3191" name="Oval 19"/>
          <p:cNvSpPr/>
          <p:nvPr/>
        </p:nvSpPr>
        <p:spPr>
          <a:xfrm>
            <a:off x="10547280" y="3606120"/>
            <a:ext cx="1241640" cy="1241640"/>
          </a:xfrm>
          <a:prstGeom prst="ellipse">
            <a:avLst/>
          </a:prstGeom>
          <a:solidFill>
            <a:srgbClr val="96DCFA"/>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92" name="TextBox 20"/>
          <p:cNvSpPr/>
          <p:nvPr/>
        </p:nvSpPr>
        <p:spPr>
          <a:xfrm>
            <a:off x="10547280" y="3904560"/>
            <a:ext cx="124164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200" b="1" strike="noStrike" spc="-1">
                <a:solidFill>
                  <a:srgbClr val="002060"/>
                </a:solidFill>
                <a:latin typeface="Poppins"/>
              </a:rPr>
              <a:t>Voraussichtlicher Beginn der Projekte</a:t>
            </a:r>
            <a:endParaRPr lang="de-DE" sz="1200" b="0" strike="noStrike" spc="-1">
              <a:solidFill>
                <a:srgbClr val="000000"/>
              </a:solidFill>
              <a:latin typeface="Arial"/>
            </a:endParaRPr>
          </a:p>
        </p:txBody>
      </p:sp>
      <p:sp>
        <p:nvSpPr>
          <p:cNvPr id="3193" name="Rectangle 23"/>
          <p:cNvSpPr/>
          <p:nvPr/>
        </p:nvSpPr>
        <p:spPr>
          <a:xfrm>
            <a:off x="214200" y="2415600"/>
            <a:ext cx="4651920" cy="2694240"/>
          </a:xfrm>
          <a:prstGeom prst="rect">
            <a:avLst/>
          </a:prstGeom>
          <a:noFill/>
          <a:ln cap="rnd">
            <a:solidFill>
              <a:srgbClr val="00206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94" name="Rectangle 24"/>
          <p:cNvSpPr/>
          <p:nvPr/>
        </p:nvSpPr>
        <p:spPr>
          <a:xfrm>
            <a:off x="5226480" y="2415600"/>
            <a:ext cx="6850440" cy="2694240"/>
          </a:xfrm>
          <a:prstGeom prst="rect">
            <a:avLst/>
          </a:prstGeom>
          <a:noFill/>
          <a:ln cap="rnd">
            <a:solidFill>
              <a:srgbClr val="00206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95" name="TextBox 25"/>
          <p:cNvSpPr/>
          <p:nvPr/>
        </p:nvSpPr>
        <p:spPr>
          <a:xfrm>
            <a:off x="818280" y="1874160"/>
            <a:ext cx="3548520" cy="33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600" b="1" u="sng" strike="noStrike" spc="-1">
                <a:solidFill>
                  <a:srgbClr val="002060"/>
                </a:solidFill>
                <a:uFillTx/>
                <a:latin typeface="Poppins"/>
              </a:rPr>
              <a:t>Projektarten:</a:t>
            </a:r>
            <a:endParaRPr lang="de-DE" sz="1600" b="0" strike="noStrike" spc="-1">
              <a:solidFill>
                <a:srgbClr val="000000"/>
              </a:solidFill>
              <a:latin typeface="Arial"/>
            </a:endParaRPr>
          </a:p>
        </p:txBody>
      </p:sp>
      <p:sp>
        <p:nvSpPr>
          <p:cNvPr id="3196" name="TextBox 26"/>
          <p:cNvSpPr/>
          <p:nvPr/>
        </p:nvSpPr>
        <p:spPr>
          <a:xfrm>
            <a:off x="6757200" y="1874160"/>
            <a:ext cx="3548520" cy="33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600" b="1" u="sng" strike="noStrike" spc="-1">
                <a:solidFill>
                  <a:srgbClr val="002060"/>
                </a:solidFill>
                <a:uFillTx/>
                <a:latin typeface="Poppins"/>
              </a:rPr>
              <a:t>Zeitplan:</a:t>
            </a:r>
            <a:endParaRPr lang="de-DE" sz="1600" b="0" strike="noStrike" spc="-1">
              <a:solidFill>
                <a:srgbClr val="000000"/>
              </a:solidFill>
              <a:latin typeface="Arial"/>
            </a:endParaRPr>
          </a:p>
        </p:txBody>
      </p:sp>
      <p:sp>
        <p:nvSpPr>
          <p:cNvPr id="3197" name="TextBox 27"/>
          <p:cNvSpPr/>
          <p:nvPr/>
        </p:nvSpPr>
        <p:spPr>
          <a:xfrm>
            <a:off x="383400" y="5256000"/>
            <a:ext cx="4417920" cy="516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400" b="1" i="1" strike="noStrike" spc="-1">
                <a:solidFill>
                  <a:srgbClr val="00B0F0"/>
                </a:solidFill>
                <a:latin typeface="Poppins"/>
              </a:rPr>
              <a:t>Vielfältige Ansatzpunkte für Reformen sind willkommen!</a:t>
            </a:r>
            <a:endParaRPr lang="de-DE" sz="1400" b="0" strike="noStrike" spc="-1">
              <a:solidFill>
                <a:srgbClr val="000000"/>
              </a:solidFill>
              <a:latin typeface="Arial"/>
            </a:endParaRPr>
          </a:p>
        </p:txBody>
      </p:sp>
      <p:sp>
        <p:nvSpPr>
          <p:cNvPr id="3198" name="Oval 6"/>
          <p:cNvSpPr/>
          <p:nvPr/>
        </p:nvSpPr>
        <p:spPr>
          <a:xfrm>
            <a:off x="5531400" y="3606120"/>
            <a:ext cx="1241640" cy="1241640"/>
          </a:xfrm>
          <a:prstGeom prst="ellipse">
            <a:avLst/>
          </a:prstGeom>
          <a:solidFill>
            <a:srgbClr val="96DCFA"/>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199" name="TextBox 8"/>
          <p:cNvSpPr/>
          <p:nvPr/>
        </p:nvSpPr>
        <p:spPr>
          <a:xfrm>
            <a:off x="5531400" y="3812400"/>
            <a:ext cx="1241640" cy="821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200" b="1" strike="noStrike" spc="-1">
                <a:solidFill>
                  <a:srgbClr val="002060"/>
                </a:solidFill>
                <a:latin typeface="Poppins"/>
              </a:rPr>
              <a:t>Online-Informationssitzung und Austausch</a:t>
            </a:r>
            <a:endParaRPr lang="de-DE" sz="1200" b="0" strike="noStrike" spc="-1">
              <a:solidFill>
                <a:srgbClr val="000000"/>
              </a:solidFill>
              <a:latin typeface="Arial"/>
            </a:endParaRPr>
          </a:p>
        </p:txBody>
      </p:sp>
      <p:sp>
        <p:nvSpPr>
          <p:cNvPr id="3200" name="Rectangle 22"/>
          <p:cNvSpPr/>
          <p:nvPr/>
        </p:nvSpPr>
        <p:spPr>
          <a:xfrm>
            <a:off x="5531400" y="2677680"/>
            <a:ext cx="1241640" cy="540720"/>
          </a:xfrm>
          <a:prstGeom prst="rect">
            <a:avLst/>
          </a:prstGeom>
          <a:solidFill>
            <a:srgbClr val="003781"/>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r>
              <a:rPr lang="en-GB" sz="1200" b="1" strike="noStrike" spc="-1">
                <a:solidFill>
                  <a:srgbClr val="FFFFFF"/>
                </a:solidFill>
                <a:latin typeface="Century Gothic"/>
              </a:rPr>
              <a:t>30. Januar 2025</a:t>
            </a:r>
            <a:endParaRPr lang="de-DE" sz="1200" b="0" strike="noStrike" spc="-1">
              <a:solidFill>
                <a:srgbClr val="FFFFFF"/>
              </a:solidFill>
              <a:latin typeface="Arial"/>
            </a:endParaRPr>
          </a:p>
        </p:txBody>
      </p:sp>
      <p:sp>
        <p:nvSpPr>
          <p:cNvPr id="3201" name="Rectangle: Rounded Corners 20"/>
          <p:cNvSpPr/>
          <p:nvPr/>
        </p:nvSpPr>
        <p:spPr>
          <a:xfrm>
            <a:off x="6055920" y="5305320"/>
            <a:ext cx="4372920" cy="1247400"/>
          </a:xfrm>
          <a:prstGeom prst="roundRect">
            <a:avLst>
              <a:gd name="adj" fmla="val 16667"/>
            </a:avLst>
          </a:prstGeom>
          <a:solidFill>
            <a:srgbClr val="A6E6F7"/>
          </a:solidFill>
          <a:ln w="38100" cap="rnd">
            <a:solidFill>
              <a:srgbClr val="002060"/>
            </a:solidFill>
            <a:prstDash val="sysDot"/>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02" name="ZoneTexte 1"/>
          <p:cNvSpPr/>
          <p:nvPr/>
        </p:nvSpPr>
        <p:spPr>
          <a:xfrm>
            <a:off x="6095880" y="5987880"/>
            <a:ext cx="5071680" cy="333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numCol="1" spcCol="0" anchor="t">
            <a:spAutoFit/>
          </a:bodyPr>
          <a:lstStyle/>
          <a:p>
            <a:pPr defTabSz="914400">
              <a:lnSpc>
                <a:spcPct val="100000"/>
              </a:lnSpc>
              <a:tabLst>
                <a:tab pos="0" algn="l"/>
              </a:tabLst>
            </a:pPr>
            <a:r>
              <a:rPr lang="fr-FR" sz="1600" b="1" strike="noStrike" spc="-1">
                <a:solidFill>
                  <a:srgbClr val="002060"/>
                </a:solidFill>
                <a:latin typeface="Poppins"/>
              </a:rPr>
              <a:t>30. Januar: Informationsveranstaltung </a:t>
            </a:r>
            <a:endParaRPr lang="de-DE" sz="1600" b="0" strike="noStrike" spc="-1">
              <a:solidFill>
                <a:srgbClr val="000000"/>
              </a:solidFill>
              <a:latin typeface="Arial"/>
            </a:endParaRPr>
          </a:p>
        </p:txBody>
      </p:sp>
      <p:pic>
        <p:nvPicPr>
          <p:cNvPr id="3203" name="Graphic 20" descr="Information with solid fill"/>
          <p:cNvPicPr/>
          <p:nvPr/>
        </p:nvPicPr>
        <p:blipFill>
          <a:blip r:embed="rId4">
            <a:extLst>
              <a:ext uri="{96DAC541-7B7A-43D3-8B79-37D633B846F1}">
                <asvg:svgBlip xmlns:asvg="http://schemas.microsoft.com/office/drawing/2016/SVG/main" r:embed="rId5"/>
              </a:ext>
            </a:extLst>
          </a:blip>
          <a:stretch/>
        </p:blipFill>
        <p:spPr>
          <a:xfrm>
            <a:off x="7850880" y="5256720"/>
            <a:ext cx="766440" cy="766440"/>
          </a:xfrm>
          <a:prstGeom prst="rect">
            <a:avLst/>
          </a:prstGeom>
          <a:noFill/>
          <a:ln w="0">
            <a:noFill/>
          </a:ln>
        </p:spPr>
      </p:pic>
      <p:sp>
        <p:nvSpPr>
          <p:cNvPr id="3204" name="Oval 1"/>
          <p:cNvSpPr/>
          <p:nvPr/>
        </p:nvSpPr>
        <p:spPr>
          <a:xfrm>
            <a:off x="7027560" y="3606120"/>
            <a:ext cx="1241640" cy="1241640"/>
          </a:xfrm>
          <a:prstGeom prst="ellipse">
            <a:avLst/>
          </a:prstGeom>
          <a:solidFill>
            <a:srgbClr val="96DCFA"/>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05" name="TextBox 21"/>
          <p:cNvSpPr/>
          <p:nvPr/>
        </p:nvSpPr>
        <p:spPr>
          <a:xfrm>
            <a:off x="6964200" y="3904560"/>
            <a:ext cx="1366200" cy="6382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GB" sz="1200" b="1" strike="noStrike" spc="-1">
                <a:solidFill>
                  <a:srgbClr val="002060"/>
                </a:solidFill>
                <a:latin typeface="Poppins"/>
              </a:rPr>
              <a:t>2.  Kaskaden-Finanzierungs Call ERÖFFNET</a:t>
            </a:r>
            <a:endParaRPr lang="de-DE" sz="1200" b="0" strike="noStrike" spc="-1">
              <a:solidFill>
                <a:srgbClr val="000000"/>
              </a:solidFill>
              <a:latin typeface="Arial"/>
            </a:endParaRPr>
          </a:p>
        </p:txBody>
      </p:sp>
      <p:sp>
        <p:nvSpPr>
          <p:cNvPr id="3206" name="Rectangle 29"/>
          <p:cNvSpPr/>
          <p:nvPr/>
        </p:nvSpPr>
        <p:spPr>
          <a:xfrm>
            <a:off x="7027560" y="2677680"/>
            <a:ext cx="1241640" cy="540720"/>
          </a:xfrm>
          <a:prstGeom prst="rect">
            <a:avLst/>
          </a:prstGeom>
          <a:solidFill>
            <a:srgbClr val="003781"/>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r>
              <a:rPr lang="en-GB" sz="1200" b="1" strike="noStrike" spc="-1">
                <a:solidFill>
                  <a:srgbClr val="FFFFFF"/>
                </a:solidFill>
                <a:latin typeface="Century Gothic"/>
              </a:rPr>
              <a:t>15. Februar 2025</a:t>
            </a:r>
            <a:endParaRPr lang="de-DE" sz="1200" b="0" strike="noStrike" spc="-1">
              <a:solidFill>
                <a:srgbClr val="FFFFFF"/>
              </a:solidFill>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7" name="Picture 19"/>
          <p:cNvPicPr/>
          <p:nvPr/>
        </p:nvPicPr>
        <p:blipFill>
          <a:blip r:embed="rId2">
            <a:alphaModFix amt="31000"/>
          </a:blip>
          <a:srcRect b="49596"/>
          <a:stretch/>
        </p:blipFill>
        <p:spPr>
          <a:xfrm>
            <a:off x="0" y="3690000"/>
            <a:ext cx="12191400" cy="3238200"/>
          </a:xfrm>
          <a:prstGeom prst="rect">
            <a:avLst/>
          </a:prstGeom>
          <a:noFill/>
          <a:ln w="0">
            <a:noFill/>
          </a:ln>
        </p:spPr>
      </p:pic>
      <p:sp>
        <p:nvSpPr>
          <p:cNvPr id="3208" name="PlaceHolder 1"/>
          <p:cNvSpPr>
            <a:spLocks noGrp="1"/>
          </p:cNvSpPr>
          <p:nvPr>
            <p:ph type="title"/>
          </p:nvPr>
        </p:nvSpPr>
        <p:spPr>
          <a:xfrm>
            <a:off x="649440" y="2981160"/>
            <a:ext cx="10571400" cy="895320"/>
          </a:xfrm>
          <a:prstGeom prst="rect">
            <a:avLst/>
          </a:prstGeom>
          <a:noFill/>
          <a:ln w="0">
            <a:noFill/>
          </a:ln>
        </p:spPr>
        <p:txBody>
          <a:bodyPr lIns="0" tIns="45720" rIns="91440" bIns="45720" anchor="t">
            <a:noAutofit/>
          </a:bodyPr>
          <a:lstStyle/>
          <a:p>
            <a:pPr indent="0" defTabSz="457200">
              <a:lnSpc>
                <a:spcPct val="100000"/>
              </a:lnSpc>
              <a:buNone/>
              <a:tabLst>
                <a:tab pos="0" algn="l"/>
              </a:tabLst>
            </a:pPr>
            <a:r>
              <a:rPr lang="en-GB" sz="3200" b="1" strike="noStrike" spc="-1">
                <a:solidFill>
                  <a:schemeClr val="lt1"/>
                </a:solidFill>
                <a:latin typeface="Poppins SemiBold"/>
              </a:rPr>
              <a:t>Die bisherigen Auswirkungen von CoARA</a:t>
            </a:r>
            <a:endParaRPr lang="de-DE" sz="3200" b="0" strike="noStrike" spc="-1">
              <a:solidFill>
                <a:srgbClr val="000000"/>
              </a:solidFill>
              <a:latin typeface="Arial"/>
            </a:endParaRPr>
          </a:p>
        </p:txBody>
      </p:sp>
      <p:cxnSp>
        <p:nvCxnSpPr>
          <p:cNvPr id="3209" name="Straight Connector 9"/>
          <p:cNvCxnSpPr/>
          <p:nvPr/>
        </p:nvCxnSpPr>
        <p:spPr>
          <a:xfrm>
            <a:off x="0" y="3690000"/>
            <a:ext cx="12192480" cy="720"/>
          </a:xfrm>
          <a:prstGeom prst="straightConnector1">
            <a:avLst/>
          </a:prstGeom>
          <a:ln w="28575" cap="rnd">
            <a:solidFill>
              <a:srgbClr val="FFFFFF"/>
            </a:solidFill>
            <a:round/>
          </a:ln>
        </p:spPr>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0" name="Image 6" descr="Une image contenant texte, Visage humain, personne, habits&#10;&#10;Description générée automatiquement"/>
          <p:cNvPicPr/>
          <p:nvPr/>
        </p:nvPicPr>
        <p:blipFill>
          <a:blip r:embed="rId3"/>
          <a:stretch/>
        </p:blipFill>
        <p:spPr>
          <a:xfrm>
            <a:off x="1180080" y="1587240"/>
            <a:ext cx="4645440" cy="2382120"/>
          </a:xfrm>
          <a:prstGeom prst="rect">
            <a:avLst/>
          </a:prstGeom>
          <a:noFill/>
          <a:ln w="0">
            <a:noFill/>
          </a:ln>
          <a:effectLst>
            <a:outerShdw blurRad="291960" dist="138988" dir="2700000" algn="tl" rotWithShape="0">
              <a:srgbClr val="333333">
                <a:alpha val="65000"/>
              </a:srgbClr>
            </a:outerShdw>
          </a:effectLst>
        </p:spPr>
      </p:pic>
      <p:pic>
        <p:nvPicPr>
          <p:cNvPr id="3211" name="Image 8" descr="Une image contenant texte, Appareils électroniques, ordinateur, habits&#10;&#10;Description générée automatiquement"/>
          <p:cNvPicPr/>
          <p:nvPr/>
        </p:nvPicPr>
        <p:blipFill>
          <a:blip r:embed="rId4"/>
          <a:stretch/>
        </p:blipFill>
        <p:spPr>
          <a:xfrm>
            <a:off x="9020520" y="1084680"/>
            <a:ext cx="2336400" cy="2756880"/>
          </a:xfrm>
          <a:prstGeom prst="rect">
            <a:avLst/>
          </a:prstGeom>
          <a:noFill/>
          <a:ln w="0">
            <a:noFill/>
          </a:ln>
          <a:effectLst>
            <a:outerShdw blurRad="190440" algn="tl" rotWithShape="0">
              <a:srgbClr val="000000">
                <a:alpha val="70000"/>
              </a:srgbClr>
            </a:outerShdw>
          </a:effectLst>
        </p:spPr>
      </p:pic>
      <p:pic>
        <p:nvPicPr>
          <p:cNvPr id="3212" name="Picture 24"/>
          <p:cNvPicPr/>
          <p:nvPr/>
        </p:nvPicPr>
        <p:blipFill>
          <a:blip r:embed="rId5"/>
          <a:stretch/>
        </p:blipFill>
        <p:spPr>
          <a:xfrm>
            <a:off x="5068800" y="3053880"/>
            <a:ext cx="4876200" cy="1205280"/>
          </a:xfrm>
          <a:prstGeom prst="rect">
            <a:avLst/>
          </a:prstGeom>
          <a:solidFill>
            <a:srgbClr val="FFFFFF"/>
          </a:solidFill>
          <a:ln w="0">
            <a:solidFill>
              <a:srgbClr val="0F0F55"/>
            </a:solidFill>
          </a:ln>
          <a:effectLst>
            <a:outerShdw blurRad="50760" dist="37674" dir="8100000" algn="tr" rotWithShape="0">
              <a:srgbClr val="000000">
                <a:alpha val="40000"/>
              </a:srgbClr>
            </a:outerShdw>
          </a:effectLst>
        </p:spPr>
      </p:pic>
      <p:pic>
        <p:nvPicPr>
          <p:cNvPr id="3213" name="Image 1" descr="Une image contenant texte, capture d’écran, Tige, plante&#10;&#10;Description générée automatiquement"/>
          <p:cNvPicPr/>
          <p:nvPr/>
        </p:nvPicPr>
        <p:blipFill>
          <a:blip r:embed="rId6"/>
          <a:stretch/>
        </p:blipFill>
        <p:spPr>
          <a:xfrm>
            <a:off x="5490000" y="4259880"/>
            <a:ext cx="4873680" cy="2287800"/>
          </a:xfrm>
          <a:prstGeom prst="rect">
            <a:avLst/>
          </a:prstGeom>
          <a:noFill/>
          <a:ln w="0">
            <a:noFill/>
          </a:ln>
          <a:effectLst>
            <a:outerShdw blurRad="190440" algn="tl" rotWithShape="0">
              <a:srgbClr val="000000">
                <a:alpha val="70000"/>
              </a:srgbClr>
            </a:outerShdw>
          </a:effectLst>
        </p:spPr>
      </p:pic>
      <p:pic>
        <p:nvPicPr>
          <p:cNvPr id="3214" name="Image 2" descr="Une image contenant texte, capture d’écran, Police&#10;&#10;Description générée automatiquement"/>
          <p:cNvPicPr/>
          <p:nvPr/>
        </p:nvPicPr>
        <p:blipFill>
          <a:blip r:embed="rId7"/>
          <a:stretch/>
        </p:blipFill>
        <p:spPr>
          <a:xfrm>
            <a:off x="741600" y="4259880"/>
            <a:ext cx="5025240" cy="1107720"/>
          </a:xfrm>
          <a:prstGeom prst="rect">
            <a:avLst/>
          </a:prstGeom>
          <a:noFill/>
          <a:ln w="0">
            <a:noFill/>
          </a:ln>
          <a:effectLst>
            <a:outerShdw blurRad="190440" algn="tl" rotWithShape="0">
              <a:srgbClr val="000000">
                <a:alpha val="70000"/>
              </a:srgbClr>
            </a:outerShdw>
          </a:effectLst>
        </p:spPr>
      </p:pic>
      <p:sp>
        <p:nvSpPr>
          <p:cNvPr id="3215" name="Title 1"/>
          <p:cNvSpPr/>
          <p:nvPr/>
        </p:nvSpPr>
        <p:spPr>
          <a:xfrm>
            <a:off x="818280" y="309240"/>
            <a:ext cx="9388440" cy="1171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US" sz="3200" b="1" strike="noStrike" spc="-1">
                <a:solidFill>
                  <a:srgbClr val="0F0F55"/>
                </a:solidFill>
                <a:latin typeface="Poppins SemiBold"/>
              </a:rPr>
              <a:t>Aktionspläne liefern Fahrpläne für die Umsetzung</a:t>
            </a:r>
            <a:endParaRPr lang="de-DE" sz="3200" b="0" strike="noStrike" spc="-1">
              <a:solidFill>
                <a:srgbClr val="000000"/>
              </a:solidFill>
              <a:latin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6" name="Rectangle: Rounded Corners 20"/>
          <p:cNvSpPr/>
          <p:nvPr/>
        </p:nvSpPr>
        <p:spPr>
          <a:xfrm>
            <a:off x="4060440" y="5305320"/>
            <a:ext cx="4372920" cy="1247400"/>
          </a:xfrm>
          <a:prstGeom prst="roundRect">
            <a:avLst>
              <a:gd name="adj" fmla="val 16667"/>
            </a:avLst>
          </a:prstGeom>
          <a:solidFill>
            <a:srgbClr val="A6E6F7"/>
          </a:solidFill>
          <a:ln w="38100">
            <a:solidFill>
              <a:srgbClr val="002060"/>
            </a:solidFill>
            <a:prstDash val="sysDot"/>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17" name="PlaceHolder 1"/>
          <p:cNvSpPr>
            <a:spLocks noGrp="1"/>
          </p:cNvSpPr>
          <p:nvPr>
            <p:ph type="title"/>
          </p:nvPr>
        </p:nvSpPr>
        <p:spPr>
          <a:xfrm>
            <a:off x="810000" y="421920"/>
            <a:ext cx="10571400" cy="695160"/>
          </a:xfrm>
          <a:prstGeom prst="rect">
            <a:avLst/>
          </a:prstGeom>
          <a:noFill/>
          <a:ln w="0">
            <a:noFill/>
          </a:ln>
        </p:spPr>
        <p:txBody>
          <a:bodyPr lIns="91440" tIns="45720" rIns="91440" bIns="45720" anchor="t">
            <a:normAutofit fontScale="90000"/>
          </a:bodyPr>
          <a:lstStyle/>
          <a:p>
            <a:pPr indent="0" defTabSz="914400">
              <a:lnSpc>
                <a:spcPct val="90000"/>
              </a:lnSpc>
              <a:buNone/>
              <a:tabLst>
                <a:tab pos="0" algn="l"/>
              </a:tabLst>
            </a:pPr>
            <a:r>
              <a:rPr lang="en-GB" sz="3200" b="1" strike="noStrike" spc="-1" dirty="0">
                <a:solidFill>
                  <a:srgbClr val="0F0F55"/>
                </a:solidFill>
                <a:latin typeface="Poppins SemiBold"/>
              </a:rPr>
              <a:t>CoARA in </a:t>
            </a:r>
            <a:r>
              <a:rPr lang="en-GB" sz="3200" b="1" strike="noStrike" spc="-1" dirty="0" err="1">
                <a:solidFill>
                  <a:srgbClr val="0F0F55"/>
                </a:solidFill>
                <a:latin typeface="Poppins SemiBold"/>
              </a:rPr>
              <a:t>kürzlich</a:t>
            </a:r>
            <a:r>
              <a:rPr lang="en-GB" sz="3200" b="1" strike="noStrike" spc="-1" dirty="0">
                <a:solidFill>
                  <a:srgbClr val="0F0F55"/>
                </a:solidFill>
                <a:latin typeface="Poppins SemiBold"/>
              </a:rPr>
              <a:t> </a:t>
            </a:r>
            <a:r>
              <a:rPr lang="en-GB" sz="3200" b="1" strike="noStrike" spc="-1" dirty="0" err="1">
                <a:solidFill>
                  <a:srgbClr val="0F0F55"/>
                </a:solidFill>
                <a:latin typeface="Poppins SemiBold"/>
              </a:rPr>
              <a:t>veröffentlichten</a:t>
            </a:r>
            <a:r>
              <a:rPr lang="en-GB" sz="3200" b="1" strike="noStrike" spc="-1" dirty="0">
                <a:solidFill>
                  <a:srgbClr val="0F0F55"/>
                </a:solidFill>
                <a:latin typeface="Poppins SemiBold"/>
              </a:rPr>
              <a:t> </a:t>
            </a:r>
            <a:r>
              <a:rPr lang="en-GB" sz="3200" b="1" spc="-1" dirty="0">
                <a:solidFill>
                  <a:srgbClr val="0F0F55"/>
                </a:solidFill>
                <a:latin typeface="Poppins SemiBold"/>
              </a:rPr>
              <a:t>Policy-</a:t>
            </a:r>
            <a:r>
              <a:rPr lang="en-GB" sz="3200" b="1" strike="noStrike" spc="-1" dirty="0" err="1">
                <a:solidFill>
                  <a:srgbClr val="0F0F55"/>
                </a:solidFill>
                <a:latin typeface="Poppins SemiBold"/>
              </a:rPr>
              <a:t>Dokumenten</a:t>
            </a:r>
            <a:r>
              <a:rPr lang="en-GB" sz="3200" b="1" strike="noStrike" spc="-1" dirty="0">
                <a:solidFill>
                  <a:srgbClr val="0F0F55"/>
                </a:solidFill>
                <a:latin typeface="Poppins SemiBold"/>
              </a:rPr>
              <a:t> (Highlights) </a:t>
            </a:r>
            <a:endParaRPr lang="de-DE" sz="3200" b="0" strike="noStrike" spc="-1" dirty="0">
              <a:solidFill>
                <a:srgbClr val="000000"/>
              </a:solidFill>
              <a:latin typeface="Arial"/>
            </a:endParaRPr>
          </a:p>
        </p:txBody>
      </p:sp>
      <p:sp>
        <p:nvSpPr>
          <p:cNvPr id="3218" name="PlaceHolder 2"/>
          <p:cNvSpPr>
            <a:spLocks noGrp="1"/>
          </p:cNvSpPr>
          <p:nvPr>
            <p:ph type="sldNum" idx="42"/>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82DE6393-9DDF-41FE-9895-64F31BE15BA1}" type="slidenum">
              <a:rPr lang="en-US" sz="2800" b="1" strike="noStrike" spc="-1">
                <a:solidFill>
                  <a:srgbClr val="000000"/>
                </a:solidFill>
                <a:latin typeface="Poppins SemiBold"/>
              </a:rPr>
              <a:t>28</a:t>
            </a:fld>
            <a:endParaRPr lang="de-DE" sz="2800" b="0" strike="noStrike" spc="-1">
              <a:solidFill>
                <a:srgbClr val="000000"/>
              </a:solidFill>
              <a:latin typeface="Times New Roman"/>
            </a:endParaRPr>
          </a:p>
        </p:txBody>
      </p:sp>
      <p:sp>
        <p:nvSpPr>
          <p:cNvPr id="3219" name="ZoneTexte 3"/>
          <p:cNvSpPr/>
          <p:nvPr/>
        </p:nvSpPr>
        <p:spPr>
          <a:xfrm>
            <a:off x="4137840" y="5244120"/>
            <a:ext cx="4295880" cy="101267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20000"/>
              </a:lnSpc>
              <a:tabLst>
                <a:tab pos="0" algn="l"/>
              </a:tabLst>
            </a:pPr>
            <a:r>
              <a:rPr lang="en-GB" sz="1700" b="1" strike="noStrike" spc="-1" dirty="0" err="1">
                <a:solidFill>
                  <a:srgbClr val="0F0F55"/>
                </a:solidFill>
                <a:latin typeface="Poppins"/>
              </a:rPr>
              <a:t>Reichhaltige</a:t>
            </a:r>
            <a:r>
              <a:rPr lang="en-GB" sz="1700" b="1" strike="noStrike" spc="-1" dirty="0">
                <a:solidFill>
                  <a:srgbClr val="0F0F55"/>
                </a:solidFill>
                <a:latin typeface="Poppins"/>
              </a:rPr>
              <a:t> </a:t>
            </a:r>
            <a:r>
              <a:rPr lang="en-GB" sz="1700" b="1" strike="noStrike" spc="-1" dirty="0" err="1">
                <a:solidFill>
                  <a:srgbClr val="0F0F55"/>
                </a:solidFill>
                <a:latin typeface="Poppins"/>
              </a:rPr>
              <a:t>Sammlung</a:t>
            </a:r>
            <a:r>
              <a:rPr lang="en-GB" sz="1700" b="1" strike="noStrike" spc="-1" dirty="0">
                <a:solidFill>
                  <a:srgbClr val="0F0F55"/>
                </a:solidFill>
                <a:latin typeface="Poppins"/>
              </a:rPr>
              <a:t> von </a:t>
            </a:r>
            <a:r>
              <a:rPr lang="en-GB" sz="1700" b="1" strike="noStrike" spc="-1" dirty="0" err="1">
                <a:solidFill>
                  <a:srgbClr val="0F0F55"/>
                </a:solidFill>
                <a:latin typeface="Poppins"/>
              </a:rPr>
              <a:t>Überlegungen</a:t>
            </a:r>
            <a:r>
              <a:rPr lang="en-GB" sz="1700" b="1" strike="noStrike" spc="-1" dirty="0">
                <a:solidFill>
                  <a:srgbClr val="0F0F55"/>
                </a:solidFill>
                <a:latin typeface="Poppins"/>
              </a:rPr>
              <a:t> </a:t>
            </a:r>
            <a:r>
              <a:rPr lang="en-GB" sz="1700" b="1" strike="noStrike" spc="-1" dirty="0" err="1">
                <a:solidFill>
                  <a:srgbClr val="0F0F55"/>
                </a:solidFill>
                <a:latin typeface="Poppins"/>
              </a:rPr>
              <a:t>zu</a:t>
            </a:r>
            <a:r>
              <a:rPr lang="en-GB" sz="1700" b="1" strike="noStrike" spc="-1" dirty="0">
                <a:solidFill>
                  <a:srgbClr val="0F0F55"/>
                </a:solidFill>
                <a:latin typeface="Poppins"/>
              </a:rPr>
              <a:t> CoARA </a:t>
            </a:r>
            <a:r>
              <a:rPr lang="en-GB" sz="1700" b="1" strike="noStrike" spc="-1">
                <a:solidFill>
                  <a:srgbClr val="0F0F55"/>
                </a:solidFill>
                <a:latin typeface="Poppins"/>
              </a:rPr>
              <a:t>in </a:t>
            </a:r>
            <a:r>
              <a:rPr lang="en-GB" sz="1700" b="1" spc="-1">
                <a:solidFill>
                  <a:srgbClr val="0F0F55"/>
                </a:solidFill>
                <a:latin typeface="Poppins"/>
              </a:rPr>
              <a:t>Policy-</a:t>
            </a:r>
            <a:r>
              <a:rPr lang="en-GB" sz="1700" b="1" strike="noStrike" spc="-1">
                <a:solidFill>
                  <a:srgbClr val="0F0F55"/>
                </a:solidFill>
                <a:latin typeface="Poppins"/>
              </a:rPr>
              <a:t>Dokumenten</a:t>
            </a:r>
            <a:r>
              <a:rPr lang="en-GB" sz="1700" b="1" strike="noStrike" spc="-1" dirty="0">
                <a:solidFill>
                  <a:srgbClr val="0F0F55"/>
                </a:solidFill>
                <a:latin typeface="Poppins"/>
              </a:rPr>
              <a:t> auf der </a:t>
            </a:r>
            <a:r>
              <a:rPr lang="en-GB" sz="1700" b="1" strike="noStrike" spc="-1" dirty="0" err="1">
                <a:solidFill>
                  <a:srgbClr val="0F0F55"/>
                </a:solidFill>
                <a:latin typeface="Poppins"/>
              </a:rPr>
              <a:t>ganzen</a:t>
            </a:r>
            <a:r>
              <a:rPr lang="en-GB" sz="1700" b="1" strike="noStrike" spc="-1" dirty="0">
                <a:solidFill>
                  <a:srgbClr val="0F0F55"/>
                </a:solidFill>
                <a:latin typeface="Poppins"/>
              </a:rPr>
              <a:t> Welt </a:t>
            </a:r>
            <a:endParaRPr lang="de-DE" sz="1700" b="0" strike="noStrike" spc="-1" dirty="0">
              <a:solidFill>
                <a:srgbClr val="000000"/>
              </a:solidFill>
              <a:latin typeface="Arial"/>
            </a:endParaRPr>
          </a:p>
        </p:txBody>
      </p:sp>
      <p:pic>
        <p:nvPicPr>
          <p:cNvPr id="3220" name="Image 9" descr="Une image contenant texte, capture d’écran, conception&#10;&#10;Description générée automatiquement"/>
          <p:cNvPicPr/>
          <p:nvPr/>
        </p:nvPicPr>
        <p:blipFill>
          <a:blip r:embed="rId3"/>
          <a:stretch/>
        </p:blipFill>
        <p:spPr>
          <a:xfrm>
            <a:off x="4137840" y="1714680"/>
            <a:ext cx="1839960" cy="2604600"/>
          </a:xfrm>
          <a:prstGeom prst="rect">
            <a:avLst/>
          </a:prstGeom>
          <a:noFill/>
          <a:ln w="0">
            <a:noFill/>
          </a:ln>
          <a:effectLst>
            <a:outerShdw blurRad="291960" dist="138988" dir="2700000" algn="tl" rotWithShape="0">
              <a:srgbClr val="333333">
                <a:alpha val="65000"/>
              </a:srgbClr>
            </a:outerShdw>
          </a:effectLst>
        </p:spPr>
      </p:pic>
      <p:pic>
        <p:nvPicPr>
          <p:cNvPr id="3221" name="Image 11" descr="Une image contenant texte, capture d’écran, bleu vert&#10;&#10;Description générée automatiquement"/>
          <p:cNvPicPr/>
          <p:nvPr/>
        </p:nvPicPr>
        <p:blipFill>
          <a:blip r:embed="rId4"/>
          <a:stretch/>
        </p:blipFill>
        <p:spPr>
          <a:xfrm>
            <a:off x="192240" y="1714680"/>
            <a:ext cx="1798560" cy="2556360"/>
          </a:xfrm>
          <a:prstGeom prst="rect">
            <a:avLst/>
          </a:prstGeom>
          <a:noFill/>
          <a:ln w="0">
            <a:noFill/>
          </a:ln>
          <a:effectLst>
            <a:outerShdw blurRad="291960" dist="138988" dir="2700000" algn="tl" rotWithShape="0">
              <a:srgbClr val="333333">
                <a:alpha val="65000"/>
              </a:srgbClr>
            </a:outerShdw>
          </a:effectLst>
        </p:spPr>
      </p:pic>
      <p:pic>
        <p:nvPicPr>
          <p:cNvPr id="3222" name="Image 2" descr="Une image contenant texte, capture d’écran, Police, ligne&#10;&#10;Description générée automatiquement"/>
          <p:cNvPicPr/>
          <p:nvPr/>
        </p:nvPicPr>
        <p:blipFill>
          <a:blip r:embed="rId5"/>
          <a:stretch/>
        </p:blipFill>
        <p:spPr>
          <a:xfrm>
            <a:off x="6155640" y="1714680"/>
            <a:ext cx="1838880" cy="2603520"/>
          </a:xfrm>
          <a:prstGeom prst="rect">
            <a:avLst/>
          </a:prstGeom>
          <a:noFill/>
          <a:ln w="0">
            <a:noFill/>
          </a:ln>
          <a:effectLst>
            <a:outerShdw blurRad="291960" dist="138988" dir="2700000" algn="tl" rotWithShape="0">
              <a:srgbClr val="333333">
                <a:alpha val="65000"/>
              </a:srgbClr>
            </a:outerShdw>
          </a:effectLst>
        </p:spPr>
      </p:pic>
      <p:pic>
        <p:nvPicPr>
          <p:cNvPr id="3223" name="Image 12" descr="Une image contenant texte, capture d’écran&#10;&#10;Description générée automatiquement"/>
          <p:cNvPicPr/>
          <p:nvPr/>
        </p:nvPicPr>
        <p:blipFill>
          <a:blip r:embed="rId6"/>
          <a:stretch/>
        </p:blipFill>
        <p:spPr>
          <a:xfrm>
            <a:off x="8167680" y="1714680"/>
            <a:ext cx="1839960" cy="2587320"/>
          </a:xfrm>
          <a:prstGeom prst="rect">
            <a:avLst/>
          </a:prstGeom>
          <a:noFill/>
          <a:ln w="0">
            <a:noFill/>
          </a:ln>
          <a:effectLst>
            <a:outerShdw blurRad="291960" dist="138988" dir="2700000" algn="tl" rotWithShape="0">
              <a:srgbClr val="333333">
                <a:alpha val="65000"/>
              </a:srgbClr>
            </a:outerShdw>
          </a:effectLst>
        </p:spPr>
      </p:pic>
      <p:pic>
        <p:nvPicPr>
          <p:cNvPr id="3224" name="Image 15" descr="Une image contenant texte, capture d’écran, conception, magazine&#10;&#10;Description générée automatiquement"/>
          <p:cNvPicPr/>
          <p:nvPr/>
        </p:nvPicPr>
        <p:blipFill>
          <a:blip r:embed="rId7"/>
          <a:stretch/>
        </p:blipFill>
        <p:spPr>
          <a:xfrm>
            <a:off x="2162520" y="1714680"/>
            <a:ext cx="1798560" cy="2556360"/>
          </a:xfrm>
          <a:prstGeom prst="rect">
            <a:avLst/>
          </a:prstGeom>
          <a:noFill/>
          <a:ln w="0">
            <a:noFill/>
          </a:ln>
          <a:effectLst>
            <a:outerShdw blurRad="291960" dist="138988" dir="2700000" algn="tl" rotWithShape="0">
              <a:srgbClr val="333333">
                <a:alpha val="65000"/>
              </a:srgbClr>
            </a:outerShdw>
          </a:effectLst>
        </p:spPr>
      </p:pic>
      <p:sp>
        <p:nvSpPr>
          <p:cNvPr id="3225" name="ZoneTexte 17"/>
          <p:cNvSpPr/>
          <p:nvPr/>
        </p:nvSpPr>
        <p:spPr>
          <a:xfrm>
            <a:off x="10240200" y="4544280"/>
            <a:ext cx="1719360" cy="29700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8"/>
              </a:rPr>
              <a:t>HEPI - Quelle</a:t>
            </a:r>
            <a:endParaRPr lang="de-DE" sz="1200" b="0" strike="noStrike" spc="-1">
              <a:solidFill>
                <a:srgbClr val="000000"/>
              </a:solidFill>
              <a:latin typeface="Arial"/>
            </a:endParaRPr>
          </a:p>
        </p:txBody>
      </p:sp>
      <p:sp>
        <p:nvSpPr>
          <p:cNvPr id="3226" name="TextBox 4"/>
          <p:cNvSpPr/>
          <p:nvPr/>
        </p:nvSpPr>
        <p:spPr>
          <a:xfrm>
            <a:off x="192240" y="4544280"/>
            <a:ext cx="1633320" cy="297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9"/>
              </a:rPr>
              <a:t>OECD - Quelle</a:t>
            </a:r>
            <a:endParaRPr lang="de-DE" sz="1200" b="0" strike="noStrike" spc="-1">
              <a:solidFill>
                <a:srgbClr val="000000"/>
              </a:solidFill>
              <a:latin typeface="Arial"/>
            </a:endParaRPr>
          </a:p>
        </p:txBody>
      </p:sp>
      <p:sp>
        <p:nvSpPr>
          <p:cNvPr id="3227" name="TextBox 6"/>
          <p:cNvSpPr/>
          <p:nvPr/>
        </p:nvSpPr>
        <p:spPr>
          <a:xfrm>
            <a:off x="2194200" y="4544280"/>
            <a:ext cx="1598040" cy="504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10"/>
              </a:rPr>
              <a:t>Schweizer Positionspapier - Quelle</a:t>
            </a:r>
            <a:endParaRPr lang="de-DE" sz="1200" b="0" strike="noStrike" spc="-1">
              <a:solidFill>
                <a:srgbClr val="000000"/>
              </a:solidFill>
              <a:latin typeface="Arial"/>
            </a:endParaRPr>
          </a:p>
        </p:txBody>
      </p:sp>
      <p:sp>
        <p:nvSpPr>
          <p:cNvPr id="3228" name="TextBox 7"/>
          <p:cNvSpPr/>
          <p:nvPr/>
        </p:nvSpPr>
        <p:spPr>
          <a:xfrm>
            <a:off x="4060440" y="4544280"/>
            <a:ext cx="1994040" cy="297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11"/>
              </a:rPr>
              <a:t>UNESCO - Quelle</a:t>
            </a:r>
            <a:endParaRPr lang="de-DE" sz="1200" b="0" strike="noStrike" spc="-1">
              <a:solidFill>
                <a:srgbClr val="000000"/>
              </a:solidFill>
              <a:latin typeface="Arial"/>
            </a:endParaRPr>
          </a:p>
        </p:txBody>
      </p:sp>
      <p:sp>
        <p:nvSpPr>
          <p:cNvPr id="3229" name="TextBox 8"/>
          <p:cNvSpPr/>
          <p:nvPr/>
        </p:nvSpPr>
        <p:spPr>
          <a:xfrm>
            <a:off x="6097320" y="4544280"/>
            <a:ext cx="1965960" cy="504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12"/>
              </a:rPr>
              <a:t>Marktforschung &amp; Beratung - Quelle</a:t>
            </a:r>
            <a:endParaRPr lang="de-DE" sz="1200" b="0" strike="noStrike" spc="-1">
              <a:solidFill>
                <a:srgbClr val="000000"/>
              </a:solidFill>
              <a:latin typeface="Arial"/>
            </a:endParaRPr>
          </a:p>
        </p:txBody>
      </p:sp>
      <p:sp>
        <p:nvSpPr>
          <p:cNvPr id="3230" name="TextBox 13"/>
          <p:cNvSpPr/>
          <p:nvPr/>
        </p:nvSpPr>
        <p:spPr>
          <a:xfrm>
            <a:off x="8171280" y="4544280"/>
            <a:ext cx="1994040" cy="504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fr-FR" sz="1200" b="0" u="sng" strike="noStrike" spc="-1">
                <a:solidFill>
                  <a:srgbClr val="0D28F9"/>
                </a:solidFill>
                <a:uFillTx/>
                <a:latin typeface="Poppins "/>
                <a:hlinkClick r:id="rId13"/>
              </a:rPr>
              <a:t>Europäische Kommission - Quelle</a:t>
            </a:r>
            <a:endParaRPr lang="de-DE" sz="1200" b="0" strike="noStrike" spc="-1">
              <a:solidFill>
                <a:srgbClr val="000000"/>
              </a:solidFill>
              <a:latin typeface="Arial"/>
            </a:endParaRPr>
          </a:p>
        </p:txBody>
      </p:sp>
      <p:pic>
        <p:nvPicPr>
          <p:cNvPr id="3231" name="Picture 19"/>
          <p:cNvPicPr/>
          <p:nvPr/>
        </p:nvPicPr>
        <p:blipFill>
          <a:blip r:embed="rId14"/>
          <a:srcRect l="8893" r="18607"/>
          <a:stretch/>
        </p:blipFill>
        <p:spPr>
          <a:xfrm>
            <a:off x="10180440" y="1714680"/>
            <a:ext cx="1838880" cy="2610720"/>
          </a:xfrm>
          <a:prstGeom prst="rect">
            <a:avLst/>
          </a:prstGeom>
          <a:noFill/>
          <a:ln w="0">
            <a:noFill/>
          </a:ln>
          <a:effectLst>
            <a:outerShdw blurRad="291960" dist="138988" dir="2700000" algn="tl" rotWithShape="0">
              <a:srgbClr val="333333">
                <a:alpha val="65000"/>
              </a:srgbClr>
            </a:outerShdw>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2" name="PlaceHolder 1"/>
          <p:cNvSpPr>
            <a:spLocks noGrp="1"/>
          </p:cNvSpPr>
          <p:nvPr>
            <p:ph type="sldNum" idx="43"/>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15C31307-A0AA-4E2B-9DD8-4C5ABB1C431C}" type="slidenum">
              <a:rPr lang="en-US" sz="2800" b="1" strike="noStrike" spc="-1">
                <a:solidFill>
                  <a:srgbClr val="000000"/>
                </a:solidFill>
                <a:latin typeface="Poppins SemiBold"/>
              </a:rPr>
              <a:t>29</a:t>
            </a:fld>
            <a:endParaRPr lang="de-DE" sz="2800" b="0" strike="noStrike" spc="-1">
              <a:solidFill>
                <a:srgbClr val="000000"/>
              </a:solidFill>
              <a:latin typeface="Times New Roman"/>
            </a:endParaRPr>
          </a:p>
        </p:txBody>
      </p:sp>
      <p:sp>
        <p:nvSpPr>
          <p:cNvPr id="3233" name="Title 1"/>
          <p:cNvSpPr/>
          <p:nvPr/>
        </p:nvSpPr>
        <p:spPr>
          <a:xfrm>
            <a:off x="962280" y="548280"/>
            <a:ext cx="10571400" cy="69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tabLst>
                <a:tab pos="0" algn="l"/>
              </a:tabLst>
            </a:pPr>
            <a:r>
              <a:rPr lang="en-US" sz="3200" b="1" strike="noStrike" spc="-1">
                <a:solidFill>
                  <a:srgbClr val="0F0F55"/>
                </a:solidFill>
                <a:latin typeface="Poppins SemiBold"/>
              </a:rPr>
              <a:t>Den wissenschaftlichen Diskurs über CoARA mitgestalten</a:t>
            </a:r>
            <a:endParaRPr lang="de-DE" sz="3200" b="0" strike="noStrike" spc="-1">
              <a:solidFill>
                <a:srgbClr val="000000"/>
              </a:solidFill>
              <a:latin typeface="Arial"/>
            </a:endParaRPr>
          </a:p>
        </p:txBody>
      </p:sp>
      <p:pic>
        <p:nvPicPr>
          <p:cNvPr id="3234" name="Image 2" descr="Une image contenant motif, Graphique, pixel, conception&#10;&#10;Description générée automatiquement"/>
          <p:cNvPicPr/>
          <p:nvPr/>
        </p:nvPicPr>
        <p:blipFill>
          <a:blip r:embed="rId3"/>
          <a:stretch/>
        </p:blipFill>
        <p:spPr>
          <a:xfrm>
            <a:off x="7998840" y="5778720"/>
            <a:ext cx="1061280" cy="1061280"/>
          </a:xfrm>
          <a:prstGeom prst="rect">
            <a:avLst/>
          </a:prstGeom>
          <a:noFill/>
          <a:ln w="0">
            <a:solidFill>
              <a:srgbClr val="002060"/>
            </a:solidFill>
          </a:ln>
        </p:spPr>
      </p:pic>
      <p:sp>
        <p:nvSpPr>
          <p:cNvPr id="3235" name="ZoneTexte 6"/>
          <p:cNvSpPr/>
          <p:nvPr/>
        </p:nvSpPr>
        <p:spPr>
          <a:xfrm>
            <a:off x="6272640" y="4495320"/>
            <a:ext cx="4514040" cy="1127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tabLst>
                <a:tab pos="0" algn="l"/>
              </a:tabLst>
            </a:pPr>
            <a:r>
              <a:rPr lang="en-US" sz="1600" b="0" strike="noStrike" spc="-1">
                <a:solidFill>
                  <a:srgbClr val="0F0F55"/>
                </a:solidFill>
                <a:latin typeface="Poppins"/>
              </a:rPr>
              <a:t>Weitere Informationen finden Sie in einer kuratierten Zotero-Bibliothek: </a:t>
            </a:r>
            <a:r>
              <a:rPr lang="en-US" sz="1600" b="0" u="sng" strike="noStrike" spc="-1">
                <a:solidFill>
                  <a:srgbClr val="0D28F9"/>
                </a:solidFill>
                <a:uFillTx/>
                <a:latin typeface="Century Gothic"/>
                <a:hlinkClick r:id="rId4"/>
              </a:rPr>
              <a:t>Forschungsbewertung Reform | Zotero </a:t>
            </a:r>
            <a:endParaRPr lang="de-DE" sz="1600" b="0" strike="noStrike" spc="-1">
              <a:solidFill>
                <a:srgbClr val="000000"/>
              </a:solidFill>
              <a:latin typeface="Arial"/>
            </a:endParaRPr>
          </a:p>
          <a:p>
            <a:pPr defTabSz="914400">
              <a:lnSpc>
                <a:spcPct val="100000"/>
              </a:lnSpc>
              <a:tabLst>
                <a:tab pos="0" algn="l"/>
              </a:tabLst>
            </a:pPr>
            <a:endParaRPr lang="de-DE" sz="1800" b="0" strike="noStrike" spc="-1">
              <a:solidFill>
                <a:srgbClr val="000000"/>
              </a:solidFill>
              <a:latin typeface="Arial"/>
            </a:endParaRPr>
          </a:p>
        </p:txBody>
      </p:sp>
      <p:pic>
        <p:nvPicPr>
          <p:cNvPr id="3236" name="Picture 7"/>
          <p:cNvPicPr/>
          <p:nvPr/>
        </p:nvPicPr>
        <p:blipFill>
          <a:blip r:embed="rId5"/>
          <a:stretch/>
        </p:blipFill>
        <p:spPr>
          <a:xfrm>
            <a:off x="646560" y="1429560"/>
            <a:ext cx="5509800" cy="2746080"/>
          </a:xfrm>
          <a:prstGeom prst="rect">
            <a:avLst/>
          </a:prstGeom>
          <a:noFill/>
          <a:ln w="0">
            <a:noFill/>
          </a:ln>
        </p:spPr>
      </p:pic>
      <p:pic>
        <p:nvPicPr>
          <p:cNvPr id="3237" name="Content Placeholder 9"/>
          <p:cNvPicPr/>
          <p:nvPr/>
        </p:nvPicPr>
        <p:blipFill>
          <a:blip r:embed="rId6"/>
          <a:stretch/>
        </p:blipFill>
        <p:spPr>
          <a:xfrm>
            <a:off x="6265080" y="1481760"/>
            <a:ext cx="4789080" cy="2483640"/>
          </a:xfrm>
          <a:prstGeom prst="rect">
            <a:avLst/>
          </a:prstGeom>
          <a:noFill/>
          <a:ln w="0">
            <a:noFill/>
          </a:ln>
          <a:effectLst>
            <a:outerShdw blurRad="190440" algn="tl" rotWithShape="0">
              <a:srgbClr val="000000">
                <a:alpha val="70000"/>
              </a:srgbClr>
            </a:outerShdw>
          </a:effectLst>
        </p:spPr>
      </p:pic>
      <p:pic>
        <p:nvPicPr>
          <p:cNvPr id="3238" name="Image 1" descr="Une image contenant texte, capture d’écran, Police, document&#10;&#10;Description générée automatiquement"/>
          <p:cNvPicPr/>
          <p:nvPr/>
        </p:nvPicPr>
        <p:blipFill>
          <a:blip r:embed="rId7"/>
          <a:stretch/>
        </p:blipFill>
        <p:spPr>
          <a:xfrm>
            <a:off x="319680" y="4285440"/>
            <a:ext cx="5180040" cy="2323800"/>
          </a:xfrm>
          <a:prstGeom prst="rect">
            <a:avLst/>
          </a:prstGeom>
          <a:noFill/>
          <a:ln w="0">
            <a:noFill/>
          </a:ln>
          <a:effectLst>
            <a:outerShdw blurRad="190440" algn="tl" rotWithShape="0">
              <a:srgbClr val="000000">
                <a:alpha val="70000"/>
              </a:srgbClr>
            </a:outerShdw>
          </a:effectLst>
        </p:spPr>
      </p:pic>
      <p:sp>
        <p:nvSpPr>
          <p:cNvPr id="3239" name="Rectangle: Rounded Corners 3"/>
          <p:cNvSpPr/>
          <p:nvPr/>
        </p:nvSpPr>
        <p:spPr>
          <a:xfrm>
            <a:off x="6005160" y="4285440"/>
            <a:ext cx="5048640" cy="1247400"/>
          </a:xfrm>
          <a:prstGeom prst="roundRect">
            <a:avLst>
              <a:gd name="adj" fmla="val 16667"/>
            </a:avLst>
          </a:prstGeom>
          <a:noFill/>
          <a:ln w="38100">
            <a:solidFill>
              <a:srgbClr val="002060"/>
            </a:solidFill>
            <a:prstDash val="sysDot"/>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cxnSp>
        <p:nvCxnSpPr>
          <p:cNvPr id="3240" name="Straight Arrow Connector 4"/>
          <p:cNvCxnSpPr/>
          <p:nvPr/>
        </p:nvCxnSpPr>
        <p:spPr>
          <a:xfrm>
            <a:off x="8529840" y="5451480"/>
            <a:ext cx="720" cy="368640"/>
          </a:xfrm>
          <a:prstGeom prst="straightConnector1">
            <a:avLst/>
          </a:prstGeom>
          <a:ln w="57150">
            <a:solidFill>
              <a:srgbClr val="002060"/>
            </a:solidFill>
            <a:round/>
            <a:tailEnd type="triangle" w="med" len="med"/>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PlaceHolder 1"/>
          <p:cNvSpPr>
            <a:spLocks noGrp="1"/>
          </p:cNvSpPr>
          <p:nvPr>
            <p:ph type="title"/>
          </p:nvPr>
        </p:nvSpPr>
        <p:spPr>
          <a:xfrm>
            <a:off x="810000" y="46116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02060"/>
                </a:solidFill>
                <a:latin typeface="Poppins SemiBold"/>
              </a:rPr>
              <a:t>Vereinbarung über die Reform der Forschungsbewertung</a:t>
            </a:r>
            <a:endParaRPr lang="de-DE" sz="3200" b="0" strike="noStrike" spc="-1">
              <a:solidFill>
                <a:srgbClr val="000000"/>
              </a:solidFill>
              <a:latin typeface="Arial"/>
            </a:endParaRPr>
          </a:p>
        </p:txBody>
      </p:sp>
      <p:sp>
        <p:nvSpPr>
          <p:cNvPr id="106" name="PlaceHolder 2"/>
          <p:cNvSpPr>
            <a:spLocks noGrp="1"/>
          </p:cNvSpPr>
          <p:nvPr>
            <p:ph type="sldNum" idx="21"/>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2F9CFB83-B393-4CF2-A12C-A64BAAB36104}" type="slidenum">
              <a:rPr lang="en-US" sz="2800" b="1" strike="noStrike" spc="-1">
                <a:solidFill>
                  <a:srgbClr val="000000"/>
                </a:solidFill>
                <a:latin typeface="Poppins SemiBold"/>
              </a:rPr>
              <a:t>3</a:t>
            </a:fld>
            <a:endParaRPr lang="de-DE" sz="2800" b="0" strike="noStrike" spc="-1">
              <a:solidFill>
                <a:srgbClr val="000000"/>
              </a:solidFill>
              <a:latin typeface="Times New Roman"/>
            </a:endParaRPr>
          </a:p>
        </p:txBody>
      </p:sp>
      <p:sp>
        <p:nvSpPr>
          <p:cNvPr id="107" name="Espace réservé du contenu 3"/>
          <p:cNvSpPr/>
          <p:nvPr/>
        </p:nvSpPr>
        <p:spPr>
          <a:xfrm>
            <a:off x="402840" y="1390320"/>
            <a:ext cx="6088680" cy="5005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gn="just" defTabSz="457200">
              <a:lnSpc>
                <a:spcPct val="120000"/>
              </a:lnSpc>
              <a:spcBef>
                <a:spcPts val="1001"/>
              </a:spcBef>
              <a:spcAft>
                <a:spcPts val="799"/>
              </a:spcAft>
              <a:tabLst>
                <a:tab pos="0" algn="l"/>
              </a:tabLst>
            </a:pPr>
            <a:endParaRPr lang="de-DE" sz="2000" b="0" strike="noStrike" spc="-1">
              <a:solidFill>
                <a:srgbClr val="000000"/>
              </a:solidFill>
              <a:latin typeface="Arial"/>
            </a:endParaRPr>
          </a:p>
          <a:p>
            <a:pPr marL="628560" indent="-285840" defTabSz="457200">
              <a:lnSpc>
                <a:spcPct val="100000"/>
              </a:lnSpc>
              <a:spcBef>
                <a:spcPts val="320"/>
              </a:spcBef>
              <a:spcAft>
                <a:spcPts val="601"/>
              </a:spcAft>
              <a:buClr>
                <a:srgbClr val="48B9FF"/>
              </a:buClr>
              <a:buFont typeface="Arial"/>
              <a:buChar char="•"/>
              <a:tabLst>
                <a:tab pos="0" algn="l"/>
              </a:tabLst>
            </a:pPr>
            <a:r>
              <a:rPr lang="en-GB" sz="1600" b="0" u="sng" strike="noStrike" spc="-1">
                <a:solidFill>
                  <a:srgbClr val="8F8F8F"/>
                </a:solidFill>
                <a:uFillTx/>
                <a:latin typeface="Poppins"/>
                <a:hlinkClick r:id="rId2"/>
              </a:rPr>
              <a:t>Die Vereinbarung über die Reform der Forschungsbewertung </a:t>
            </a:r>
            <a:r>
              <a:rPr lang="en-GB" sz="1600" b="0" strike="noStrike" spc="-1">
                <a:solidFill>
                  <a:srgbClr val="002060"/>
                </a:solidFill>
                <a:latin typeface="Poppins"/>
              </a:rPr>
              <a:t>gibt eine </a:t>
            </a:r>
            <a:r>
              <a:rPr lang="en-GB" sz="1600" b="1" strike="noStrike" spc="-1">
                <a:solidFill>
                  <a:srgbClr val="002060"/>
                </a:solidFill>
                <a:latin typeface="Poppins"/>
              </a:rPr>
              <a:t>gemeinsame Richtung für Veränderungen in der Bewertungspraxis für Forschung, Forschende und Forschungseinrichtungen vor</a:t>
            </a:r>
            <a:r>
              <a:rPr lang="en-GB" sz="1600" b="0" strike="noStrike" spc="-1">
                <a:solidFill>
                  <a:srgbClr val="002060"/>
                </a:solidFill>
                <a:latin typeface="Poppins"/>
              </a:rPr>
              <a:t>. </a:t>
            </a:r>
            <a:endParaRPr lang="de-DE" sz="1600" b="0" strike="noStrike" spc="-1">
              <a:solidFill>
                <a:srgbClr val="000000"/>
              </a:solidFill>
              <a:latin typeface="Arial"/>
            </a:endParaRPr>
          </a:p>
          <a:p>
            <a:pPr marL="628560" indent="-285840" defTabSz="457200">
              <a:lnSpc>
                <a:spcPct val="100000"/>
              </a:lnSpc>
              <a:spcBef>
                <a:spcPts val="320"/>
              </a:spcBef>
              <a:spcAft>
                <a:spcPts val="601"/>
              </a:spcAft>
              <a:buClr>
                <a:srgbClr val="48B9FF"/>
              </a:buClr>
              <a:buFont typeface="Arial"/>
              <a:buChar char="•"/>
              <a:tabLst>
                <a:tab pos="0" algn="l"/>
              </a:tabLst>
            </a:pPr>
            <a:r>
              <a:rPr lang="en-GB" sz="1600" b="0" u="sng" strike="noStrike" spc="-1">
                <a:solidFill>
                  <a:srgbClr val="002060"/>
                </a:solidFill>
                <a:uFillTx/>
                <a:latin typeface="Poppins"/>
              </a:rPr>
              <a:t>Übergeordnetes Ziel</a:t>
            </a:r>
            <a:r>
              <a:rPr lang="en-GB" sz="1600" b="0" strike="noStrike" spc="-1">
                <a:solidFill>
                  <a:srgbClr val="002060"/>
                </a:solidFill>
                <a:latin typeface="Poppins"/>
              </a:rPr>
              <a:t>: </a:t>
            </a:r>
            <a:r>
              <a:rPr lang="en-GB" sz="1600" b="1" strike="noStrike" spc="-1">
                <a:solidFill>
                  <a:srgbClr val="002060"/>
                </a:solidFill>
                <a:latin typeface="Poppins"/>
              </a:rPr>
              <a:t>Maximierung von Qualität und Wirkung von Forschung </a:t>
            </a:r>
            <a:r>
              <a:rPr lang="en-GB" sz="1600" b="0" strike="noStrike" spc="-1">
                <a:solidFill>
                  <a:srgbClr val="002060"/>
                </a:solidFill>
                <a:latin typeface="Poppins"/>
              </a:rPr>
              <a:t>durch Festlegung einer gemeinsamen Richtung.</a:t>
            </a:r>
            <a:endParaRPr lang="de-DE" sz="1600" b="0" strike="noStrike" spc="-1">
              <a:solidFill>
                <a:srgbClr val="000000"/>
              </a:solidFill>
              <a:latin typeface="Arial"/>
            </a:endParaRPr>
          </a:p>
          <a:p>
            <a:pPr marL="628560" indent="-285840" defTabSz="457200">
              <a:lnSpc>
                <a:spcPct val="100000"/>
              </a:lnSpc>
              <a:spcBef>
                <a:spcPts val="320"/>
              </a:spcBef>
              <a:spcAft>
                <a:spcPts val="601"/>
              </a:spcAft>
              <a:buClr>
                <a:srgbClr val="48B9FF"/>
              </a:buClr>
              <a:buFont typeface="Arial"/>
              <a:buChar char="•"/>
              <a:tabLst>
                <a:tab pos="0" algn="l"/>
              </a:tabLst>
            </a:pPr>
            <a:r>
              <a:rPr lang="en-GB" sz="1600" b="0" strike="noStrike" spc="-1">
                <a:solidFill>
                  <a:srgbClr val="002060"/>
                </a:solidFill>
                <a:latin typeface="Poppins"/>
              </a:rPr>
              <a:t>Die Vereinbarung enthält die Grundsätze, Verpflichtungen und den Zeitrahmen für Reformen und legt die Prinzipien für eine Koalition von Organisationen fest, die bereit sind, bei der Umsetzung der Veränderungen zusammenzuarbeiten.</a:t>
            </a:r>
            <a:endParaRPr lang="de-DE" sz="1600" b="0" strike="noStrike" spc="-1">
              <a:solidFill>
                <a:srgbClr val="000000"/>
              </a:solidFill>
              <a:latin typeface="Arial"/>
            </a:endParaRPr>
          </a:p>
          <a:p>
            <a:pPr algn="just" defTabSz="457200">
              <a:lnSpc>
                <a:spcPct val="120000"/>
              </a:lnSpc>
              <a:spcBef>
                <a:spcPts val="1001"/>
              </a:spcBef>
              <a:spcAft>
                <a:spcPts val="799"/>
              </a:spcAft>
              <a:tabLst>
                <a:tab pos="0" algn="l"/>
              </a:tabLst>
            </a:pPr>
            <a:endParaRPr lang="de-DE" sz="2000" b="0" strike="noStrike" spc="-1">
              <a:solidFill>
                <a:srgbClr val="000000"/>
              </a:solidFill>
              <a:latin typeface="Arial"/>
            </a:endParaRPr>
          </a:p>
        </p:txBody>
      </p:sp>
      <p:pic>
        <p:nvPicPr>
          <p:cNvPr id="108" name="Image 3" descr="Une image contenant capture d’écran, texte, conception&#10;&#10;Description générée automatiquement"/>
          <p:cNvPicPr/>
          <p:nvPr/>
        </p:nvPicPr>
        <p:blipFill>
          <a:blip r:embed="rId3"/>
          <a:stretch/>
        </p:blipFill>
        <p:spPr>
          <a:xfrm>
            <a:off x="7784280" y="1633680"/>
            <a:ext cx="3132000" cy="4022280"/>
          </a:xfrm>
          <a:prstGeom prst="rect">
            <a:avLst/>
          </a:prstGeom>
          <a:noFill/>
          <a:ln w="0">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1" name="PlaceHolder 1"/>
          <p:cNvSpPr>
            <a:spLocks noGrp="1"/>
          </p:cNvSpPr>
          <p:nvPr>
            <p:ph type="title"/>
          </p:nvPr>
        </p:nvSpPr>
        <p:spPr>
          <a:xfrm>
            <a:off x="810000" y="720000"/>
            <a:ext cx="10571400" cy="623880"/>
          </a:xfrm>
          <a:prstGeom prst="rect">
            <a:avLst/>
          </a:prstGeom>
          <a:noFill/>
          <a:ln w="0">
            <a:noFill/>
          </a:ln>
        </p:spPr>
        <p:txBody>
          <a:bodyPr lIns="90000" tIns="45720" rIns="91440" bIns="45720" anchor="t">
            <a:noAutofit/>
          </a:bodyPr>
          <a:lstStyle/>
          <a:p>
            <a:pPr indent="0" defTabSz="457200">
              <a:lnSpc>
                <a:spcPct val="100000"/>
              </a:lnSpc>
              <a:buNone/>
              <a:tabLst>
                <a:tab pos="0" algn="l"/>
              </a:tabLst>
            </a:pPr>
            <a:r>
              <a:rPr lang="en-GB" sz="3100" b="1" strike="noStrike" spc="-1">
                <a:solidFill>
                  <a:srgbClr val="0F0F55"/>
                </a:solidFill>
                <a:latin typeface="Poppins SemiBold"/>
              </a:rPr>
              <a:t>Bleiben Sie über die Fortschritte von CoARA auf dem Laufenden</a:t>
            </a:r>
            <a:endParaRPr lang="de-DE" sz="3100" b="0" strike="noStrike" spc="-1">
              <a:solidFill>
                <a:srgbClr val="000000"/>
              </a:solidFill>
              <a:latin typeface="Arial"/>
            </a:endParaRPr>
          </a:p>
        </p:txBody>
      </p:sp>
      <p:sp>
        <p:nvSpPr>
          <p:cNvPr id="3242" name="PlaceHolder 2"/>
          <p:cNvSpPr>
            <a:spLocks noGrp="1"/>
          </p:cNvSpPr>
          <p:nvPr>
            <p:ph/>
          </p:nvPr>
        </p:nvSpPr>
        <p:spPr>
          <a:xfrm>
            <a:off x="836640" y="1515960"/>
            <a:ext cx="10553760" cy="3965760"/>
          </a:xfrm>
          <a:prstGeom prst="rect">
            <a:avLst/>
          </a:prstGeom>
          <a:noFill/>
          <a:ln w="0">
            <a:noFill/>
          </a:ln>
        </p:spPr>
        <p:txBody>
          <a:bodyPr lIns="90000" tIns="45000" rIns="90000" bIns="45000" anchor="t">
            <a:noAutofit/>
          </a:bodyPr>
          <a:lstStyle/>
          <a:p>
            <a:pPr indent="0" defTabSz="457200">
              <a:lnSpc>
                <a:spcPct val="100000"/>
              </a:lnSpc>
              <a:spcBef>
                <a:spcPts val="479"/>
              </a:spcBef>
              <a:spcAft>
                <a:spcPts val="601"/>
              </a:spcAft>
              <a:buNone/>
              <a:tabLst>
                <a:tab pos="0" algn="l"/>
              </a:tabLst>
            </a:pPr>
            <a:r>
              <a:rPr lang="en-GB" sz="2400" b="0" strike="noStrike" spc="-1">
                <a:solidFill>
                  <a:srgbClr val="002060"/>
                </a:solidFill>
                <a:latin typeface="Poppins"/>
              </a:rPr>
              <a:t> </a:t>
            </a:r>
            <a:endParaRPr lang="de-DE" sz="2400" b="0" strike="noStrike" spc="-1">
              <a:solidFill>
                <a:srgbClr val="000000"/>
              </a:solidFill>
              <a:latin typeface="Arial"/>
            </a:endParaRPr>
          </a:p>
        </p:txBody>
      </p:sp>
      <p:sp>
        <p:nvSpPr>
          <p:cNvPr id="3243" name="PlaceHolder 3"/>
          <p:cNvSpPr>
            <a:spLocks noGrp="1"/>
          </p:cNvSpPr>
          <p:nvPr>
            <p:ph type="sldNum" idx="44"/>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69E277E9-7948-414F-ABE6-5F8DB95E39D1}" type="slidenum">
              <a:rPr lang="en-US" sz="2800" b="1" strike="noStrike" spc="-1">
                <a:solidFill>
                  <a:srgbClr val="000000"/>
                </a:solidFill>
                <a:latin typeface="Poppins SemiBold"/>
              </a:rPr>
              <a:t>30</a:t>
            </a:fld>
            <a:endParaRPr lang="de-DE" sz="2800" b="0" strike="noStrike" spc="-1">
              <a:solidFill>
                <a:srgbClr val="000000"/>
              </a:solidFill>
              <a:latin typeface="Times New Roman"/>
            </a:endParaRPr>
          </a:p>
        </p:txBody>
      </p:sp>
      <p:grpSp>
        <p:nvGrpSpPr>
          <p:cNvPr id="3244" name="Group 21"/>
          <p:cNvGrpSpPr/>
          <p:nvPr/>
        </p:nvGrpSpPr>
        <p:grpSpPr>
          <a:xfrm>
            <a:off x="3525840" y="1576440"/>
            <a:ext cx="7377480" cy="4848120"/>
            <a:chOff x="3525840" y="1576440"/>
            <a:chExt cx="7377480" cy="4848120"/>
          </a:xfrm>
        </p:grpSpPr>
        <p:sp>
          <p:nvSpPr>
            <p:cNvPr id="3245" name="Rechteck 48"/>
            <p:cNvSpPr/>
            <p:nvPr/>
          </p:nvSpPr>
          <p:spPr>
            <a:xfrm>
              <a:off x="8356320" y="2212560"/>
              <a:ext cx="2547000" cy="972000"/>
            </a:xfrm>
            <a:prstGeom prst="rect">
              <a:avLst/>
            </a:prstGeom>
            <a:noFill/>
            <a:ln w="9525">
              <a:noFill/>
            </a:ln>
          </p:spPr>
          <p:style>
            <a:lnRef idx="2">
              <a:schemeClr val="accent1">
                <a:shade val="50000"/>
              </a:schemeClr>
            </a:lnRef>
            <a:fillRef idx="1">
              <a:schemeClr val="accent1"/>
            </a:fillRef>
            <a:effectRef idx="0">
              <a:schemeClr val="accent1"/>
            </a:effectRef>
            <a:fontRef idx="minor"/>
          </p:style>
          <p:txBody>
            <a:bodyPr lIns="0" tIns="45000" rIns="0" bIns="45000" anchor="t">
              <a:noAutofit/>
            </a:bodyPr>
            <a:lstStyle/>
            <a:p>
              <a:pPr marL="285840" indent="-285840" defTabSz="914400">
                <a:lnSpc>
                  <a:spcPct val="130000"/>
                </a:lnSpc>
                <a:buClr>
                  <a:srgbClr val="89CBFF"/>
                </a:buClr>
                <a:buSzPct val="80000"/>
                <a:buFont typeface="Arial"/>
                <a:buChar char="•"/>
              </a:pPr>
              <a:r>
                <a:rPr lang="en-US" sz="1200" b="1" u="sng" strike="noStrike" spc="-1">
                  <a:solidFill>
                    <a:srgbClr val="8F8F8F"/>
                  </a:solidFill>
                  <a:uFillTx/>
                  <a:latin typeface="Poppins"/>
                  <a:hlinkClick r:id="rId3"/>
                </a:rPr>
                <a:t>Koalition zur Förderung der Forschungsbewertung</a:t>
              </a:r>
              <a:endParaRPr lang="de-DE" sz="1200" b="0" strike="noStrike" spc="-1">
                <a:solidFill>
                  <a:srgbClr val="000000"/>
                </a:solidFill>
                <a:latin typeface="Arial"/>
              </a:endParaRPr>
            </a:p>
            <a:p>
              <a:pPr defTabSz="914400">
                <a:lnSpc>
                  <a:spcPct val="130000"/>
                </a:lnSpc>
              </a:pPr>
              <a:endParaRPr lang="de-DE" sz="1200" b="0" strike="noStrike" spc="-1">
                <a:solidFill>
                  <a:srgbClr val="000000"/>
                </a:solidFill>
                <a:latin typeface="Arial"/>
              </a:endParaRPr>
            </a:p>
            <a:p>
              <a:pPr marL="285840" indent="-285840" defTabSz="914400">
                <a:lnSpc>
                  <a:spcPct val="130000"/>
                </a:lnSpc>
                <a:buClr>
                  <a:srgbClr val="89CBFF"/>
                </a:buClr>
                <a:buSzPct val="80000"/>
                <a:buFont typeface="Arial"/>
                <a:buChar char="•"/>
              </a:pPr>
              <a:r>
                <a:rPr lang="en-US" sz="1200" b="1" u="sng" strike="noStrike" spc="-1">
                  <a:solidFill>
                    <a:srgbClr val="8F8F8F"/>
                  </a:solidFill>
                  <a:uFillTx/>
                  <a:latin typeface="Poppins"/>
                  <a:hlinkClick r:id="rId4"/>
                </a:rPr>
                <a:t>CoARA-Koalition zur Förderung der Forschungsbewertung</a:t>
              </a:r>
              <a:endParaRPr lang="de-DE" sz="1200" b="0" strike="noStrike" spc="-1">
                <a:solidFill>
                  <a:srgbClr val="000000"/>
                </a:solidFill>
                <a:latin typeface="Arial"/>
              </a:endParaRPr>
            </a:p>
            <a:p>
              <a:pPr defTabSz="914400">
                <a:lnSpc>
                  <a:spcPct val="130000"/>
                </a:lnSpc>
              </a:pP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p:txBody>
        </p:sp>
        <p:sp>
          <p:nvSpPr>
            <p:cNvPr id="3246" name="Rechteck 50"/>
            <p:cNvSpPr/>
            <p:nvPr/>
          </p:nvSpPr>
          <p:spPr>
            <a:xfrm>
              <a:off x="4512600" y="6056280"/>
              <a:ext cx="3000600" cy="368280"/>
            </a:xfrm>
            <a:prstGeom prst="rect">
              <a:avLst/>
            </a:prstGeom>
            <a:noFill/>
            <a:ln w="9525">
              <a:noFill/>
            </a:ln>
          </p:spPr>
          <p:style>
            <a:lnRef idx="2">
              <a:schemeClr val="accent1">
                <a:shade val="50000"/>
              </a:schemeClr>
            </a:lnRef>
            <a:fillRef idx="1">
              <a:schemeClr val="accent1"/>
            </a:fillRef>
            <a:effectRef idx="0">
              <a:schemeClr val="accent1"/>
            </a:effectRef>
            <a:fontRef idx="minor"/>
          </p:style>
          <p:txBody>
            <a:bodyPr lIns="0" tIns="45000" rIns="0" bIns="45000" anchor="ctr">
              <a:noAutofit/>
            </a:bodyPr>
            <a:lstStyle/>
            <a:p>
              <a:pPr defTabSz="914400">
                <a:lnSpc>
                  <a:spcPct val="100000"/>
                </a:lnSpc>
                <a:tabLst>
                  <a:tab pos="0" algn="l"/>
                </a:tabLst>
              </a:pPr>
              <a:r>
                <a:rPr lang="en-US" sz="1200" b="1" strike="noStrike" spc="-1">
                  <a:solidFill>
                    <a:srgbClr val="0F0F55"/>
                  </a:solidFill>
                  <a:latin typeface="Poppins"/>
                </a:rPr>
                <a:t>Kontaktieren Sie uns: </a:t>
              </a:r>
              <a:r>
                <a:rPr lang="en-US" sz="1200" b="0" strike="noStrike" spc="-1">
                  <a:solidFill>
                    <a:srgbClr val="0F0F55"/>
                  </a:solidFill>
                  <a:latin typeface="Poppins"/>
                </a:rPr>
                <a:t>secretariat@coara.org</a:t>
              </a:r>
              <a:endParaRPr lang="de-DE" sz="1200" b="0" strike="noStrike" spc="-1">
                <a:solidFill>
                  <a:srgbClr val="000000"/>
                </a:solidFill>
                <a:latin typeface="Arial"/>
              </a:endParaRPr>
            </a:p>
          </p:txBody>
        </p:sp>
        <p:sp>
          <p:nvSpPr>
            <p:cNvPr id="3247" name="Oval 71"/>
            <p:cNvSpPr/>
            <p:nvPr/>
          </p:nvSpPr>
          <p:spPr>
            <a:xfrm rot="16200000">
              <a:off x="3524760" y="3011400"/>
              <a:ext cx="2180520" cy="2129760"/>
            </a:xfrm>
            <a:prstGeom prst="ellipse">
              <a:avLst/>
            </a:prstGeom>
            <a:solidFill>
              <a:srgbClr val="0142D0"/>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48" name="Oval 72"/>
            <p:cNvSpPr/>
            <p:nvPr/>
          </p:nvSpPr>
          <p:spPr>
            <a:xfrm rot="16200000">
              <a:off x="3524760" y="1601640"/>
              <a:ext cx="2180520" cy="2129760"/>
            </a:xfrm>
            <a:prstGeom prst="ellipse">
              <a:avLst/>
            </a:prstGeom>
            <a:solidFill>
              <a:srgbClr val="31ADFF"/>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49" name="Rechteck 30"/>
            <p:cNvSpPr/>
            <p:nvPr/>
          </p:nvSpPr>
          <p:spPr>
            <a:xfrm>
              <a:off x="3525840" y="2271240"/>
              <a:ext cx="2178360" cy="531720"/>
            </a:xfrm>
            <a:prstGeom prst="rect">
              <a:avLst/>
            </a:prstGeom>
            <a:noFill/>
            <a:ln w="9525">
              <a:noFill/>
            </a:ln>
          </p:spPr>
          <p:style>
            <a:lnRef idx="0">
              <a:scrgbClr r="0" g="0" b="0"/>
            </a:lnRef>
            <a:fillRef idx="0">
              <a:scrgbClr r="0" g="0" b="0"/>
            </a:fillRef>
            <a:effectRef idx="0">
              <a:scrgbClr r="0" g="0" b="0"/>
            </a:effectRef>
            <a:fontRef idx="minor"/>
          </p:style>
          <p:txBody>
            <a:bodyPr lIns="0" tIns="36000" rIns="0" bIns="0" numCol="1" spcCol="0" anchor="t">
              <a:noAutofit/>
            </a:bodyPr>
            <a:lstStyle/>
            <a:p>
              <a:pPr algn="ctr" defTabSz="914400">
                <a:lnSpc>
                  <a:spcPct val="93000"/>
                </a:lnSpc>
                <a:spcBef>
                  <a:spcPts val="468"/>
                </a:spcBef>
                <a:tabLst>
                  <a:tab pos="0" algn="l"/>
                </a:tabLst>
              </a:pPr>
              <a:r>
                <a:rPr lang="de-DE" sz="1600" b="0" strike="noStrike" spc="-1">
                  <a:solidFill>
                    <a:srgbClr val="FFFFFF"/>
                  </a:solidFill>
                  <a:latin typeface="Poppins"/>
                </a:rPr>
                <a:t>Veröffentlichungen</a:t>
              </a:r>
              <a:endParaRPr lang="de-DE" sz="1600" b="0" strike="noStrike" spc="-1">
                <a:solidFill>
                  <a:srgbClr val="000000"/>
                </a:solidFill>
                <a:latin typeface="Arial"/>
              </a:endParaRPr>
            </a:p>
            <a:p>
              <a:pPr algn="ctr" defTabSz="914400">
                <a:lnSpc>
                  <a:spcPct val="93000"/>
                </a:lnSpc>
                <a:spcBef>
                  <a:spcPts val="468"/>
                </a:spcBef>
                <a:tabLst>
                  <a:tab pos="0" algn="l"/>
                </a:tabLst>
              </a:pPr>
              <a:endParaRPr lang="de-DE" sz="1800" b="0" strike="noStrike" spc="-1">
                <a:solidFill>
                  <a:srgbClr val="000000"/>
                </a:solidFill>
                <a:latin typeface="Arial"/>
              </a:endParaRPr>
            </a:p>
          </p:txBody>
        </p:sp>
        <p:sp>
          <p:nvSpPr>
            <p:cNvPr id="3250" name="Rechteck 32"/>
            <p:cNvSpPr/>
            <p:nvPr/>
          </p:nvSpPr>
          <p:spPr>
            <a:xfrm>
              <a:off x="3818160" y="4253400"/>
              <a:ext cx="1438560" cy="531720"/>
            </a:xfrm>
            <a:prstGeom prst="rect">
              <a:avLst/>
            </a:prstGeom>
            <a:noFill/>
            <a:ln w="9525">
              <a:noFill/>
            </a:ln>
          </p:spPr>
          <p:style>
            <a:lnRef idx="0">
              <a:scrgbClr r="0" g="0" b="0"/>
            </a:lnRef>
            <a:fillRef idx="0">
              <a:scrgbClr r="0" g="0" b="0"/>
            </a:fillRef>
            <a:effectRef idx="0">
              <a:scrgbClr r="0" g="0" b="0"/>
            </a:effectRef>
            <a:fontRef idx="minor"/>
          </p:style>
          <p:txBody>
            <a:bodyPr lIns="0" tIns="36000" rIns="0" bIns="0" numCol="1" spcCol="0" anchor="t">
              <a:noAutofit/>
            </a:bodyPr>
            <a:lstStyle/>
            <a:p>
              <a:pPr algn="ctr" defTabSz="914400">
                <a:lnSpc>
                  <a:spcPct val="114000"/>
                </a:lnSpc>
                <a:spcBef>
                  <a:spcPts val="468"/>
                </a:spcBef>
                <a:tabLst>
                  <a:tab pos="0" algn="l"/>
                </a:tabLst>
              </a:pPr>
              <a:r>
                <a:rPr lang="en-US" sz="1800" b="0" strike="noStrike" spc="-1">
                  <a:solidFill>
                    <a:srgbClr val="FFFFFF"/>
                  </a:solidFill>
                  <a:latin typeface="Poppins"/>
                </a:rPr>
                <a:t>CoARA News</a:t>
              </a:r>
              <a:endParaRPr lang="de-DE" sz="1800" b="0" strike="noStrike" spc="-1">
                <a:solidFill>
                  <a:srgbClr val="000000"/>
                </a:solidFill>
                <a:latin typeface="Arial"/>
              </a:endParaRPr>
            </a:p>
            <a:p>
              <a:pPr algn="ctr" defTabSz="914400">
                <a:lnSpc>
                  <a:spcPct val="93000"/>
                </a:lnSpc>
                <a:spcBef>
                  <a:spcPts val="468"/>
                </a:spcBef>
                <a:tabLst>
                  <a:tab pos="0" algn="l"/>
                </a:tabLst>
              </a:pPr>
              <a:endParaRPr lang="de-DE" sz="1800" b="0" strike="noStrike" spc="-1">
                <a:solidFill>
                  <a:srgbClr val="000000"/>
                </a:solidFill>
                <a:latin typeface="Arial"/>
              </a:endParaRPr>
            </a:p>
            <a:p>
              <a:pPr algn="ctr" defTabSz="914400">
                <a:lnSpc>
                  <a:spcPct val="93000"/>
                </a:lnSpc>
                <a:spcBef>
                  <a:spcPts val="468"/>
                </a:spcBef>
                <a:tabLst>
                  <a:tab pos="0" algn="l"/>
                </a:tabLst>
              </a:pPr>
              <a:endParaRPr lang="de-DE" sz="1600" b="0" strike="noStrike" spc="-1">
                <a:solidFill>
                  <a:srgbClr val="000000"/>
                </a:solidFill>
                <a:latin typeface="Arial"/>
              </a:endParaRPr>
            </a:p>
          </p:txBody>
        </p:sp>
        <p:sp>
          <p:nvSpPr>
            <p:cNvPr id="3251" name="Freeform 70"/>
            <p:cNvSpPr/>
            <p:nvPr/>
          </p:nvSpPr>
          <p:spPr>
            <a:xfrm>
              <a:off x="3816360" y="2509920"/>
              <a:ext cx="1619280" cy="1677960"/>
            </a:xfrm>
            <a:custGeom>
              <a:avLst/>
              <a:gdLst>
                <a:gd name="textAreaLeft" fmla="*/ 0 w 1619280"/>
                <a:gd name="textAreaRight" fmla="*/ 1620000 w 1619280"/>
                <a:gd name="textAreaTop" fmla="*/ 0 h 1677960"/>
                <a:gd name="textAreaBottom" fmla="*/ 1678680 h 1677960"/>
              </a:gdLst>
              <a:ahLst/>
              <a:cxnLst/>
              <a:rect l="textAreaLeft" t="textAreaTop" r="textAreaRight" b="textAreaBottom"/>
              <a:pathLst>
                <a:path w="10000" h="10038">
                  <a:moveTo>
                    <a:pt x="0" y="5241"/>
                  </a:moveTo>
                  <a:cubicBezTo>
                    <a:pt x="5497" y="0"/>
                    <a:pt x="9716" y="4881"/>
                    <a:pt x="10000" y="5241"/>
                  </a:cubicBezTo>
                  <a:cubicBezTo>
                    <a:pt x="9959" y="5601"/>
                    <a:pt x="4823" y="10038"/>
                    <a:pt x="0" y="5241"/>
                  </a:cubicBezTo>
                  <a:close/>
                </a:path>
              </a:pathLst>
            </a:custGeom>
            <a:solidFill>
              <a:srgbClr val="CCCCCC"/>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52" name="Oval 71"/>
            <p:cNvSpPr/>
            <p:nvPr/>
          </p:nvSpPr>
          <p:spPr>
            <a:xfrm rot="16200000">
              <a:off x="5987880" y="3011400"/>
              <a:ext cx="2180520" cy="2129760"/>
            </a:xfrm>
            <a:prstGeom prst="ellipse">
              <a:avLst/>
            </a:prstGeom>
            <a:solidFill>
              <a:srgbClr val="0F0F55"/>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53" name="Oval 72"/>
            <p:cNvSpPr/>
            <p:nvPr/>
          </p:nvSpPr>
          <p:spPr>
            <a:xfrm rot="16200000">
              <a:off x="5987880" y="1601640"/>
              <a:ext cx="2180520" cy="2129760"/>
            </a:xfrm>
            <a:prstGeom prst="ellipse">
              <a:avLst/>
            </a:prstGeom>
            <a:solidFill>
              <a:srgbClr val="89CBFF"/>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54" name="Freeform 70"/>
            <p:cNvSpPr/>
            <p:nvPr/>
          </p:nvSpPr>
          <p:spPr>
            <a:xfrm>
              <a:off x="6279840" y="2509920"/>
              <a:ext cx="1619280" cy="1677960"/>
            </a:xfrm>
            <a:custGeom>
              <a:avLst/>
              <a:gdLst>
                <a:gd name="textAreaLeft" fmla="*/ 0 w 1619280"/>
                <a:gd name="textAreaRight" fmla="*/ 1620000 w 1619280"/>
                <a:gd name="textAreaTop" fmla="*/ 0 h 1677960"/>
                <a:gd name="textAreaBottom" fmla="*/ 1678680 h 1677960"/>
              </a:gdLst>
              <a:ahLst/>
              <a:cxnLst/>
              <a:rect l="textAreaLeft" t="textAreaTop" r="textAreaRight" b="textAreaBottom"/>
              <a:pathLst>
                <a:path w="10000" h="10038">
                  <a:moveTo>
                    <a:pt x="0" y="5241"/>
                  </a:moveTo>
                  <a:cubicBezTo>
                    <a:pt x="5497" y="0"/>
                    <a:pt x="9716" y="4881"/>
                    <a:pt x="10000" y="5241"/>
                  </a:cubicBezTo>
                  <a:cubicBezTo>
                    <a:pt x="9959" y="5601"/>
                    <a:pt x="4823" y="10038"/>
                    <a:pt x="0" y="5241"/>
                  </a:cubicBezTo>
                  <a:close/>
                </a:path>
              </a:pathLst>
            </a:custGeom>
            <a:solidFill>
              <a:srgbClr val="CCCCCC"/>
            </a:solidFill>
            <a:ln w="28575">
              <a:solidFill>
                <a:srgbClr val="FFFFFF"/>
              </a:solidFill>
              <a:round/>
            </a:ln>
          </p:spPr>
          <p:style>
            <a:lnRef idx="0">
              <a:scrgbClr r="0" g="0" b="0"/>
            </a:lnRef>
            <a:fillRef idx="0">
              <a:scrgbClr r="0" g="0" b="0"/>
            </a:fillRef>
            <a:effectRef idx="0">
              <a:scrgbClr r="0" g="0" b="0"/>
            </a:effectRef>
            <a:fontRef idx="minor"/>
          </p:style>
          <p:txBody>
            <a:bodyPr wrap="none" lIns="72000" tIns="72000" rIns="72000" bIns="72000" anchor="ctr">
              <a:noAutofit/>
            </a:bodyPr>
            <a:lstStyle/>
            <a:p>
              <a:pPr defTabSz="914400">
                <a:lnSpc>
                  <a:spcPct val="100000"/>
                </a:lnSpc>
                <a:tabLst>
                  <a:tab pos="0" algn="l"/>
                </a:tabLst>
              </a:pPr>
              <a:endParaRPr lang="de-DE" sz="1600" b="0" strike="noStrike" spc="-1">
                <a:solidFill>
                  <a:srgbClr val="000000"/>
                </a:solidFill>
                <a:latin typeface="Poppins"/>
              </a:endParaRPr>
            </a:p>
          </p:txBody>
        </p:sp>
        <p:sp>
          <p:nvSpPr>
            <p:cNvPr id="3255" name="Rechteck 31"/>
            <p:cNvSpPr/>
            <p:nvPr/>
          </p:nvSpPr>
          <p:spPr>
            <a:xfrm>
              <a:off x="6586920" y="2117160"/>
              <a:ext cx="1264320" cy="531720"/>
            </a:xfrm>
            <a:prstGeom prst="rect">
              <a:avLst/>
            </a:prstGeom>
            <a:noFill/>
            <a:ln w="9525">
              <a:noFill/>
            </a:ln>
          </p:spPr>
          <p:style>
            <a:lnRef idx="0">
              <a:scrgbClr r="0" g="0" b="0"/>
            </a:lnRef>
            <a:fillRef idx="0">
              <a:scrgbClr r="0" g="0" b="0"/>
            </a:fillRef>
            <a:effectRef idx="0">
              <a:scrgbClr r="0" g="0" b="0"/>
            </a:effectRef>
            <a:fontRef idx="minor"/>
          </p:style>
          <p:txBody>
            <a:bodyPr lIns="0" tIns="36000" rIns="0" bIns="0" numCol="1" spcCol="0" anchor="t">
              <a:noAutofit/>
            </a:bodyPr>
            <a:lstStyle/>
            <a:p>
              <a:pPr algn="ctr" defTabSz="914400">
                <a:lnSpc>
                  <a:spcPct val="93000"/>
                </a:lnSpc>
                <a:spcBef>
                  <a:spcPts val="468"/>
                </a:spcBef>
                <a:tabLst>
                  <a:tab pos="0" algn="l"/>
                </a:tabLst>
              </a:pPr>
              <a:r>
                <a:rPr lang="de-DE" sz="1800" b="0" strike="noStrike" spc="-1">
                  <a:solidFill>
                    <a:srgbClr val="FFFFFF"/>
                  </a:solidFill>
                  <a:latin typeface="Poppins"/>
                </a:rPr>
                <a:t>Folgen Sie uns</a:t>
              </a:r>
              <a:endParaRPr lang="de-DE" sz="1800" b="0" strike="noStrike" spc="-1">
                <a:solidFill>
                  <a:srgbClr val="000000"/>
                </a:solidFill>
                <a:latin typeface="Arial"/>
              </a:endParaRPr>
            </a:p>
            <a:p>
              <a:pPr algn="ctr" defTabSz="914400">
                <a:lnSpc>
                  <a:spcPct val="93000"/>
                </a:lnSpc>
                <a:spcBef>
                  <a:spcPts val="468"/>
                </a:spcBef>
                <a:tabLst>
                  <a:tab pos="0" algn="l"/>
                </a:tabLst>
              </a:pPr>
              <a:endParaRPr lang="de-DE" sz="1800" b="0" strike="noStrike" spc="-1">
                <a:solidFill>
                  <a:srgbClr val="000000"/>
                </a:solidFill>
                <a:latin typeface="Arial"/>
              </a:endParaRPr>
            </a:p>
          </p:txBody>
        </p:sp>
        <p:sp>
          <p:nvSpPr>
            <p:cNvPr id="3256" name="Rechteck 37"/>
            <p:cNvSpPr/>
            <p:nvPr/>
          </p:nvSpPr>
          <p:spPr>
            <a:xfrm>
              <a:off x="6240240" y="4204080"/>
              <a:ext cx="1829520" cy="531720"/>
            </a:xfrm>
            <a:prstGeom prst="rect">
              <a:avLst/>
            </a:prstGeom>
            <a:noFill/>
            <a:ln w="9525">
              <a:noFill/>
            </a:ln>
          </p:spPr>
          <p:style>
            <a:lnRef idx="0">
              <a:scrgbClr r="0" g="0" b="0"/>
            </a:lnRef>
            <a:fillRef idx="0">
              <a:scrgbClr r="0" g="0" b="0"/>
            </a:fillRef>
            <a:effectRef idx="0">
              <a:scrgbClr r="0" g="0" b="0"/>
            </a:effectRef>
            <a:fontRef idx="minor"/>
          </p:style>
          <p:txBody>
            <a:bodyPr lIns="0" tIns="36000" rIns="0" bIns="0" numCol="1" spcCol="0" anchor="t">
              <a:noAutofit/>
            </a:bodyPr>
            <a:lstStyle/>
            <a:p>
              <a:pPr algn="ctr" defTabSz="914400">
                <a:lnSpc>
                  <a:spcPct val="93000"/>
                </a:lnSpc>
                <a:spcBef>
                  <a:spcPts val="468"/>
                </a:spcBef>
                <a:tabLst>
                  <a:tab pos="0" algn="l"/>
                </a:tabLst>
              </a:pPr>
              <a:r>
                <a:rPr lang="de-DE" sz="1700" b="0" strike="noStrike" spc="-1">
                  <a:solidFill>
                    <a:srgbClr val="FFFFFF"/>
                  </a:solidFill>
                  <a:latin typeface="Poppins"/>
                </a:rPr>
                <a:t>Zeigen Sie Ihre Unterstützung! </a:t>
              </a:r>
              <a:endParaRPr lang="de-DE" sz="1700" b="0" strike="noStrike" spc="-1">
                <a:solidFill>
                  <a:srgbClr val="000000"/>
                </a:solidFill>
                <a:latin typeface="Arial"/>
              </a:endParaRPr>
            </a:p>
          </p:txBody>
        </p:sp>
      </p:grpSp>
      <p:pic>
        <p:nvPicPr>
          <p:cNvPr id="3257" name="Picture 2"/>
          <p:cNvPicPr/>
          <p:nvPr/>
        </p:nvPicPr>
        <p:blipFill>
          <a:blip r:embed="rId5"/>
          <a:stretch/>
        </p:blipFill>
        <p:spPr>
          <a:xfrm>
            <a:off x="10666440" y="2299680"/>
            <a:ext cx="249840" cy="249840"/>
          </a:xfrm>
          <a:prstGeom prst="rect">
            <a:avLst/>
          </a:prstGeom>
          <a:noFill/>
          <a:ln w="0">
            <a:noFill/>
          </a:ln>
        </p:spPr>
      </p:pic>
      <p:sp>
        <p:nvSpPr>
          <p:cNvPr id="3258" name="Rectangle 34"/>
          <p:cNvSpPr/>
          <p:nvPr/>
        </p:nvSpPr>
        <p:spPr>
          <a:xfrm>
            <a:off x="829800" y="2930760"/>
            <a:ext cx="571320" cy="3873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59" name="Rectangle 37"/>
          <p:cNvSpPr/>
          <p:nvPr/>
        </p:nvSpPr>
        <p:spPr>
          <a:xfrm>
            <a:off x="1132560" y="5703120"/>
            <a:ext cx="136440" cy="1638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60" name="TextBox 39"/>
          <p:cNvSpPr/>
          <p:nvPr/>
        </p:nvSpPr>
        <p:spPr>
          <a:xfrm>
            <a:off x="8471520" y="1841760"/>
            <a:ext cx="242532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400">
              <a:lnSpc>
                <a:spcPct val="100000"/>
              </a:lnSpc>
              <a:tabLst>
                <a:tab pos="0" algn="l"/>
              </a:tabLst>
            </a:pPr>
            <a:r>
              <a:rPr lang="en-US" sz="1800" b="0" strike="noStrike" spc="-1">
                <a:solidFill>
                  <a:srgbClr val="89CBFF"/>
                </a:solidFill>
                <a:latin typeface="Poppins SemiBold"/>
              </a:rPr>
              <a:t>#ReformingRA</a:t>
            </a:r>
            <a:endParaRPr lang="de-DE" sz="1800" b="0" strike="noStrike" spc="-1">
              <a:solidFill>
                <a:srgbClr val="000000"/>
              </a:solidFill>
              <a:latin typeface="Arial"/>
            </a:endParaRPr>
          </a:p>
        </p:txBody>
      </p:sp>
      <p:sp>
        <p:nvSpPr>
          <p:cNvPr id="3261" name="Ellipse 19"/>
          <p:cNvSpPr/>
          <p:nvPr/>
        </p:nvSpPr>
        <p:spPr>
          <a:xfrm>
            <a:off x="4917240" y="2492280"/>
            <a:ext cx="1892160" cy="1866960"/>
          </a:xfrm>
          <a:prstGeom prst="ellipse">
            <a:avLst/>
          </a:prstGeom>
          <a:solidFill>
            <a:srgbClr val="FFFFFF"/>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GB" sz="1800" b="0" strike="noStrike" spc="-1">
              <a:solidFill>
                <a:srgbClr val="FFFFFF"/>
              </a:solidFill>
              <a:latin typeface="Century Gothic"/>
            </a:endParaRPr>
          </a:p>
        </p:txBody>
      </p:sp>
      <p:sp>
        <p:nvSpPr>
          <p:cNvPr id="3262" name="Picture 4"/>
          <p:cNvSpPr/>
          <p:nvPr/>
        </p:nvSpPr>
        <p:spPr>
          <a:xfrm>
            <a:off x="5021280" y="2565000"/>
            <a:ext cx="1691280" cy="1727280"/>
          </a:xfrm>
          <a:prstGeom prst="ellipse">
            <a:avLst/>
          </a:prstGeom>
          <a:blipFill rotWithShape="0">
            <a:blip r:embed="rId6"/>
            <a:srcRect/>
            <a:stretch/>
          </a:blipFill>
          <a:ln w="63500">
            <a:noFill/>
          </a:ln>
          <a:scene3d>
            <a:camera prst="orthographicFront"/>
            <a:lightRig rig="contrasting" dir="t">
              <a:rot lat="0" lon="0" rev="3000000"/>
            </a:lightRig>
          </a:scene3d>
          <a:sp3d contourW="7620">
            <a:bevelT w="95250" h="31750"/>
            <a:contourClr>
              <a:srgbClr val="333333"/>
            </a:contourClr>
          </a:sp3d>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de-DE" sz="1800" b="0" strike="noStrike" spc="-1">
              <a:solidFill>
                <a:srgbClr val="000000"/>
              </a:solidFill>
              <a:latin typeface="Arial"/>
            </a:endParaRPr>
          </a:p>
        </p:txBody>
      </p:sp>
      <p:sp>
        <p:nvSpPr>
          <p:cNvPr id="3263" name="ZoneTexte 18"/>
          <p:cNvSpPr/>
          <p:nvPr/>
        </p:nvSpPr>
        <p:spPr>
          <a:xfrm>
            <a:off x="8488800" y="4289040"/>
            <a:ext cx="2129760" cy="297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171360" indent="-171360" defTabSz="914400">
              <a:lnSpc>
                <a:spcPct val="100000"/>
              </a:lnSpc>
              <a:buClr>
                <a:srgbClr val="0142D0"/>
              </a:buClr>
              <a:buSzPct val="80000"/>
              <a:buFont typeface="Arial"/>
              <a:buChar char="•"/>
            </a:pPr>
            <a:r>
              <a:rPr lang="en-US" sz="1200" b="1" u="sng" strike="noStrike" spc="-1">
                <a:solidFill>
                  <a:srgbClr val="8F8F8F"/>
                </a:solidFill>
                <a:uFillTx/>
                <a:latin typeface="Poppins"/>
                <a:hlinkClick r:id="rId7"/>
              </a:rPr>
              <a:t>Materialien für die Interessenvertretung</a:t>
            </a:r>
            <a:endParaRPr lang="de-DE" sz="1200" b="0" strike="noStrike" spc="-1">
              <a:solidFill>
                <a:srgbClr val="000000"/>
              </a:solidFill>
              <a:latin typeface="Arial"/>
            </a:endParaRPr>
          </a:p>
        </p:txBody>
      </p:sp>
      <p:sp>
        <p:nvSpPr>
          <p:cNvPr id="3264" name="Rechteck 50"/>
          <p:cNvSpPr/>
          <p:nvPr/>
        </p:nvSpPr>
        <p:spPr>
          <a:xfrm>
            <a:off x="4363200" y="5621760"/>
            <a:ext cx="3000600" cy="368280"/>
          </a:xfrm>
          <a:prstGeom prst="rect">
            <a:avLst/>
          </a:prstGeom>
          <a:noFill/>
          <a:ln w="9525">
            <a:noFill/>
          </a:ln>
        </p:spPr>
        <p:style>
          <a:lnRef idx="2">
            <a:schemeClr val="accent1">
              <a:shade val="50000"/>
            </a:schemeClr>
          </a:lnRef>
          <a:fillRef idx="1">
            <a:schemeClr val="accent1"/>
          </a:fillRef>
          <a:effectRef idx="0">
            <a:schemeClr val="accent1"/>
          </a:effectRef>
          <a:fontRef idx="minor"/>
        </p:style>
        <p:txBody>
          <a:bodyPr lIns="0" tIns="45000" rIns="0" bIns="45000" anchor="ctr">
            <a:noAutofit/>
          </a:bodyPr>
          <a:lstStyle/>
          <a:p>
            <a:pPr algn="ctr" defTabSz="914400">
              <a:lnSpc>
                <a:spcPct val="100000"/>
              </a:lnSpc>
              <a:tabLst>
                <a:tab pos="0" algn="l"/>
              </a:tabLst>
            </a:pPr>
            <a:r>
              <a:rPr lang="en-US" sz="2400" b="1" strike="noStrike" spc="-1">
                <a:solidFill>
                  <a:srgbClr val="0F0F55"/>
                </a:solidFill>
                <a:latin typeface="Poppins"/>
              </a:rPr>
              <a:t>https://coara.eu</a:t>
            </a:r>
            <a:endParaRPr lang="de-DE" sz="2400" b="0" strike="noStrike" spc="-1">
              <a:solidFill>
                <a:srgbClr val="000000"/>
              </a:solidFill>
              <a:latin typeface="Arial"/>
            </a:endParaRPr>
          </a:p>
        </p:txBody>
      </p:sp>
      <p:sp>
        <p:nvSpPr>
          <p:cNvPr id="3265" name="Rechteck 46"/>
          <p:cNvSpPr/>
          <p:nvPr/>
        </p:nvSpPr>
        <p:spPr>
          <a:xfrm>
            <a:off x="868320" y="2029320"/>
            <a:ext cx="2271600" cy="311040"/>
          </a:xfrm>
          <a:prstGeom prst="rect">
            <a:avLst/>
          </a:prstGeom>
          <a:noFill/>
          <a:ln w="9525">
            <a:noFill/>
          </a:ln>
        </p:spPr>
        <p:style>
          <a:lnRef idx="2">
            <a:schemeClr val="accent1">
              <a:shade val="50000"/>
            </a:schemeClr>
          </a:lnRef>
          <a:fillRef idx="1">
            <a:schemeClr val="accent1"/>
          </a:fillRef>
          <a:effectRef idx="0">
            <a:schemeClr val="accent1"/>
          </a:effectRef>
          <a:fontRef idx="minor"/>
        </p:style>
        <p:txBody>
          <a:bodyPr lIns="0" tIns="45000" rIns="0" bIns="45000" anchor="t">
            <a:noAutofit/>
          </a:bodyPr>
          <a:lstStyle/>
          <a:p>
            <a:pPr defTabSz="914400">
              <a:lnSpc>
                <a:spcPct val="100000"/>
              </a:lnSpc>
            </a:pPr>
            <a:endParaRPr lang="de-DE" sz="1200" b="0" strike="noStrike" spc="-1">
              <a:solidFill>
                <a:srgbClr val="000000"/>
              </a:solidFill>
              <a:latin typeface="Arial"/>
            </a:endParaRPr>
          </a:p>
          <a:p>
            <a:pPr marL="285840" indent="-285840" defTabSz="914400">
              <a:lnSpc>
                <a:spcPct val="100000"/>
              </a:lnSpc>
              <a:buClr>
                <a:srgbClr val="31ADFF"/>
              </a:buClr>
              <a:buSzPct val="80000"/>
              <a:buFont typeface="Arial"/>
              <a:buChar char="•"/>
            </a:pPr>
            <a:r>
              <a:rPr lang="de-DE" sz="1200" b="1" u="sng" strike="noStrike" spc="-1">
                <a:solidFill>
                  <a:srgbClr val="8F8F8F"/>
                </a:solidFill>
                <a:uFillTx/>
                <a:latin typeface="Poppins"/>
                <a:hlinkClick r:id="rId8"/>
              </a:rPr>
              <a:t>Zenodo-Gemeinschaft</a:t>
            </a: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p:txBody>
      </p:sp>
      <p:sp>
        <p:nvSpPr>
          <p:cNvPr id="3266" name="Rechteck 46"/>
          <p:cNvSpPr/>
          <p:nvPr/>
        </p:nvSpPr>
        <p:spPr>
          <a:xfrm>
            <a:off x="825840" y="3909600"/>
            <a:ext cx="2691360" cy="1035360"/>
          </a:xfrm>
          <a:prstGeom prst="rect">
            <a:avLst/>
          </a:prstGeom>
          <a:noFill/>
          <a:ln w="9525">
            <a:noFill/>
          </a:ln>
        </p:spPr>
        <p:style>
          <a:lnRef idx="2">
            <a:schemeClr val="accent1">
              <a:shade val="50000"/>
            </a:schemeClr>
          </a:lnRef>
          <a:fillRef idx="1">
            <a:schemeClr val="accent1"/>
          </a:fillRef>
          <a:effectRef idx="0">
            <a:schemeClr val="accent1"/>
          </a:effectRef>
          <a:fontRef idx="minor"/>
        </p:style>
        <p:txBody>
          <a:bodyPr lIns="0" tIns="45000" rIns="0" bIns="45000" anchor="t">
            <a:noAutofit/>
          </a:bodyPr>
          <a:lstStyle/>
          <a:p>
            <a:pPr marL="285840" indent="-285840" defTabSz="914400">
              <a:lnSpc>
                <a:spcPct val="100000"/>
              </a:lnSpc>
              <a:buClr>
                <a:srgbClr val="31ADFF"/>
              </a:buClr>
              <a:buSzPct val="80000"/>
              <a:buFont typeface="Arial"/>
              <a:buChar char="•"/>
            </a:pPr>
            <a:r>
              <a:rPr lang="de-DE" sz="1200" b="1" u="sng" strike="noStrike" spc="-1">
                <a:solidFill>
                  <a:srgbClr val="8F8F8F"/>
                </a:solidFill>
                <a:uFillTx/>
                <a:latin typeface="Poppins"/>
                <a:hlinkClick r:id="rId9"/>
              </a:rPr>
              <a:t>Melden Sie sich für den Newsletter für CoARA-Mitglieder an</a:t>
            </a: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a:p>
            <a:pPr marL="285840" indent="-285840" defTabSz="914400">
              <a:lnSpc>
                <a:spcPct val="100000"/>
              </a:lnSpc>
              <a:buClr>
                <a:srgbClr val="31ADFF"/>
              </a:buClr>
              <a:buSzPct val="80000"/>
              <a:buFont typeface="Arial"/>
              <a:buChar char="•"/>
            </a:pPr>
            <a:r>
              <a:rPr lang="de-DE" sz="1200" b="1" strike="noStrike" spc="-1">
                <a:solidFill>
                  <a:srgbClr val="0F0F55"/>
                </a:solidFill>
                <a:latin typeface="Poppins"/>
              </a:rPr>
              <a:t>CoARA Blog für die neuesten Nachrichten: </a:t>
            </a:r>
            <a:r>
              <a:rPr lang="de-DE" sz="1200" b="1" u="sng" strike="noStrike" spc="-1">
                <a:solidFill>
                  <a:srgbClr val="8F8F8F"/>
                </a:solidFill>
                <a:uFillTx/>
                <a:latin typeface="Poppins"/>
                <a:hlinkClick r:id="rId10"/>
              </a:rPr>
              <a:t>https://coara.org/news/</a:t>
            </a:r>
            <a:endParaRPr lang="de-DE" sz="1200" b="0" strike="noStrike" spc="-1">
              <a:solidFill>
                <a:srgbClr val="000000"/>
              </a:solidFill>
              <a:latin typeface="Arial"/>
            </a:endParaRPr>
          </a:p>
          <a:p>
            <a:pPr defTabSz="914400">
              <a:lnSpc>
                <a:spcPct val="100000"/>
              </a:lnSpc>
            </a:pPr>
            <a:endParaRPr lang="de-DE" sz="1200" b="0" strike="noStrike" spc="-1">
              <a:solidFill>
                <a:srgbClr val="000000"/>
              </a:solidFill>
              <a:latin typeface="Arial"/>
            </a:endParaRPr>
          </a:p>
        </p:txBody>
      </p:sp>
      <p:pic>
        <p:nvPicPr>
          <p:cNvPr id="3267" name="Picture 2" descr="Youtube - Icônes des médias sociaux gratuites"/>
          <p:cNvPicPr/>
          <p:nvPr/>
        </p:nvPicPr>
        <p:blipFill>
          <a:blip r:embed="rId11"/>
          <a:stretch/>
        </p:blipFill>
        <p:spPr>
          <a:xfrm>
            <a:off x="10619280" y="2959200"/>
            <a:ext cx="324720" cy="324720"/>
          </a:xfrm>
          <a:prstGeom prst="rect">
            <a:avLst/>
          </a:prstGeom>
          <a:noFill/>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PlaceHolder 1"/>
          <p:cNvSpPr>
            <a:spLocks noGrp="1"/>
          </p:cNvSpPr>
          <p:nvPr>
            <p:ph type="title"/>
          </p:nvPr>
        </p:nvSpPr>
        <p:spPr>
          <a:xfrm>
            <a:off x="810000" y="47124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02060"/>
                </a:solidFill>
                <a:latin typeface="Poppins SemiBold"/>
              </a:rPr>
              <a:t>Vier Kernverpflichtungen</a:t>
            </a:r>
            <a:endParaRPr lang="de-DE" sz="3200" b="0" strike="noStrike" spc="-1">
              <a:solidFill>
                <a:srgbClr val="000000"/>
              </a:solidFill>
              <a:latin typeface="Arial"/>
            </a:endParaRPr>
          </a:p>
        </p:txBody>
      </p:sp>
      <p:sp>
        <p:nvSpPr>
          <p:cNvPr id="110" name="PlaceHolder 2"/>
          <p:cNvSpPr>
            <a:spLocks noGrp="1"/>
          </p:cNvSpPr>
          <p:nvPr>
            <p:ph type="sldNum" idx="22"/>
          </p:nvPr>
        </p:nvSpPr>
        <p:spPr>
          <a:xfrm>
            <a:off x="10917000" y="6161040"/>
            <a:ext cx="1061280" cy="489960"/>
          </a:xfrm>
          <a:prstGeom prst="rect">
            <a:avLst/>
          </a:prstGeom>
          <a:noFill/>
          <a:ln w="0">
            <a:noFill/>
          </a:ln>
        </p:spPr>
        <p:txBody>
          <a:bodyPr lIns="90000" tIns="45000" rIns="90000" bIns="45000" anchor="t">
            <a:noAutofit/>
          </a:bodyPr>
          <a:lstStyle>
            <a:lvl1pPr indent="0" algn="r" defTabSz="457200">
              <a:lnSpc>
                <a:spcPct val="100000"/>
              </a:lnSpc>
              <a:buNone/>
              <a:tabLst>
                <a:tab pos="0" algn="l"/>
              </a:tabLst>
              <a:defRPr lang="en-US" sz="2800" b="1" strike="noStrike" spc="-1">
                <a:solidFill>
                  <a:srgbClr val="000000"/>
                </a:solidFill>
                <a:latin typeface="Poppins SemiBold"/>
              </a:defRPr>
            </a:lvl1pPr>
          </a:lstStyle>
          <a:p>
            <a:pPr indent="0" algn="r" defTabSz="457200">
              <a:lnSpc>
                <a:spcPct val="100000"/>
              </a:lnSpc>
              <a:buNone/>
              <a:tabLst>
                <a:tab pos="0" algn="l"/>
              </a:tabLst>
            </a:pPr>
            <a:fld id="{16F0A94F-D3E7-4D3B-BF27-B217E0D54F11}" type="slidenum">
              <a:rPr lang="en-US" sz="2800" b="1" strike="noStrike" spc="-1">
                <a:solidFill>
                  <a:srgbClr val="000000"/>
                </a:solidFill>
                <a:latin typeface="Poppins SemiBold"/>
              </a:rPr>
              <a:t>4</a:t>
            </a:fld>
            <a:endParaRPr lang="de-DE" sz="2800" b="0" strike="noStrike" spc="-1">
              <a:solidFill>
                <a:srgbClr val="000000"/>
              </a:solidFill>
              <a:latin typeface="Times New Roman"/>
            </a:endParaRPr>
          </a:p>
        </p:txBody>
      </p:sp>
      <p:sp>
        <p:nvSpPr>
          <p:cNvPr id="111" name="Espace réservé du contenu 2"/>
          <p:cNvSpPr/>
          <p:nvPr/>
        </p:nvSpPr>
        <p:spPr>
          <a:xfrm>
            <a:off x="867960" y="1716480"/>
            <a:ext cx="5706000" cy="40834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marL="343080" indent="-343080" algn="just" defTabSz="457200">
              <a:lnSpc>
                <a:spcPct val="113000"/>
              </a:lnSpc>
              <a:spcBef>
                <a:spcPts val="281"/>
              </a:spcBef>
              <a:spcAft>
                <a:spcPts val="799"/>
              </a:spcAft>
              <a:buClr>
                <a:srgbClr val="48B9FF"/>
              </a:buClr>
              <a:buFont typeface="Century Gothic"/>
              <a:buAutoNum type="arabicPeriod"/>
            </a:pPr>
            <a:r>
              <a:rPr lang="en-GB" sz="1400" b="1" strike="noStrike" spc="-1">
                <a:solidFill>
                  <a:srgbClr val="0F0F55"/>
                </a:solidFill>
                <a:latin typeface="Poppins"/>
              </a:rPr>
              <a:t>Anerkennung der Vielfalt der Beiträge zur Forschung und der Laufbahnen in der Forschung, in Einklang mit den Bedarfen und der Art der Forschung</a:t>
            </a:r>
            <a:endParaRPr lang="de-DE" sz="1400" b="0" strike="noStrike" spc="-1">
              <a:solidFill>
                <a:srgbClr val="000000"/>
              </a:solidFill>
              <a:latin typeface="Arial"/>
            </a:endParaRPr>
          </a:p>
          <a:p>
            <a:pPr marL="343080" indent="-343080" algn="just" defTabSz="457200">
              <a:lnSpc>
                <a:spcPct val="113000"/>
              </a:lnSpc>
              <a:spcBef>
                <a:spcPts val="281"/>
              </a:spcBef>
              <a:spcAft>
                <a:spcPts val="799"/>
              </a:spcAft>
              <a:buClr>
                <a:srgbClr val="48B9FF"/>
              </a:buClr>
              <a:buFont typeface="Century Gothic"/>
              <a:buAutoNum type="arabicPeriod"/>
            </a:pPr>
            <a:r>
              <a:rPr lang="en-GB" sz="1400" b="1" strike="noStrike" spc="-1">
                <a:solidFill>
                  <a:srgbClr val="0F0F55"/>
                </a:solidFill>
                <a:latin typeface="Poppins"/>
              </a:rPr>
              <a:t>Die Bewertung der Forschung sollte in erster Linie auf einer qualitativen Evaluierung beruhen, bei der die Begutachtung durch Fachkollegen im Mittelpunkt steht und die durch einen verantwortungsvollen Einsatz quantitativer Indikatoren unterstützt wird.</a:t>
            </a:r>
            <a:endParaRPr lang="de-DE" sz="1400" b="0" strike="noStrike" spc="-1">
              <a:solidFill>
                <a:srgbClr val="000000"/>
              </a:solidFill>
              <a:latin typeface="Arial"/>
            </a:endParaRPr>
          </a:p>
          <a:p>
            <a:pPr marL="343080" indent="-343080" algn="just" defTabSz="457200">
              <a:lnSpc>
                <a:spcPct val="113000"/>
              </a:lnSpc>
              <a:spcBef>
                <a:spcPts val="281"/>
              </a:spcBef>
              <a:spcAft>
                <a:spcPts val="799"/>
              </a:spcAft>
              <a:buClr>
                <a:srgbClr val="48B9FF"/>
              </a:buClr>
              <a:buFont typeface="Century Gothic"/>
              <a:buAutoNum type="arabicPeriod"/>
            </a:pPr>
            <a:r>
              <a:rPr lang="en-GB" sz="1400" b="1" strike="noStrike" spc="-1">
                <a:solidFill>
                  <a:srgbClr val="0F0F55"/>
                </a:solidFill>
                <a:latin typeface="Poppins"/>
              </a:rPr>
              <a:t>Abkehr von der unangemessenen Verwendung von auf Zeitschriften und Veröffentlichungen basierenden Metriken bei der Forschungsbewertung</a:t>
            </a:r>
            <a:endParaRPr lang="de-DE" sz="1400" b="0" strike="noStrike" spc="-1">
              <a:solidFill>
                <a:srgbClr val="000000"/>
              </a:solidFill>
              <a:latin typeface="Arial"/>
            </a:endParaRPr>
          </a:p>
          <a:p>
            <a:pPr marL="343080" indent="-343080" algn="just" defTabSz="457200">
              <a:lnSpc>
                <a:spcPct val="113000"/>
              </a:lnSpc>
              <a:spcBef>
                <a:spcPts val="281"/>
              </a:spcBef>
              <a:spcAft>
                <a:spcPts val="799"/>
              </a:spcAft>
              <a:buClr>
                <a:srgbClr val="48B9FF"/>
              </a:buClr>
              <a:buFont typeface="Century Gothic"/>
              <a:buAutoNum type="arabicPeriod"/>
            </a:pPr>
            <a:r>
              <a:rPr lang="en-GB" sz="1400" b="1" strike="noStrike" spc="-1">
                <a:solidFill>
                  <a:srgbClr val="0F0F55"/>
                </a:solidFill>
                <a:latin typeface="Poppins"/>
              </a:rPr>
              <a:t>Vermeidung der Verwendung von Rankings von Forschungseinrichtungen bei der Forschungsbewertung</a:t>
            </a:r>
            <a:endParaRPr lang="de-DE" sz="1400" b="0" strike="noStrike" spc="-1">
              <a:solidFill>
                <a:srgbClr val="000000"/>
              </a:solidFill>
              <a:latin typeface="Arial"/>
            </a:endParaRPr>
          </a:p>
          <a:p>
            <a:pPr algn="just" defTabSz="457200">
              <a:lnSpc>
                <a:spcPct val="113000"/>
              </a:lnSpc>
              <a:spcBef>
                <a:spcPts val="281"/>
              </a:spcBef>
              <a:spcAft>
                <a:spcPts val="799"/>
              </a:spcAft>
            </a:pPr>
            <a:endParaRPr lang="de-DE" sz="1400" b="0" strike="noStrike" spc="-1">
              <a:solidFill>
                <a:srgbClr val="000000"/>
              </a:solidFill>
              <a:latin typeface="Arial"/>
            </a:endParaRPr>
          </a:p>
          <a:p>
            <a:pPr algn="just" defTabSz="457200">
              <a:lnSpc>
                <a:spcPct val="113000"/>
              </a:lnSpc>
              <a:spcBef>
                <a:spcPts val="360"/>
              </a:spcBef>
              <a:spcAft>
                <a:spcPts val="799"/>
              </a:spcAft>
              <a:tabLst>
                <a:tab pos="0" algn="l"/>
              </a:tabLst>
            </a:pPr>
            <a:endParaRPr lang="de-DE" sz="1800" b="0" strike="noStrike" spc="-1">
              <a:solidFill>
                <a:srgbClr val="000000"/>
              </a:solidFill>
              <a:latin typeface="Arial"/>
            </a:endParaRPr>
          </a:p>
          <a:p>
            <a:pPr algn="just" defTabSz="457200">
              <a:lnSpc>
                <a:spcPct val="113000"/>
              </a:lnSpc>
              <a:spcBef>
                <a:spcPts val="360"/>
              </a:spcBef>
              <a:spcAft>
                <a:spcPts val="799"/>
              </a:spcAft>
              <a:tabLst>
                <a:tab pos="0" algn="l"/>
              </a:tabLst>
            </a:pPr>
            <a:endParaRPr lang="de-DE" sz="1800" b="0" strike="noStrike" spc="-1">
              <a:solidFill>
                <a:srgbClr val="000000"/>
              </a:solidFill>
              <a:latin typeface="Arial"/>
            </a:endParaRPr>
          </a:p>
        </p:txBody>
      </p:sp>
      <p:sp>
        <p:nvSpPr>
          <p:cNvPr id="112" name="Rectangle 7"/>
          <p:cNvSpPr/>
          <p:nvPr/>
        </p:nvSpPr>
        <p:spPr>
          <a:xfrm>
            <a:off x="7136640" y="1207080"/>
            <a:ext cx="2047680" cy="2047680"/>
          </a:xfrm>
          <a:prstGeom prst="rect">
            <a:avLst/>
          </a:prstGeom>
          <a:solidFill>
            <a:srgbClr val="00B0F0"/>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113" name="Rectangle 9"/>
          <p:cNvSpPr/>
          <p:nvPr/>
        </p:nvSpPr>
        <p:spPr>
          <a:xfrm>
            <a:off x="9233640" y="1207080"/>
            <a:ext cx="2047680" cy="2047680"/>
          </a:xfrm>
          <a:prstGeom prst="rect">
            <a:avLst/>
          </a:prstGeom>
          <a:solidFill>
            <a:srgbClr val="0070C0"/>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114" name="Rectangle 10"/>
          <p:cNvSpPr/>
          <p:nvPr/>
        </p:nvSpPr>
        <p:spPr>
          <a:xfrm>
            <a:off x="9233640" y="3305160"/>
            <a:ext cx="2047680" cy="2047680"/>
          </a:xfrm>
          <a:prstGeom prst="rect">
            <a:avLst/>
          </a:prstGeom>
          <a:solidFill>
            <a:srgbClr val="002060"/>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115" name="Rectangle 11"/>
          <p:cNvSpPr/>
          <p:nvPr/>
        </p:nvSpPr>
        <p:spPr>
          <a:xfrm>
            <a:off x="7136640" y="3305160"/>
            <a:ext cx="2047680" cy="2047680"/>
          </a:xfrm>
          <a:prstGeom prst="rect">
            <a:avLst/>
          </a:prstGeom>
          <a:solidFill>
            <a:srgbClr val="00518E"/>
          </a:solidFill>
          <a:ln cap="rnd">
            <a:solidFill>
              <a:srgbClr val="005651"/>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sp>
        <p:nvSpPr>
          <p:cNvPr id="116" name="TextBox 12"/>
          <p:cNvSpPr/>
          <p:nvPr/>
        </p:nvSpPr>
        <p:spPr>
          <a:xfrm>
            <a:off x="7209720" y="1819800"/>
            <a:ext cx="1901160" cy="5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GB" sz="1600" b="1" strike="noStrike" spc="-1">
                <a:solidFill>
                  <a:schemeClr val="lt1"/>
                </a:solidFill>
                <a:latin typeface="Century Gothic"/>
              </a:rPr>
              <a:t>1. Vielfältige Beiträge</a:t>
            </a:r>
            <a:endParaRPr lang="de-DE" sz="1600" b="0" strike="noStrike" spc="-1">
              <a:solidFill>
                <a:srgbClr val="000000"/>
              </a:solidFill>
              <a:latin typeface="Arial"/>
            </a:endParaRPr>
          </a:p>
        </p:txBody>
      </p:sp>
      <p:sp>
        <p:nvSpPr>
          <p:cNvPr id="117" name="TextBox 13"/>
          <p:cNvSpPr/>
          <p:nvPr/>
        </p:nvSpPr>
        <p:spPr>
          <a:xfrm>
            <a:off x="9306720" y="1819800"/>
            <a:ext cx="1901160" cy="5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GB" sz="1600" b="1" strike="noStrike" spc="-1">
                <a:solidFill>
                  <a:schemeClr val="lt1"/>
                </a:solidFill>
                <a:latin typeface="Century Gothic"/>
              </a:rPr>
              <a:t>2. Qualitative Bewertung</a:t>
            </a:r>
            <a:endParaRPr lang="de-DE" sz="1600" b="0" strike="noStrike" spc="-1">
              <a:solidFill>
                <a:srgbClr val="000000"/>
              </a:solidFill>
              <a:latin typeface="Arial"/>
            </a:endParaRPr>
          </a:p>
        </p:txBody>
      </p:sp>
      <p:sp>
        <p:nvSpPr>
          <p:cNvPr id="118" name="TextBox 14"/>
          <p:cNvSpPr/>
          <p:nvPr/>
        </p:nvSpPr>
        <p:spPr>
          <a:xfrm>
            <a:off x="7209720" y="3785760"/>
            <a:ext cx="1901160" cy="13082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GB" sz="1600" b="1" strike="noStrike" spc="-1">
                <a:solidFill>
                  <a:schemeClr val="lt1"/>
                </a:solidFill>
                <a:latin typeface="Century Gothic"/>
              </a:rPr>
              <a:t>3. zeitschriften-/publikations basierte Metriken</a:t>
            </a:r>
            <a:endParaRPr lang="de-DE" sz="1600" b="0" strike="noStrike" spc="-1">
              <a:solidFill>
                <a:srgbClr val="000000"/>
              </a:solidFill>
              <a:latin typeface="Arial"/>
            </a:endParaRPr>
          </a:p>
        </p:txBody>
      </p:sp>
      <p:sp>
        <p:nvSpPr>
          <p:cNvPr id="119" name="TextBox 15"/>
          <p:cNvSpPr/>
          <p:nvPr/>
        </p:nvSpPr>
        <p:spPr>
          <a:xfrm>
            <a:off x="9306720" y="3785760"/>
            <a:ext cx="1901160" cy="5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400">
              <a:lnSpc>
                <a:spcPct val="100000"/>
              </a:lnSpc>
            </a:pPr>
            <a:r>
              <a:rPr lang="en-GB" sz="1600" b="1" strike="noStrike" spc="-1">
                <a:solidFill>
                  <a:schemeClr val="lt1"/>
                </a:solidFill>
                <a:latin typeface="Century Gothic"/>
              </a:rPr>
              <a:t>4. Internationale Ranglisten</a:t>
            </a:r>
            <a:endParaRPr lang="de-DE" sz="1600" b="0" strike="noStrike" spc="-1">
              <a:solidFill>
                <a:srgbClr val="000000"/>
              </a:solidFill>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PlaceHolder 1"/>
          <p:cNvSpPr>
            <a:spLocks noGrp="1"/>
          </p:cNvSpPr>
          <p:nvPr>
            <p:ph type="title"/>
          </p:nvPr>
        </p:nvSpPr>
        <p:spPr>
          <a:xfrm>
            <a:off x="810000" y="49896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F0F55"/>
                </a:solidFill>
                <a:latin typeface="Poppins SemiBold"/>
              </a:rPr>
              <a:t>Zeitrahmen</a:t>
            </a:r>
            <a:endParaRPr lang="de-DE" sz="3200" b="0" strike="noStrike" spc="-1">
              <a:solidFill>
                <a:srgbClr val="000000"/>
              </a:solidFill>
              <a:latin typeface="Arial"/>
            </a:endParaRPr>
          </a:p>
        </p:txBody>
      </p:sp>
      <p:sp>
        <p:nvSpPr>
          <p:cNvPr id="121" name="PlaceHolder 2"/>
          <p:cNvSpPr>
            <a:spLocks noGrp="1"/>
          </p:cNvSpPr>
          <p:nvPr>
            <p:ph/>
          </p:nvPr>
        </p:nvSpPr>
        <p:spPr>
          <a:xfrm>
            <a:off x="981720" y="1594080"/>
            <a:ext cx="10097640" cy="2890080"/>
          </a:xfrm>
          <a:prstGeom prst="rect">
            <a:avLst/>
          </a:prstGeom>
          <a:noFill/>
          <a:ln w="0">
            <a:noFill/>
          </a:ln>
        </p:spPr>
        <p:txBody>
          <a:bodyPr lIns="91440" tIns="45720" rIns="91440" bIns="45720" anchor="t">
            <a:normAutofit fontScale="70000" lnSpcReduction="20000"/>
          </a:bodyPr>
          <a:lstStyle/>
          <a:p>
            <a:pPr indent="0" defTabSz="457200">
              <a:lnSpc>
                <a:spcPct val="124000"/>
              </a:lnSpc>
              <a:spcBef>
                <a:spcPts val="601"/>
              </a:spcBef>
              <a:spcAft>
                <a:spcPts val="601"/>
              </a:spcAft>
              <a:buNone/>
              <a:tabLst>
                <a:tab pos="0" algn="l"/>
              </a:tabLst>
            </a:pPr>
            <a:r>
              <a:rPr lang="en-US" sz="2400" b="0" strike="noStrike" spc="-1" dirty="0">
                <a:solidFill>
                  <a:srgbClr val="002060"/>
                </a:solidFill>
                <a:latin typeface="Poppins"/>
              </a:rPr>
              <a:t>Die </a:t>
            </a:r>
            <a:r>
              <a:rPr lang="en-US" sz="2400" b="0" strike="noStrike" spc="-1" dirty="0" err="1">
                <a:solidFill>
                  <a:srgbClr val="002060"/>
                </a:solidFill>
                <a:latin typeface="Poppins"/>
              </a:rPr>
              <a:t>Vereinbarung</a:t>
            </a:r>
            <a:r>
              <a:rPr lang="en-US" sz="2400" b="0" strike="noStrike" spc="-1" dirty="0">
                <a:solidFill>
                  <a:srgbClr val="002060"/>
                </a:solidFill>
                <a:latin typeface="Poppins"/>
              </a:rPr>
              <a:t> </a:t>
            </a:r>
            <a:r>
              <a:rPr lang="en-US" sz="2400" b="0" strike="noStrike" spc="-1" dirty="0" err="1">
                <a:solidFill>
                  <a:srgbClr val="002060"/>
                </a:solidFill>
                <a:latin typeface="Poppins"/>
              </a:rPr>
              <a:t>enthält</a:t>
            </a:r>
            <a:r>
              <a:rPr lang="en-US" sz="2400" b="0" strike="noStrike" spc="-1" dirty="0">
                <a:solidFill>
                  <a:srgbClr val="002060"/>
                </a:solidFill>
                <a:latin typeface="Poppins"/>
              </a:rPr>
              <a:t> </a:t>
            </a:r>
            <a:r>
              <a:rPr lang="en-US" sz="2400" b="0" strike="noStrike" spc="-1" dirty="0" err="1">
                <a:solidFill>
                  <a:srgbClr val="002060"/>
                </a:solidFill>
                <a:latin typeface="Poppins"/>
              </a:rPr>
              <a:t>Kontrollpunkte</a:t>
            </a:r>
            <a:r>
              <a:rPr lang="en-US" sz="2400" b="0" strike="noStrike" spc="-1" dirty="0">
                <a:solidFill>
                  <a:srgbClr val="002060"/>
                </a:solidFill>
                <a:latin typeface="Poppins"/>
              </a:rPr>
              <a:t> in den Jahren 1 und 5 </a:t>
            </a:r>
            <a:r>
              <a:rPr lang="en-US" sz="2400" b="0" strike="noStrike" spc="-1" dirty="0" err="1">
                <a:solidFill>
                  <a:srgbClr val="002060"/>
                </a:solidFill>
                <a:latin typeface="Poppins"/>
              </a:rPr>
              <a:t>nach</a:t>
            </a:r>
            <a:r>
              <a:rPr lang="en-US" sz="2400" b="0" strike="noStrike" spc="-1" dirty="0">
                <a:solidFill>
                  <a:srgbClr val="002060"/>
                </a:solidFill>
                <a:latin typeface="Poppins"/>
              </a:rPr>
              <a:t> der </a:t>
            </a:r>
            <a:r>
              <a:rPr lang="en-US" sz="2400" b="0" strike="noStrike" spc="-1" dirty="0" err="1">
                <a:solidFill>
                  <a:srgbClr val="002060"/>
                </a:solidFill>
                <a:latin typeface="Poppins"/>
              </a:rPr>
              <a:t>Unterzeichnung</a:t>
            </a:r>
            <a:r>
              <a:rPr lang="en-US" sz="2400" b="0" strike="noStrike" spc="-1" dirty="0">
                <a:solidFill>
                  <a:srgbClr val="002060"/>
                </a:solidFill>
                <a:latin typeface="Poppins"/>
              </a:rPr>
              <a:t> um </a:t>
            </a:r>
            <a:br>
              <a:rPr sz="2400" dirty="0"/>
            </a:br>
            <a:r>
              <a:rPr lang="en-US" sz="2400" b="0" strike="noStrike" spc="-1" dirty="0">
                <a:solidFill>
                  <a:srgbClr val="002060"/>
                </a:solidFill>
                <a:latin typeface="Poppins"/>
              </a:rPr>
              <a:t>die </a:t>
            </a:r>
            <a:r>
              <a:rPr lang="en-US" sz="2400" b="0" strike="noStrike" spc="-1" dirty="0" err="1">
                <a:solidFill>
                  <a:srgbClr val="002060"/>
                </a:solidFill>
                <a:latin typeface="Poppins"/>
              </a:rPr>
              <a:t>Fortschritten</a:t>
            </a:r>
            <a:r>
              <a:rPr lang="en-US" sz="2400" b="0" strike="noStrike" spc="-1" dirty="0">
                <a:solidFill>
                  <a:srgbClr val="002060"/>
                </a:solidFill>
                <a:latin typeface="Poppins"/>
              </a:rPr>
              <a:t> auf der </a:t>
            </a:r>
            <a:r>
              <a:rPr lang="en-US" sz="2400" b="0" strike="noStrike" spc="-1" dirty="0" err="1">
                <a:solidFill>
                  <a:srgbClr val="002060"/>
                </a:solidFill>
                <a:latin typeface="Poppins"/>
              </a:rPr>
              <a:t>Grundlage</a:t>
            </a:r>
            <a:r>
              <a:rPr lang="en-US" sz="2400" b="0" strike="noStrike" spc="-1" dirty="0">
                <a:solidFill>
                  <a:srgbClr val="002060"/>
                </a:solidFill>
                <a:latin typeface="Poppins"/>
              </a:rPr>
              <a:t> von </a:t>
            </a:r>
            <a:r>
              <a:rPr lang="en-US" sz="2400" b="1" strike="noStrike" spc="-1" dirty="0" err="1">
                <a:solidFill>
                  <a:srgbClr val="0070C0"/>
                </a:solidFill>
                <a:latin typeface="Poppins"/>
              </a:rPr>
              <a:t>Selbsteinschätzungen</a:t>
            </a:r>
            <a:r>
              <a:rPr lang="en-US" sz="2400" b="1" strike="noStrike" spc="-1" dirty="0">
                <a:solidFill>
                  <a:srgbClr val="0070C0"/>
                </a:solidFill>
                <a:latin typeface="Poppins"/>
              </a:rPr>
              <a:t> </a:t>
            </a:r>
            <a:r>
              <a:rPr lang="en-US" sz="2400" b="0" strike="noStrike" spc="-1" dirty="0" err="1">
                <a:solidFill>
                  <a:srgbClr val="002060"/>
                </a:solidFill>
                <a:latin typeface="Poppins"/>
              </a:rPr>
              <a:t>zu</a:t>
            </a:r>
            <a:r>
              <a:rPr lang="en-US" sz="2400" b="0" strike="noStrike" spc="-1" dirty="0">
                <a:solidFill>
                  <a:srgbClr val="002060"/>
                </a:solidFill>
                <a:latin typeface="Poppins"/>
              </a:rPr>
              <a:t> </a:t>
            </a:r>
            <a:r>
              <a:rPr lang="en-US" sz="2400" b="0" strike="noStrike" spc="-1" dirty="0" err="1">
                <a:solidFill>
                  <a:srgbClr val="002060"/>
                </a:solidFill>
                <a:latin typeface="Poppins"/>
              </a:rPr>
              <a:t>kommunizieren</a:t>
            </a:r>
            <a:endParaRPr lang="de-DE" sz="2400" b="0" strike="noStrike" spc="-1" dirty="0">
              <a:solidFill>
                <a:srgbClr val="000000"/>
              </a:solidFill>
              <a:latin typeface="Arial"/>
            </a:endParaRPr>
          </a:p>
          <a:p>
            <a:pPr marL="285840" indent="-285840" defTabSz="457200">
              <a:lnSpc>
                <a:spcPct val="113000"/>
              </a:lnSpc>
              <a:spcBef>
                <a:spcPts val="479"/>
              </a:spcBef>
              <a:spcAft>
                <a:spcPts val="799"/>
              </a:spcAft>
              <a:buClr>
                <a:srgbClr val="48B9FF"/>
              </a:buClr>
              <a:buFont typeface="Arial"/>
              <a:buChar char="•"/>
              <a:tabLst>
                <a:tab pos="0" algn="l"/>
              </a:tabLst>
            </a:pPr>
            <a:r>
              <a:rPr lang="en-GB" sz="2400" b="1" strike="noStrike" spc="-1" dirty="0">
                <a:solidFill>
                  <a:srgbClr val="002060"/>
                </a:solidFill>
                <a:latin typeface="Poppins"/>
              </a:rPr>
              <a:t>Bis zum </a:t>
            </a:r>
            <a:r>
              <a:rPr lang="en-GB" sz="2400" b="1" strike="noStrike" spc="-1" dirty="0" err="1">
                <a:solidFill>
                  <a:srgbClr val="002060"/>
                </a:solidFill>
                <a:latin typeface="Poppins"/>
              </a:rPr>
              <a:t>Jahr</a:t>
            </a:r>
            <a:r>
              <a:rPr lang="en-GB" sz="2400" b="1" strike="noStrike" spc="-1" dirty="0">
                <a:solidFill>
                  <a:srgbClr val="002060"/>
                </a:solidFill>
                <a:latin typeface="Poppins"/>
              </a:rPr>
              <a:t> 1 </a:t>
            </a:r>
            <a:r>
              <a:rPr lang="fr-FR" sz="2400" b="0" strike="noStrike" spc="-1" dirty="0" err="1">
                <a:solidFill>
                  <a:srgbClr val="002060"/>
                </a:solidFill>
                <a:latin typeface="Poppins"/>
              </a:rPr>
              <a:t>teilen</a:t>
            </a:r>
            <a:r>
              <a:rPr lang="en-GB" sz="2400" b="0" strike="noStrike" spc="-1" dirty="0">
                <a:solidFill>
                  <a:srgbClr val="002060"/>
                </a:solidFill>
                <a:latin typeface="Poppins"/>
              </a:rPr>
              <a:t> </a:t>
            </a:r>
            <a:r>
              <a:rPr lang="en-GB" sz="2400" b="0" strike="noStrike" spc="-1" dirty="0" err="1">
                <a:solidFill>
                  <a:srgbClr val="002060"/>
                </a:solidFill>
                <a:latin typeface="Poppins"/>
              </a:rPr>
              <a:t>Unterzeichnende</a:t>
            </a:r>
            <a:r>
              <a:rPr lang="en-GB" sz="2400" b="0" strike="noStrike" spc="-1" dirty="0">
                <a:solidFill>
                  <a:srgbClr val="002060"/>
                </a:solidFill>
                <a:latin typeface="Poppins"/>
              </a:rPr>
              <a:t> </a:t>
            </a:r>
            <a:r>
              <a:rPr lang="fr-FR" sz="2400" b="0" strike="noStrike" spc="-1" dirty="0">
                <a:solidFill>
                  <a:srgbClr val="002060"/>
                </a:solidFill>
                <a:latin typeface="Poppins"/>
              </a:rPr>
              <a:t>mit, </a:t>
            </a:r>
            <a:r>
              <a:rPr lang="fr-FR" sz="2400" b="0" strike="noStrike" spc="-1" dirty="0" err="1">
                <a:solidFill>
                  <a:srgbClr val="002060"/>
                </a:solidFill>
                <a:latin typeface="Poppins"/>
              </a:rPr>
              <a:t>wie</a:t>
            </a:r>
            <a:r>
              <a:rPr lang="fr-FR" sz="2400" b="0" strike="noStrike" spc="-1" dirty="0">
                <a:solidFill>
                  <a:srgbClr val="002060"/>
                </a:solidFill>
                <a:latin typeface="Poppins"/>
              </a:rPr>
              <a:t> </a:t>
            </a:r>
            <a:r>
              <a:rPr lang="fr-FR" sz="2400" b="0" strike="noStrike" spc="-1" dirty="0" err="1">
                <a:solidFill>
                  <a:srgbClr val="002060"/>
                </a:solidFill>
                <a:latin typeface="Poppins"/>
              </a:rPr>
              <a:t>ihre</a:t>
            </a:r>
            <a:r>
              <a:rPr lang="fr-FR" sz="2400" b="0" strike="noStrike" spc="-1" dirty="0">
                <a:solidFill>
                  <a:srgbClr val="002060"/>
                </a:solidFill>
                <a:latin typeface="Poppins"/>
              </a:rPr>
              <a:t> Organisation </a:t>
            </a:r>
            <a:r>
              <a:rPr lang="fr-FR" sz="2400" b="1" strike="noStrike" spc="-1" dirty="0">
                <a:solidFill>
                  <a:srgbClr val="0070C0"/>
                </a:solidFill>
                <a:latin typeface="Poppins"/>
              </a:rPr>
              <a:t>den </a:t>
            </a:r>
            <a:r>
              <a:rPr lang="fr-FR" sz="2400" b="1" strike="noStrike" spc="-1" dirty="0" err="1">
                <a:solidFill>
                  <a:srgbClr val="0070C0"/>
                </a:solidFill>
                <a:latin typeface="Poppins"/>
              </a:rPr>
              <a:t>Prozess</a:t>
            </a:r>
            <a:r>
              <a:rPr lang="fr-FR" sz="2400" b="1" strike="noStrike" spc="-1" dirty="0">
                <a:solidFill>
                  <a:srgbClr val="0070C0"/>
                </a:solidFill>
                <a:latin typeface="Poppins"/>
              </a:rPr>
              <a:t>, </a:t>
            </a:r>
            <a:r>
              <a:rPr lang="fr-FR" sz="2400" b="1" strike="noStrike" spc="-1" dirty="0" err="1">
                <a:solidFill>
                  <a:srgbClr val="0070C0"/>
                </a:solidFill>
                <a:latin typeface="Poppins"/>
              </a:rPr>
              <a:t>Kriterien</a:t>
            </a:r>
            <a:r>
              <a:rPr lang="fr-FR" sz="2400" b="1" strike="noStrike" spc="-1" dirty="0">
                <a:solidFill>
                  <a:srgbClr val="0070C0"/>
                </a:solidFill>
                <a:latin typeface="Poppins"/>
              </a:rPr>
              <a:t>, Instrumente </a:t>
            </a:r>
            <a:r>
              <a:rPr lang="fr-FR" sz="2400" b="1" strike="noStrike" spc="-1" dirty="0" err="1">
                <a:solidFill>
                  <a:srgbClr val="0070C0"/>
                </a:solidFill>
                <a:latin typeface="Poppins"/>
              </a:rPr>
              <a:t>und</a:t>
            </a:r>
            <a:r>
              <a:rPr lang="fr-FR" sz="2400" b="1" strike="noStrike" spc="-1" dirty="0">
                <a:solidFill>
                  <a:srgbClr val="0070C0"/>
                </a:solidFill>
                <a:latin typeface="Poppins"/>
              </a:rPr>
              <a:t> </a:t>
            </a:r>
            <a:r>
              <a:rPr lang="fr-FR" sz="2400" b="1" strike="noStrike" spc="-1" dirty="0" err="1">
                <a:solidFill>
                  <a:srgbClr val="0070C0"/>
                </a:solidFill>
                <a:latin typeface="Poppins"/>
              </a:rPr>
              <a:t>Verfahren</a:t>
            </a:r>
            <a:r>
              <a:rPr lang="fr-FR" sz="2400" b="1" strike="noStrike" spc="-1" dirty="0">
                <a:solidFill>
                  <a:srgbClr val="0070C0"/>
                </a:solidFill>
                <a:latin typeface="Poppins"/>
              </a:rPr>
              <a:t> </a:t>
            </a:r>
            <a:r>
              <a:rPr lang="fr-FR" sz="2400" b="1" strike="noStrike" spc="-1" dirty="0" err="1">
                <a:solidFill>
                  <a:srgbClr val="0070C0"/>
                </a:solidFill>
                <a:latin typeface="Poppins"/>
              </a:rPr>
              <a:t>zu</a:t>
            </a:r>
            <a:r>
              <a:rPr lang="fr-FR" sz="2400" b="1" strike="noStrike" spc="-1" dirty="0">
                <a:solidFill>
                  <a:srgbClr val="0070C0"/>
                </a:solidFill>
                <a:latin typeface="Poppins"/>
              </a:rPr>
              <a:t> </a:t>
            </a:r>
            <a:r>
              <a:rPr lang="fr-FR" sz="2400" b="1" strike="noStrike" spc="-1" dirty="0" err="1">
                <a:solidFill>
                  <a:srgbClr val="0070C0"/>
                </a:solidFill>
                <a:latin typeface="Poppins"/>
              </a:rPr>
              <a:t>überprüfen</a:t>
            </a:r>
            <a:r>
              <a:rPr lang="fr-FR" sz="2400" b="1" strike="noStrike" spc="-1" dirty="0">
                <a:solidFill>
                  <a:srgbClr val="0070C0"/>
                </a:solidFill>
                <a:latin typeface="Poppins"/>
              </a:rPr>
              <a:t> </a:t>
            </a:r>
            <a:r>
              <a:rPr lang="fr-FR" sz="2400" b="1" strike="noStrike" spc="-1" dirty="0" err="1">
                <a:solidFill>
                  <a:srgbClr val="0070C0"/>
                </a:solidFill>
                <a:latin typeface="Poppins"/>
              </a:rPr>
              <a:t>begonnen</a:t>
            </a:r>
            <a:r>
              <a:rPr lang="fr-FR" sz="2400" b="1" strike="noStrike" spc="-1" dirty="0">
                <a:solidFill>
                  <a:srgbClr val="0070C0"/>
                </a:solidFill>
                <a:latin typeface="Poppins"/>
              </a:rPr>
              <a:t> </a:t>
            </a:r>
            <a:r>
              <a:rPr lang="fr-FR" sz="2400" b="1" strike="noStrike" spc="-1" dirty="0" err="1">
                <a:solidFill>
                  <a:srgbClr val="0070C0"/>
                </a:solidFill>
                <a:latin typeface="Poppins"/>
              </a:rPr>
              <a:t>hat</a:t>
            </a:r>
            <a:r>
              <a:rPr lang="fr-FR" sz="2400" b="1" strike="noStrike" spc="-1" dirty="0">
                <a:solidFill>
                  <a:srgbClr val="0070C0"/>
                </a:solidFill>
                <a:latin typeface="Poppins"/>
              </a:rPr>
              <a:t> </a:t>
            </a:r>
            <a:r>
              <a:rPr lang="fr-FR" sz="2400" b="1" strike="noStrike" spc="-1" dirty="0" err="1">
                <a:solidFill>
                  <a:srgbClr val="0070C0"/>
                </a:solidFill>
                <a:latin typeface="Poppins"/>
              </a:rPr>
              <a:t>umzusetzen</a:t>
            </a:r>
            <a:r>
              <a:rPr lang="fr-FR" sz="2400" b="1" strike="noStrike" spc="-1" dirty="0">
                <a:solidFill>
                  <a:srgbClr val="0070C0"/>
                </a:solidFill>
                <a:latin typeface="Poppins"/>
              </a:rPr>
              <a:t> </a:t>
            </a:r>
            <a:r>
              <a:rPr lang="fr-FR" sz="2400" b="1" strike="noStrike" spc="-1" dirty="0" err="1">
                <a:solidFill>
                  <a:srgbClr val="0070C0"/>
                </a:solidFill>
                <a:latin typeface="Poppins"/>
              </a:rPr>
              <a:t>oder</a:t>
            </a:r>
            <a:r>
              <a:rPr lang="fr-FR" sz="2400" b="1" strike="noStrike" spc="-1" dirty="0">
                <a:solidFill>
                  <a:srgbClr val="0070C0"/>
                </a:solidFill>
                <a:latin typeface="Poppins"/>
              </a:rPr>
              <a:t> </a:t>
            </a:r>
            <a:r>
              <a:rPr lang="fr-FR" sz="2400" b="1" strike="noStrike" spc="-1" dirty="0" err="1">
                <a:solidFill>
                  <a:srgbClr val="0070C0"/>
                </a:solidFill>
                <a:latin typeface="Poppins"/>
              </a:rPr>
              <a:t>zu</a:t>
            </a:r>
            <a:r>
              <a:rPr lang="fr-FR" sz="2400" b="1" strike="noStrike" spc="-1" dirty="0">
                <a:solidFill>
                  <a:srgbClr val="0070C0"/>
                </a:solidFill>
                <a:latin typeface="Poppins"/>
              </a:rPr>
              <a:t> </a:t>
            </a:r>
            <a:r>
              <a:rPr lang="fr-FR" sz="2400" b="1" strike="noStrike" spc="-1" dirty="0" err="1">
                <a:solidFill>
                  <a:srgbClr val="0070C0"/>
                </a:solidFill>
                <a:latin typeface="Poppins"/>
              </a:rPr>
              <a:t>entwickeln</a:t>
            </a:r>
            <a:r>
              <a:rPr lang="fr-FR" sz="2400" b="1" strike="noStrike" spc="-1" dirty="0">
                <a:solidFill>
                  <a:srgbClr val="0070C0"/>
                </a:solidFill>
                <a:latin typeface="Poppins"/>
              </a:rPr>
              <a:t>.</a:t>
            </a:r>
            <a:endParaRPr lang="de-DE" sz="2400" b="0" strike="noStrike" spc="-1" dirty="0">
              <a:solidFill>
                <a:srgbClr val="000000"/>
              </a:solidFill>
              <a:latin typeface="Arial"/>
            </a:endParaRPr>
          </a:p>
          <a:p>
            <a:pPr marL="285840" indent="-285840" defTabSz="457200">
              <a:lnSpc>
                <a:spcPct val="113000"/>
              </a:lnSpc>
              <a:spcBef>
                <a:spcPts val="479"/>
              </a:spcBef>
              <a:spcAft>
                <a:spcPts val="799"/>
              </a:spcAft>
              <a:buClr>
                <a:srgbClr val="48B9FF"/>
              </a:buClr>
              <a:buFont typeface="Arial"/>
              <a:buChar char="•"/>
              <a:tabLst>
                <a:tab pos="0" algn="l"/>
              </a:tabLst>
            </a:pPr>
            <a:r>
              <a:rPr lang="fr-FR" sz="2400" b="1" strike="noStrike" spc="-1" dirty="0">
                <a:solidFill>
                  <a:srgbClr val="002060"/>
                </a:solidFill>
                <a:latin typeface="Poppins"/>
              </a:rPr>
              <a:t>Bis zum </a:t>
            </a:r>
            <a:r>
              <a:rPr lang="fr-FR" sz="2400" b="1" strike="noStrike" spc="-1" dirty="0" err="1">
                <a:solidFill>
                  <a:srgbClr val="002060"/>
                </a:solidFill>
                <a:latin typeface="Poppins"/>
              </a:rPr>
              <a:t>Jahr</a:t>
            </a:r>
            <a:r>
              <a:rPr lang="fr-FR" sz="2400" b="1" strike="noStrike" spc="-1" dirty="0">
                <a:solidFill>
                  <a:srgbClr val="002060"/>
                </a:solidFill>
                <a:latin typeface="Poppins"/>
              </a:rPr>
              <a:t> 5 </a:t>
            </a:r>
            <a:r>
              <a:rPr lang="fr-FR" sz="2400" b="0" strike="noStrike" spc="-1" dirty="0" err="1">
                <a:solidFill>
                  <a:srgbClr val="002060"/>
                </a:solidFill>
                <a:latin typeface="Poppins"/>
              </a:rPr>
              <a:t>haben</a:t>
            </a:r>
            <a:r>
              <a:rPr lang="fr-FR" sz="2400" b="0" strike="noStrike" spc="-1" dirty="0">
                <a:solidFill>
                  <a:srgbClr val="002060"/>
                </a:solidFill>
                <a:latin typeface="Poppins"/>
              </a:rPr>
              <a:t> die </a:t>
            </a:r>
            <a:r>
              <a:rPr lang="fr-FR" sz="2400" b="0" strike="noStrike" spc="-1" dirty="0" err="1">
                <a:solidFill>
                  <a:srgbClr val="002060"/>
                </a:solidFill>
                <a:latin typeface="Poppins"/>
              </a:rPr>
              <a:t>Unterzeichnenden</a:t>
            </a:r>
            <a:r>
              <a:rPr lang="fr-FR" sz="2400" b="0" strike="noStrike" spc="-1" dirty="0">
                <a:solidFill>
                  <a:srgbClr val="002060"/>
                </a:solidFill>
                <a:latin typeface="Poppins"/>
              </a:rPr>
              <a:t> </a:t>
            </a:r>
            <a:r>
              <a:rPr lang="fr-FR" sz="2400" b="0" strike="noStrike" spc="-1" dirty="0" err="1">
                <a:solidFill>
                  <a:srgbClr val="002060"/>
                </a:solidFill>
                <a:latin typeface="Poppins"/>
              </a:rPr>
              <a:t>regelmäßig</a:t>
            </a:r>
            <a:r>
              <a:rPr lang="fr-FR" sz="2400" b="0" strike="noStrike" spc="-1" dirty="0">
                <a:solidFill>
                  <a:srgbClr val="002060"/>
                </a:solidFill>
                <a:latin typeface="Poppins"/>
              </a:rPr>
              <a:t> </a:t>
            </a:r>
            <a:r>
              <a:rPr lang="fr-FR" sz="2400" b="1" strike="noStrike" spc="-1" dirty="0" err="1">
                <a:solidFill>
                  <a:srgbClr val="0070C0"/>
                </a:solidFill>
                <a:latin typeface="Poppins"/>
              </a:rPr>
              <a:t>Fortschritte</a:t>
            </a:r>
            <a:r>
              <a:rPr lang="fr-FR" sz="2400" b="1" strike="noStrike" spc="-1" dirty="0">
                <a:solidFill>
                  <a:srgbClr val="0070C0"/>
                </a:solidFill>
                <a:latin typeface="Poppins"/>
              </a:rPr>
              <a:t> </a:t>
            </a:r>
            <a:r>
              <a:rPr lang="fr-FR" sz="2400" b="1" strike="noStrike" spc="-1" dirty="0" err="1">
                <a:solidFill>
                  <a:srgbClr val="0070C0"/>
                </a:solidFill>
                <a:latin typeface="Poppins"/>
              </a:rPr>
              <a:t>bei</a:t>
            </a:r>
            <a:r>
              <a:rPr lang="fr-FR" sz="2400" b="1" strike="noStrike" spc="-1" dirty="0">
                <a:solidFill>
                  <a:srgbClr val="0070C0"/>
                </a:solidFill>
                <a:latin typeface="Poppins"/>
              </a:rPr>
              <a:t> der </a:t>
            </a:r>
            <a:r>
              <a:rPr lang="fr-FR" sz="2400" b="1" strike="noStrike" spc="-1" dirty="0" err="1">
                <a:solidFill>
                  <a:srgbClr val="0070C0"/>
                </a:solidFill>
                <a:latin typeface="Poppins"/>
              </a:rPr>
              <a:t>Begutachtung</a:t>
            </a:r>
            <a:r>
              <a:rPr lang="fr-FR" sz="2400" b="1" strike="noStrike" spc="-1" dirty="0">
                <a:solidFill>
                  <a:srgbClr val="0070C0"/>
                </a:solidFill>
                <a:latin typeface="Poppins"/>
              </a:rPr>
              <a:t>, der </a:t>
            </a:r>
            <a:r>
              <a:rPr lang="fr-FR" sz="2400" b="1" strike="noStrike" spc="-1" dirty="0" err="1">
                <a:solidFill>
                  <a:srgbClr val="0070C0"/>
                </a:solidFill>
                <a:latin typeface="Poppins"/>
              </a:rPr>
              <a:t>Entwicklung</a:t>
            </a:r>
            <a:r>
              <a:rPr lang="fr-FR" sz="2400" b="1" strike="noStrike" spc="-1" dirty="0">
                <a:solidFill>
                  <a:srgbClr val="0070C0"/>
                </a:solidFill>
                <a:latin typeface="Poppins"/>
              </a:rPr>
              <a:t> </a:t>
            </a:r>
            <a:r>
              <a:rPr lang="fr-FR" sz="2400" b="1" strike="noStrike" spc="-1" dirty="0" err="1">
                <a:solidFill>
                  <a:srgbClr val="0070C0"/>
                </a:solidFill>
                <a:latin typeface="Poppins"/>
              </a:rPr>
              <a:t>und</a:t>
            </a:r>
            <a:r>
              <a:rPr lang="fr-FR" sz="2400" b="1" strike="noStrike" spc="-1" dirty="0">
                <a:solidFill>
                  <a:srgbClr val="0070C0"/>
                </a:solidFill>
                <a:latin typeface="Poppins"/>
              </a:rPr>
              <a:t> </a:t>
            </a:r>
            <a:r>
              <a:rPr lang="fr-FR" sz="2400" b="1" strike="noStrike" spc="-1" dirty="0" err="1">
                <a:solidFill>
                  <a:srgbClr val="0070C0"/>
                </a:solidFill>
                <a:latin typeface="Poppins"/>
              </a:rPr>
              <a:t>Bewertung</a:t>
            </a:r>
            <a:r>
              <a:rPr lang="fr-FR" sz="2400" b="1" strike="noStrike" spc="-1" dirty="0">
                <a:solidFill>
                  <a:srgbClr val="0070C0"/>
                </a:solidFill>
                <a:latin typeface="Poppins"/>
              </a:rPr>
              <a:t> von </a:t>
            </a:r>
            <a:r>
              <a:rPr lang="fr-FR" sz="2400" b="1" strike="noStrike" spc="-1" dirty="0" err="1">
                <a:solidFill>
                  <a:srgbClr val="0070C0"/>
                </a:solidFill>
                <a:latin typeface="Poppins"/>
              </a:rPr>
              <a:t>Kriterien</a:t>
            </a:r>
            <a:r>
              <a:rPr lang="fr-FR" sz="2400" b="1" strike="noStrike" spc="-1" dirty="0">
                <a:solidFill>
                  <a:srgbClr val="0070C0"/>
                </a:solidFill>
                <a:latin typeface="Poppins"/>
              </a:rPr>
              <a:t>, </a:t>
            </a:r>
            <a:r>
              <a:rPr lang="fr-FR" sz="2400" b="1" strike="noStrike" spc="-1" dirty="0" err="1">
                <a:solidFill>
                  <a:srgbClr val="0070C0"/>
                </a:solidFill>
                <a:latin typeface="Poppins"/>
              </a:rPr>
              <a:t>Instrumenten</a:t>
            </a:r>
            <a:r>
              <a:rPr lang="fr-FR" sz="2400" b="1" strike="noStrike" spc="-1" dirty="0">
                <a:solidFill>
                  <a:srgbClr val="0070C0"/>
                </a:solidFill>
                <a:latin typeface="Poppins"/>
              </a:rPr>
              <a:t> </a:t>
            </a:r>
            <a:r>
              <a:rPr lang="fr-FR" sz="2400" b="1" strike="noStrike" spc="-1" dirty="0" err="1">
                <a:solidFill>
                  <a:srgbClr val="0070C0"/>
                </a:solidFill>
                <a:latin typeface="Poppins"/>
              </a:rPr>
              <a:t>und</a:t>
            </a:r>
            <a:r>
              <a:rPr lang="fr-FR" sz="2400" b="1" strike="noStrike" spc="-1" dirty="0">
                <a:solidFill>
                  <a:srgbClr val="0070C0"/>
                </a:solidFill>
                <a:latin typeface="Poppins"/>
              </a:rPr>
              <a:t> </a:t>
            </a:r>
            <a:r>
              <a:rPr lang="fr-FR" sz="2400" b="1" strike="noStrike" spc="-1" dirty="0" err="1">
                <a:solidFill>
                  <a:srgbClr val="0070C0"/>
                </a:solidFill>
                <a:latin typeface="Poppins"/>
              </a:rPr>
              <a:t>Verfahren</a:t>
            </a:r>
            <a:r>
              <a:rPr lang="fr-FR" sz="2400" b="1" strike="noStrike" spc="-1" dirty="0">
                <a:solidFill>
                  <a:srgbClr val="0070C0"/>
                </a:solidFill>
                <a:latin typeface="Poppins"/>
              </a:rPr>
              <a:t> </a:t>
            </a:r>
            <a:r>
              <a:rPr lang="fr-FR" sz="2400" b="0" strike="noStrike" spc="-1" dirty="0" err="1">
                <a:solidFill>
                  <a:srgbClr val="002060"/>
                </a:solidFill>
                <a:latin typeface="Poppins"/>
              </a:rPr>
              <a:t>zur</a:t>
            </a:r>
            <a:r>
              <a:rPr lang="fr-FR" sz="2400" b="0" strike="noStrike" spc="-1" dirty="0">
                <a:solidFill>
                  <a:srgbClr val="002060"/>
                </a:solidFill>
                <a:latin typeface="Poppins"/>
              </a:rPr>
              <a:t> </a:t>
            </a:r>
            <a:r>
              <a:rPr lang="fr-FR" sz="2400" b="0" strike="noStrike" spc="-1" dirty="0" err="1">
                <a:solidFill>
                  <a:srgbClr val="002060"/>
                </a:solidFill>
                <a:latin typeface="Poppins"/>
              </a:rPr>
              <a:t>Erfüllung</a:t>
            </a:r>
            <a:r>
              <a:rPr lang="fr-FR" sz="2400" b="0" strike="noStrike" spc="-1" dirty="0">
                <a:solidFill>
                  <a:srgbClr val="002060"/>
                </a:solidFill>
                <a:latin typeface="Poppins"/>
              </a:rPr>
              <a:t> der </a:t>
            </a:r>
            <a:r>
              <a:rPr lang="fr-FR" sz="2400" b="0" strike="noStrike" spc="-1" dirty="0" err="1">
                <a:solidFill>
                  <a:srgbClr val="002060"/>
                </a:solidFill>
                <a:latin typeface="Poppins"/>
              </a:rPr>
              <a:t>Kernverpflichtungen</a:t>
            </a:r>
            <a:r>
              <a:rPr lang="fr-FR" sz="2400" b="0" strike="noStrike" spc="-1" dirty="0">
                <a:solidFill>
                  <a:srgbClr val="002060"/>
                </a:solidFill>
                <a:latin typeface="Poppins"/>
              </a:rPr>
              <a:t> </a:t>
            </a:r>
            <a:r>
              <a:rPr lang="fr-FR" sz="2400" b="0" strike="noStrike" spc="-1" dirty="0" err="1">
                <a:solidFill>
                  <a:srgbClr val="002060"/>
                </a:solidFill>
                <a:latin typeface="Poppins"/>
              </a:rPr>
              <a:t>nachgewiesen</a:t>
            </a:r>
            <a:r>
              <a:rPr lang="fr-FR" sz="2400" b="0" strike="noStrike" spc="-1" dirty="0">
                <a:solidFill>
                  <a:srgbClr val="002060"/>
                </a:solidFill>
                <a:latin typeface="Poppins"/>
              </a:rPr>
              <a:t>.</a:t>
            </a:r>
            <a:endParaRPr lang="de-DE" sz="2400" b="0" strike="noStrike" spc="-1" dirty="0">
              <a:solidFill>
                <a:srgbClr val="000000"/>
              </a:solidFill>
              <a:latin typeface="Arial"/>
            </a:endParaRPr>
          </a:p>
          <a:p>
            <a:pPr indent="0" defTabSz="457200">
              <a:lnSpc>
                <a:spcPct val="100000"/>
              </a:lnSpc>
              <a:spcBef>
                <a:spcPts val="479"/>
              </a:spcBef>
              <a:spcAft>
                <a:spcPts val="601"/>
              </a:spcAft>
              <a:buNone/>
              <a:tabLst>
                <a:tab pos="0" algn="l"/>
              </a:tabLst>
            </a:pPr>
            <a:endParaRPr lang="de-DE" sz="2400" b="0" strike="noStrike" spc="-1" dirty="0">
              <a:solidFill>
                <a:srgbClr val="000000"/>
              </a:solidFill>
              <a:latin typeface="Arial"/>
            </a:endParaRPr>
          </a:p>
        </p:txBody>
      </p:sp>
      <p:pic>
        <p:nvPicPr>
          <p:cNvPr id="122" name="Graphic 4" descr="Chevron arrows with solid fill"/>
          <p:cNvPicPr/>
          <p:nvPr/>
        </p:nvPicPr>
        <p:blipFill>
          <a:blip r:embed="rId2">
            <a:extLst>
              <a:ext uri="{96DAC541-7B7A-43D3-8B79-37D633B846F1}">
                <asvg:svgBlip xmlns:asvg="http://schemas.microsoft.com/office/drawing/2016/SVG/main" r:embed="rId3"/>
              </a:ext>
            </a:extLst>
          </a:blip>
          <a:stretch/>
        </p:blipFill>
        <p:spPr>
          <a:xfrm>
            <a:off x="812880" y="4409280"/>
            <a:ext cx="913680" cy="913680"/>
          </a:xfrm>
          <a:prstGeom prst="rect">
            <a:avLst/>
          </a:prstGeom>
          <a:noFill/>
          <a:ln w="0">
            <a:noFill/>
          </a:ln>
        </p:spPr>
      </p:pic>
      <p:sp>
        <p:nvSpPr>
          <p:cNvPr id="123" name="TextBox 4"/>
          <p:cNvSpPr/>
          <p:nvPr/>
        </p:nvSpPr>
        <p:spPr>
          <a:xfrm>
            <a:off x="1718640" y="4542480"/>
            <a:ext cx="8948520" cy="62316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defTabSz="914400">
              <a:lnSpc>
                <a:spcPct val="100000"/>
              </a:lnSpc>
            </a:pPr>
            <a:r>
              <a:rPr lang="en-US" sz="1800" b="0" strike="noStrike" spc="-1">
                <a:solidFill>
                  <a:srgbClr val="002060"/>
                </a:solidFill>
                <a:latin typeface="Poppins"/>
              </a:rPr>
              <a:t>Die Vereinbarung ist </a:t>
            </a:r>
            <a:r>
              <a:rPr lang="en-US" sz="1800" b="1" strike="noStrike" spc="-1">
                <a:solidFill>
                  <a:srgbClr val="0070C0"/>
                </a:solidFill>
                <a:latin typeface="Poppins"/>
              </a:rPr>
              <a:t>nur der Ausgangspunkt!</a:t>
            </a:r>
            <a:endParaRPr lang="de-DE" sz="1800" b="0" strike="noStrike" spc="-1">
              <a:solidFill>
                <a:srgbClr val="000000"/>
              </a:solidFill>
              <a:latin typeface="Arial"/>
            </a:endParaRPr>
          </a:p>
          <a:p>
            <a:pPr defTabSz="914400">
              <a:lnSpc>
                <a:spcPct val="100000"/>
              </a:lnSpc>
            </a:pPr>
            <a:r>
              <a:rPr lang="de-DE" sz="1700" b="0" strike="noStrike" spc="-1">
                <a:solidFill>
                  <a:srgbClr val="002060"/>
                </a:solidFill>
                <a:latin typeface="Poppins"/>
              </a:rPr>
              <a:t>Änderungen werden von der Koalition entwickelt und implementiert.</a:t>
            </a:r>
            <a:endParaRPr lang="de-DE" sz="1700" b="0" strike="noStrike" spc="-1">
              <a:solidFill>
                <a:srgbClr val="000000"/>
              </a:solidFill>
              <a:latin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PlaceHolder 1"/>
          <p:cNvSpPr>
            <a:spLocks noGrp="1"/>
          </p:cNvSpPr>
          <p:nvPr>
            <p:ph type="title"/>
          </p:nvPr>
        </p:nvSpPr>
        <p:spPr>
          <a:xfrm>
            <a:off x="810000" y="498960"/>
            <a:ext cx="10571400" cy="117144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02060"/>
                </a:solidFill>
                <a:latin typeface="Poppins SemiBold"/>
              </a:rPr>
              <a:t>Wer kann das Abkommen unterzeichnen?</a:t>
            </a:r>
            <a:endParaRPr lang="de-DE" sz="3200" b="0" strike="noStrike" spc="-1">
              <a:solidFill>
                <a:srgbClr val="000000"/>
              </a:solidFill>
              <a:latin typeface="Arial"/>
            </a:endParaRPr>
          </a:p>
        </p:txBody>
      </p:sp>
      <p:sp>
        <p:nvSpPr>
          <p:cNvPr id="125" name="PlaceHolder 2"/>
          <p:cNvSpPr>
            <a:spLocks noGrp="1"/>
          </p:cNvSpPr>
          <p:nvPr>
            <p:ph/>
          </p:nvPr>
        </p:nvSpPr>
        <p:spPr>
          <a:xfrm>
            <a:off x="920160" y="1677960"/>
            <a:ext cx="10749960" cy="4556520"/>
          </a:xfrm>
          <a:prstGeom prst="rect">
            <a:avLst/>
          </a:prstGeom>
          <a:noFill/>
          <a:ln w="0">
            <a:noFill/>
          </a:ln>
        </p:spPr>
        <p:txBody>
          <a:bodyPr lIns="91440" tIns="45720" rIns="91440" bIns="45720" anchor="t">
            <a:normAutofit/>
          </a:bodyPr>
          <a:lstStyle/>
          <a:p>
            <a:pPr indent="0" defTabSz="457200">
              <a:lnSpc>
                <a:spcPct val="134000"/>
              </a:lnSpc>
              <a:spcBef>
                <a:spcPts val="320"/>
              </a:spcBef>
              <a:buNone/>
              <a:tabLst>
                <a:tab pos="0" algn="l"/>
              </a:tabLst>
            </a:pPr>
            <a:r>
              <a:rPr lang="en-GB" sz="1600" b="0" strike="noStrike" spc="-1" dirty="0">
                <a:solidFill>
                  <a:srgbClr val="002060"/>
                </a:solidFill>
                <a:latin typeface="Poppins"/>
              </a:rPr>
              <a:t>Die </a:t>
            </a:r>
            <a:r>
              <a:rPr lang="en-GB" sz="1600" b="0" strike="noStrike" spc="-1" dirty="0" err="1">
                <a:solidFill>
                  <a:srgbClr val="002060"/>
                </a:solidFill>
                <a:latin typeface="Poppins"/>
              </a:rPr>
              <a:t>Unterzeichnung</a:t>
            </a:r>
            <a:r>
              <a:rPr lang="en-GB" sz="1600" b="0" strike="noStrike" spc="-1" dirty="0">
                <a:solidFill>
                  <a:srgbClr val="002060"/>
                </a:solidFill>
                <a:latin typeface="Poppins"/>
              </a:rPr>
              <a:t> des </a:t>
            </a:r>
            <a:r>
              <a:rPr lang="en-GB" sz="1600" b="0" strike="noStrike" spc="-1" dirty="0" err="1">
                <a:solidFill>
                  <a:srgbClr val="002060"/>
                </a:solidFill>
                <a:latin typeface="Poppins"/>
              </a:rPr>
              <a:t>Abkommens</a:t>
            </a:r>
            <a:r>
              <a:rPr lang="en-GB" sz="1600" b="0" strike="noStrike" spc="-1" dirty="0">
                <a:solidFill>
                  <a:srgbClr val="002060"/>
                </a:solidFill>
                <a:latin typeface="Poppins"/>
              </a:rPr>
              <a:t> </a:t>
            </a:r>
            <a:r>
              <a:rPr lang="en-GB" sz="1600" b="0" strike="noStrike" spc="-1" dirty="0" err="1">
                <a:solidFill>
                  <a:srgbClr val="002060"/>
                </a:solidFill>
                <a:latin typeface="Poppins"/>
              </a:rPr>
              <a:t>ist</a:t>
            </a:r>
            <a:r>
              <a:rPr lang="en-GB" sz="1600" b="0" strike="noStrike" spc="-1" dirty="0">
                <a:solidFill>
                  <a:srgbClr val="002060"/>
                </a:solidFill>
                <a:latin typeface="Poppins"/>
              </a:rPr>
              <a:t> für </a:t>
            </a:r>
            <a:r>
              <a:rPr lang="en-GB" sz="1600" b="1" strike="noStrike" spc="-1" dirty="0" err="1">
                <a:solidFill>
                  <a:srgbClr val="0070C0"/>
                </a:solidFill>
                <a:latin typeface="Poppins"/>
              </a:rPr>
              <a:t>Organisationen</a:t>
            </a:r>
            <a:r>
              <a:rPr lang="en-GB" sz="1600" b="1" strike="noStrike" spc="-1" dirty="0">
                <a:solidFill>
                  <a:srgbClr val="0070C0"/>
                </a:solidFill>
                <a:latin typeface="Poppins"/>
              </a:rPr>
              <a:t> </a:t>
            </a:r>
            <a:r>
              <a:rPr lang="en-GB" sz="1600" b="1" strike="noStrike" spc="-1" dirty="0" err="1">
                <a:solidFill>
                  <a:srgbClr val="0070C0"/>
                </a:solidFill>
                <a:latin typeface="Poppins"/>
              </a:rPr>
              <a:t>aus</a:t>
            </a:r>
            <a:r>
              <a:rPr lang="en-GB" sz="1600" b="1" strike="noStrike" spc="-1" dirty="0">
                <a:solidFill>
                  <a:srgbClr val="0070C0"/>
                </a:solidFill>
                <a:latin typeface="Poppins"/>
              </a:rPr>
              <a:t> der </a:t>
            </a:r>
            <a:r>
              <a:rPr lang="en-GB" sz="1600" b="1" strike="noStrike" spc="-1" dirty="0" err="1">
                <a:solidFill>
                  <a:srgbClr val="0070C0"/>
                </a:solidFill>
                <a:latin typeface="Poppins"/>
              </a:rPr>
              <a:t>ganzen</a:t>
            </a:r>
            <a:r>
              <a:rPr lang="en-GB" sz="1600" b="1" strike="noStrike" spc="-1" dirty="0">
                <a:solidFill>
                  <a:srgbClr val="0070C0"/>
                </a:solidFill>
                <a:latin typeface="Poppins"/>
              </a:rPr>
              <a:t> Welt </a:t>
            </a:r>
            <a:r>
              <a:rPr lang="en-GB" sz="1600" b="0" strike="noStrike" spc="-1" dirty="0" err="1">
                <a:solidFill>
                  <a:srgbClr val="002060"/>
                </a:solidFill>
                <a:latin typeface="Poppins"/>
              </a:rPr>
              <a:t>offen</a:t>
            </a:r>
            <a:r>
              <a:rPr lang="en-GB" sz="1600" b="0" strike="noStrike" spc="-1" dirty="0">
                <a:solidFill>
                  <a:srgbClr val="002060"/>
                </a:solidFill>
                <a:latin typeface="Poppins"/>
              </a:rPr>
              <a:t>:</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err="1">
                <a:solidFill>
                  <a:srgbClr val="002060"/>
                </a:solidFill>
                <a:latin typeface="Poppins"/>
              </a:rPr>
              <a:t>Universitäten</a:t>
            </a:r>
            <a:r>
              <a:rPr lang="en-GB" sz="1600" b="0" strike="noStrike" spc="-1" dirty="0">
                <a:solidFill>
                  <a:srgbClr val="002060"/>
                </a:solidFill>
                <a:latin typeface="Poppins"/>
              </a:rPr>
              <a:t> und </a:t>
            </a:r>
            <a:r>
              <a:rPr lang="en-GB" sz="1600" b="0" strike="noStrike" spc="-1" dirty="0" err="1">
                <a:solidFill>
                  <a:srgbClr val="002060"/>
                </a:solidFill>
                <a:latin typeface="Poppins"/>
              </a:rPr>
              <a:t>ihre</a:t>
            </a:r>
            <a:r>
              <a:rPr lang="en-GB" sz="1600" b="0" strike="noStrike" spc="-1" dirty="0">
                <a:solidFill>
                  <a:srgbClr val="002060"/>
                </a:solidFill>
                <a:latin typeface="Poppins"/>
              </a:rPr>
              <a:t> </a:t>
            </a:r>
            <a:r>
              <a:rPr lang="en-GB" sz="1600" b="0" strike="noStrike" spc="-1" dirty="0" err="1">
                <a:solidFill>
                  <a:srgbClr val="002060"/>
                </a:solidFill>
                <a:latin typeface="Poppins"/>
              </a:rPr>
              <a:t>Verbände</a:t>
            </a:r>
            <a:r>
              <a:rPr lang="en-GB" sz="1600" b="0" strike="noStrike" spc="-1" dirty="0">
                <a:solidFill>
                  <a:srgbClr val="002060"/>
                </a:solidFill>
                <a:latin typeface="Poppins"/>
              </a:rPr>
              <a:t>;</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err="1">
                <a:solidFill>
                  <a:srgbClr val="002060"/>
                </a:solidFill>
                <a:latin typeface="Poppins"/>
              </a:rPr>
              <a:t>Forschungszentren</a:t>
            </a:r>
            <a:r>
              <a:rPr lang="en-GB" sz="1600" b="0" strike="noStrike" spc="-1" dirty="0">
                <a:solidFill>
                  <a:srgbClr val="002060"/>
                </a:solidFill>
                <a:latin typeface="Poppins"/>
              </a:rPr>
              <a:t>, </a:t>
            </a:r>
            <a:r>
              <a:rPr lang="en-GB" sz="1600" b="0" strike="noStrike" spc="-1" dirty="0" err="1">
                <a:solidFill>
                  <a:srgbClr val="002060"/>
                </a:solidFill>
                <a:latin typeface="Poppins"/>
              </a:rPr>
              <a:t>Forschungsinfrastrukturen</a:t>
            </a:r>
            <a:r>
              <a:rPr lang="en-GB" sz="1600" b="0" strike="noStrike" spc="-1" dirty="0">
                <a:solidFill>
                  <a:srgbClr val="002060"/>
                </a:solidFill>
                <a:latin typeface="Poppins"/>
              </a:rPr>
              <a:t> und </a:t>
            </a:r>
            <a:r>
              <a:rPr lang="en-GB" sz="1600" b="0" strike="noStrike" spc="-1" dirty="0" err="1">
                <a:solidFill>
                  <a:srgbClr val="002060"/>
                </a:solidFill>
                <a:latin typeface="Poppins"/>
              </a:rPr>
              <a:t>ihre</a:t>
            </a:r>
            <a:r>
              <a:rPr lang="en-GB" sz="1600" b="0" strike="noStrike" spc="-1" dirty="0">
                <a:solidFill>
                  <a:srgbClr val="002060"/>
                </a:solidFill>
                <a:latin typeface="Poppins"/>
              </a:rPr>
              <a:t> </a:t>
            </a:r>
            <a:r>
              <a:rPr lang="en-GB" sz="1600" b="0" strike="noStrike" spc="-1" dirty="0" err="1">
                <a:solidFill>
                  <a:srgbClr val="002060"/>
                </a:solidFill>
                <a:latin typeface="Poppins"/>
              </a:rPr>
              <a:t>Verbände</a:t>
            </a:r>
            <a:r>
              <a:rPr lang="en-GB" sz="1600" b="0" strike="noStrike" spc="-1" dirty="0">
                <a:solidFill>
                  <a:srgbClr val="002060"/>
                </a:solidFill>
                <a:latin typeface="Poppins"/>
              </a:rPr>
              <a:t>;</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err="1">
                <a:solidFill>
                  <a:srgbClr val="002060"/>
                </a:solidFill>
                <a:latin typeface="Poppins"/>
              </a:rPr>
              <a:t>Akademien</a:t>
            </a:r>
            <a:r>
              <a:rPr lang="en-GB" sz="1600" b="0" strike="noStrike" spc="-1" dirty="0">
                <a:solidFill>
                  <a:srgbClr val="002060"/>
                </a:solidFill>
                <a:latin typeface="Poppins"/>
              </a:rPr>
              <a:t>, </a:t>
            </a:r>
            <a:r>
              <a:rPr lang="en-GB" sz="1600" b="0" strike="noStrike" spc="-1" dirty="0" err="1">
                <a:solidFill>
                  <a:srgbClr val="002060"/>
                </a:solidFill>
                <a:latin typeface="Poppins"/>
              </a:rPr>
              <a:t>Fachgesellschaften</a:t>
            </a:r>
            <a:r>
              <a:rPr lang="en-GB" sz="1600" b="0" strike="noStrike" spc="-1" dirty="0">
                <a:solidFill>
                  <a:srgbClr val="002060"/>
                </a:solidFill>
                <a:latin typeface="Poppins"/>
              </a:rPr>
              <a:t> und </a:t>
            </a:r>
            <a:r>
              <a:rPr lang="en-GB" sz="1600" b="0" strike="noStrike" spc="-1" dirty="0" err="1">
                <a:solidFill>
                  <a:srgbClr val="002060"/>
                </a:solidFill>
                <a:latin typeface="Poppins"/>
              </a:rPr>
              <a:t>ihre</a:t>
            </a:r>
            <a:r>
              <a:rPr lang="en-GB" sz="1600" b="0" strike="noStrike" spc="-1" dirty="0">
                <a:solidFill>
                  <a:srgbClr val="002060"/>
                </a:solidFill>
                <a:latin typeface="Poppins"/>
              </a:rPr>
              <a:t> </a:t>
            </a:r>
            <a:r>
              <a:rPr lang="en-GB" sz="1600" b="0" strike="noStrike" spc="-1" dirty="0" err="1">
                <a:solidFill>
                  <a:srgbClr val="002060"/>
                </a:solidFill>
                <a:latin typeface="Poppins"/>
              </a:rPr>
              <a:t>Vereinigungen</a:t>
            </a:r>
            <a:r>
              <a:rPr lang="en-GB" sz="1600" b="0" strike="noStrike" spc="-1" dirty="0">
                <a:solidFill>
                  <a:srgbClr val="002060"/>
                </a:solidFill>
                <a:latin typeface="Poppins"/>
              </a:rPr>
              <a:t> </a:t>
            </a:r>
            <a:r>
              <a:rPr lang="en-GB" sz="1600" b="0" strike="noStrike" spc="-1" dirty="0" err="1">
                <a:solidFill>
                  <a:srgbClr val="002060"/>
                </a:solidFill>
                <a:latin typeface="Poppins"/>
              </a:rPr>
              <a:t>sowie</a:t>
            </a:r>
            <a:r>
              <a:rPr lang="en-GB" sz="1600" b="0" strike="noStrike" spc="-1" dirty="0">
                <a:solidFill>
                  <a:srgbClr val="002060"/>
                </a:solidFill>
                <a:latin typeface="Poppins"/>
              </a:rPr>
              <a:t> </a:t>
            </a:r>
            <a:r>
              <a:rPr lang="en-GB" sz="1600" b="0" strike="noStrike" spc="-1" dirty="0" err="1">
                <a:solidFill>
                  <a:srgbClr val="002060"/>
                </a:solidFill>
                <a:latin typeface="Poppins"/>
              </a:rPr>
              <a:t>Forschervereinigungen</a:t>
            </a:r>
            <a:r>
              <a:rPr lang="en-GB" sz="1600" b="0" strike="noStrike" spc="-1" dirty="0">
                <a:solidFill>
                  <a:srgbClr val="002060"/>
                </a:solidFill>
                <a:latin typeface="Poppins"/>
              </a:rPr>
              <a:t>;</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err="1">
                <a:solidFill>
                  <a:srgbClr val="002060"/>
                </a:solidFill>
                <a:latin typeface="Poppins"/>
              </a:rPr>
              <a:t>Öffentliche</a:t>
            </a:r>
            <a:r>
              <a:rPr lang="en-GB" sz="1600" b="0" strike="noStrike" spc="-1" dirty="0">
                <a:solidFill>
                  <a:srgbClr val="002060"/>
                </a:solidFill>
                <a:latin typeface="Poppins"/>
              </a:rPr>
              <a:t> </a:t>
            </a:r>
            <a:r>
              <a:rPr lang="en-GB" sz="1600" b="0" strike="noStrike" spc="-1" dirty="0" err="1">
                <a:solidFill>
                  <a:srgbClr val="002060"/>
                </a:solidFill>
                <a:latin typeface="Poppins"/>
              </a:rPr>
              <a:t>oder</a:t>
            </a:r>
            <a:r>
              <a:rPr lang="en-GB" sz="1600" b="0" strike="noStrike" spc="-1" dirty="0">
                <a:solidFill>
                  <a:srgbClr val="002060"/>
                </a:solidFill>
                <a:latin typeface="Poppins"/>
              </a:rPr>
              <a:t> private </a:t>
            </a:r>
            <a:r>
              <a:rPr lang="en-GB" sz="1600" b="0" strike="noStrike" spc="-1" dirty="0" err="1">
                <a:solidFill>
                  <a:srgbClr val="002060"/>
                </a:solidFill>
                <a:latin typeface="Poppins"/>
              </a:rPr>
              <a:t>Forschungsförderungseinrichtungen</a:t>
            </a:r>
            <a:r>
              <a:rPr lang="en-GB" sz="1600" b="0" strike="noStrike" spc="-1" dirty="0">
                <a:solidFill>
                  <a:srgbClr val="002060"/>
                </a:solidFill>
                <a:latin typeface="Poppins"/>
              </a:rPr>
              <a:t> und </a:t>
            </a:r>
            <a:r>
              <a:rPr lang="en-GB" sz="1600" b="0" strike="noStrike" spc="-1" dirty="0" err="1">
                <a:solidFill>
                  <a:srgbClr val="002060"/>
                </a:solidFill>
                <a:latin typeface="Poppins"/>
              </a:rPr>
              <a:t>ihre</a:t>
            </a:r>
            <a:r>
              <a:rPr lang="en-GB" sz="1600" b="0" strike="noStrike" spc="-1" dirty="0">
                <a:solidFill>
                  <a:srgbClr val="002060"/>
                </a:solidFill>
                <a:latin typeface="Poppins"/>
              </a:rPr>
              <a:t> </a:t>
            </a:r>
            <a:r>
              <a:rPr lang="en-GB" sz="1600" b="0" strike="noStrike" spc="-1" dirty="0" err="1">
                <a:solidFill>
                  <a:srgbClr val="002060"/>
                </a:solidFill>
                <a:latin typeface="Poppins"/>
              </a:rPr>
              <a:t>Verbände</a:t>
            </a:r>
            <a:r>
              <a:rPr lang="en-GB" sz="1600" b="0" strike="noStrike" spc="-1" dirty="0">
                <a:solidFill>
                  <a:srgbClr val="002060"/>
                </a:solidFill>
                <a:latin typeface="Poppins"/>
              </a:rPr>
              <a:t>;</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a:solidFill>
                  <a:srgbClr val="002060"/>
                </a:solidFill>
                <a:latin typeface="Poppins"/>
              </a:rPr>
              <a:t>Nationale/</a:t>
            </a:r>
            <a:r>
              <a:rPr lang="en-GB" sz="1600" b="0" strike="noStrike" spc="-1" dirty="0" err="1">
                <a:solidFill>
                  <a:srgbClr val="002060"/>
                </a:solidFill>
                <a:latin typeface="Poppins"/>
              </a:rPr>
              <a:t>regionale</a:t>
            </a:r>
            <a:r>
              <a:rPr lang="en-GB" sz="1600" b="0" strike="noStrike" spc="-1" dirty="0">
                <a:solidFill>
                  <a:srgbClr val="002060"/>
                </a:solidFill>
                <a:latin typeface="Poppins"/>
              </a:rPr>
              <a:t> </a:t>
            </a:r>
            <a:r>
              <a:rPr lang="en-GB" sz="1600" b="0" strike="noStrike" spc="-1" dirty="0" err="1">
                <a:solidFill>
                  <a:srgbClr val="002060"/>
                </a:solidFill>
                <a:latin typeface="Poppins"/>
              </a:rPr>
              <a:t>Behörden</a:t>
            </a:r>
            <a:r>
              <a:rPr lang="en-GB" sz="1600" b="0" strike="noStrike" spc="-1" dirty="0">
                <a:solidFill>
                  <a:srgbClr val="002060"/>
                </a:solidFill>
                <a:latin typeface="Poppins"/>
              </a:rPr>
              <a:t> </a:t>
            </a:r>
            <a:r>
              <a:rPr lang="en-GB" sz="1600" b="0" strike="noStrike" spc="-1" dirty="0" err="1">
                <a:solidFill>
                  <a:srgbClr val="002060"/>
                </a:solidFill>
                <a:latin typeface="Poppins"/>
              </a:rPr>
              <a:t>oder</a:t>
            </a:r>
            <a:r>
              <a:rPr lang="en-GB" sz="1600" b="0" strike="noStrike" spc="-1" dirty="0">
                <a:solidFill>
                  <a:srgbClr val="002060"/>
                </a:solidFill>
                <a:latin typeface="Poppins"/>
              </a:rPr>
              <a:t> </a:t>
            </a:r>
            <a:r>
              <a:rPr lang="en-GB" sz="1600" b="0" strike="noStrike" spc="-1" dirty="0" err="1">
                <a:solidFill>
                  <a:srgbClr val="002060"/>
                </a:solidFill>
                <a:latin typeface="Poppins"/>
              </a:rPr>
              <a:t>Agenturen</a:t>
            </a:r>
            <a:r>
              <a:rPr lang="en-GB" sz="1600" b="0" strike="noStrike" spc="-1" dirty="0">
                <a:solidFill>
                  <a:srgbClr val="002060"/>
                </a:solidFill>
                <a:latin typeface="Poppins"/>
              </a:rPr>
              <a:t>, die </a:t>
            </a:r>
            <a:r>
              <a:rPr lang="en-GB" sz="1600" b="0" strike="noStrike" spc="-1" dirty="0" err="1">
                <a:solidFill>
                  <a:srgbClr val="002060"/>
                </a:solidFill>
                <a:latin typeface="Poppins"/>
              </a:rPr>
              <a:t>irgendeine</a:t>
            </a:r>
            <a:r>
              <a:rPr lang="en-GB" sz="1600" b="0" strike="noStrike" spc="-1" dirty="0">
                <a:solidFill>
                  <a:srgbClr val="002060"/>
                </a:solidFill>
                <a:latin typeface="Poppins"/>
              </a:rPr>
              <a:t> Form der </a:t>
            </a:r>
            <a:r>
              <a:rPr lang="en-GB" sz="1600" b="0" strike="noStrike" spc="-1" dirty="0" err="1">
                <a:solidFill>
                  <a:srgbClr val="002060"/>
                </a:solidFill>
                <a:latin typeface="Poppins"/>
              </a:rPr>
              <a:t>Forschungsbewertung</a:t>
            </a:r>
            <a:r>
              <a:rPr lang="en-GB" sz="1600" b="0" strike="noStrike" spc="-1" dirty="0">
                <a:solidFill>
                  <a:srgbClr val="002060"/>
                </a:solidFill>
                <a:latin typeface="Poppins"/>
              </a:rPr>
              <a:t> </a:t>
            </a:r>
            <a:r>
              <a:rPr lang="en-GB" sz="1600" b="0" strike="noStrike" spc="-1" dirty="0" err="1">
                <a:solidFill>
                  <a:srgbClr val="002060"/>
                </a:solidFill>
                <a:latin typeface="Poppins"/>
              </a:rPr>
              <a:t>durchführen</a:t>
            </a:r>
            <a:r>
              <a:rPr lang="en-GB" sz="1600" b="0" strike="noStrike" spc="-1" dirty="0">
                <a:solidFill>
                  <a:srgbClr val="002060"/>
                </a:solidFill>
                <a:latin typeface="Poppins"/>
              </a:rPr>
              <a:t>, und </a:t>
            </a:r>
            <a:r>
              <a:rPr lang="en-GB" sz="1600" b="0" strike="noStrike" spc="-1" dirty="0" err="1">
                <a:solidFill>
                  <a:srgbClr val="002060"/>
                </a:solidFill>
                <a:latin typeface="Poppins"/>
              </a:rPr>
              <a:t>ihre</a:t>
            </a:r>
            <a:r>
              <a:rPr lang="en-GB" sz="1600" b="0" strike="noStrike" spc="-1" dirty="0">
                <a:solidFill>
                  <a:srgbClr val="002060"/>
                </a:solidFill>
                <a:latin typeface="Poppins"/>
              </a:rPr>
              <a:t> </a:t>
            </a:r>
            <a:r>
              <a:rPr lang="en-GB" sz="1600" b="0" strike="noStrike" spc="-1" dirty="0" err="1">
                <a:solidFill>
                  <a:srgbClr val="002060"/>
                </a:solidFill>
                <a:latin typeface="Poppins"/>
              </a:rPr>
              <a:t>Verbände</a:t>
            </a:r>
            <a:r>
              <a:rPr lang="en-GB" sz="1600" b="0" strike="noStrike" spc="-1" dirty="0">
                <a:solidFill>
                  <a:srgbClr val="002060"/>
                </a:solidFill>
                <a:latin typeface="Poppins"/>
              </a:rPr>
              <a:t>; </a:t>
            </a:r>
            <a:endParaRPr lang="de-DE" sz="1600" b="0" strike="noStrike" spc="-1" dirty="0">
              <a:solidFill>
                <a:srgbClr val="000000"/>
              </a:solidFill>
              <a:latin typeface="Arial"/>
            </a:endParaRPr>
          </a:p>
          <a:p>
            <a:pPr marL="343080" indent="-343080" defTabSz="457200">
              <a:lnSpc>
                <a:spcPct val="134000"/>
              </a:lnSpc>
              <a:spcBef>
                <a:spcPts val="320"/>
              </a:spcBef>
              <a:buClr>
                <a:srgbClr val="48B9FF"/>
              </a:buClr>
              <a:buFont typeface="Arial"/>
              <a:buChar char="•"/>
              <a:tabLst>
                <a:tab pos="0" algn="l"/>
              </a:tabLst>
            </a:pPr>
            <a:r>
              <a:rPr lang="en-GB" sz="1600" b="0" strike="noStrike" spc="-1" dirty="0">
                <a:solidFill>
                  <a:srgbClr val="002060"/>
                </a:solidFill>
                <a:latin typeface="Poppins"/>
              </a:rPr>
              <a:t>Andere </a:t>
            </a:r>
            <a:r>
              <a:rPr lang="en-GB" sz="1600" b="0" strike="noStrike" spc="-1" dirty="0" err="1">
                <a:solidFill>
                  <a:srgbClr val="002060"/>
                </a:solidFill>
                <a:latin typeface="Poppins"/>
              </a:rPr>
              <a:t>relevante</a:t>
            </a:r>
            <a:r>
              <a:rPr lang="en-GB" sz="1600" b="0" strike="noStrike" spc="-1" dirty="0">
                <a:solidFill>
                  <a:srgbClr val="002060"/>
                </a:solidFill>
                <a:latin typeface="Poppins"/>
              </a:rPr>
              <a:t> </a:t>
            </a:r>
            <a:r>
              <a:rPr lang="en-GB" sz="1600" b="0" strike="noStrike" spc="-1" dirty="0" err="1">
                <a:solidFill>
                  <a:srgbClr val="002060"/>
                </a:solidFill>
                <a:latin typeface="Poppins"/>
              </a:rPr>
              <a:t>gemeinnützige</a:t>
            </a:r>
            <a:r>
              <a:rPr lang="en-GB" sz="1600" b="0" strike="noStrike" spc="-1" dirty="0">
                <a:solidFill>
                  <a:srgbClr val="002060"/>
                </a:solidFill>
                <a:latin typeface="Poppins"/>
              </a:rPr>
              <a:t> </a:t>
            </a:r>
            <a:r>
              <a:rPr lang="en-GB" sz="1600" b="0" strike="noStrike" spc="-1" dirty="0" err="1">
                <a:solidFill>
                  <a:srgbClr val="002060"/>
                </a:solidFill>
                <a:latin typeface="Poppins"/>
              </a:rPr>
              <a:t>Organisationen</a:t>
            </a:r>
            <a:r>
              <a:rPr lang="en-GB" sz="1600" b="0" strike="noStrike" spc="-1" dirty="0">
                <a:solidFill>
                  <a:srgbClr val="002060"/>
                </a:solidFill>
                <a:latin typeface="Poppins"/>
              </a:rPr>
              <a:t>, die </a:t>
            </a:r>
            <a:r>
              <a:rPr lang="en-GB" sz="1600" b="0" strike="noStrike" spc="-1" dirty="0" err="1">
                <a:solidFill>
                  <a:srgbClr val="002060"/>
                </a:solidFill>
                <a:latin typeface="Poppins"/>
              </a:rPr>
              <a:t>sich</a:t>
            </a:r>
            <a:r>
              <a:rPr lang="en-GB" sz="1600" b="0" strike="noStrike" spc="-1" dirty="0">
                <a:solidFill>
                  <a:srgbClr val="002060"/>
                </a:solidFill>
                <a:latin typeface="Poppins"/>
              </a:rPr>
              <a:t> </a:t>
            </a:r>
            <a:r>
              <a:rPr lang="en-GB" sz="1600" b="0" strike="noStrike" spc="-1" dirty="0" err="1">
                <a:solidFill>
                  <a:srgbClr val="002060"/>
                </a:solidFill>
                <a:latin typeface="Poppins"/>
              </a:rPr>
              <a:t>mit</a:t>
            </a:r>
            <a:r>
              <a:rPr lang="en-GB" sz="1600" b="0" strike="noStrike" spc="-1" dirty="0">
                <a:solidFill>
                  <a:srgbClr val="002060"/>
                </a:solidFill>
                <a:latin typeface="Poppins"/>
              </a:rPr>
              <a:t> der </a:t>
            </a:r>
            <a:r>
              <a:rPr lang="en-GB" sz="1600" b="0" strike="noStrike" spc="-1" dirty="0" err="1">
                <a:solidFill>
                  <a:srgbClr val="002060"/>
                </a:solidFill>
                <a:latin typeface="Poppins"/>
              </a:rPr>
              <a:t>Bewertung</a:t>
            </a:r>
            <a:r>
              <a:rPr lang="en-GB" sz="1600" b="0" strike="noStrike" spc="-1" dirty="0">
                <a:solidFill>
                  <a:srgbClr val="002060"/>
                </a:solidFill>
                <a:latin typeface="Poppins"/>
              </a:rPr>
              <a:t> von Forschung </a:t>
            </a:r>
            <a:r>
              <a:rPr lang="en-GB" sz="1600" b="0" strike="noStrike" spc="-1" dirty="0" err="1">
                <a:solidFill>
                  <a:srgbClr val="002060"/>
                </a:solidFill>
                <a:latin typeface="Poppins"/>
              </a:rPr>
              <a:t>befassen</a:t>
            </a:r>
            <a:r>
              <a:rPr lang="en-GB" sz="1600" b="0" strike="noStrike" spc="-1" dirty="0">
                <a:solidFill>
                  <a:srgbClr val="002060"/>
                </a:solidFill>
                <a:latin typeface="Poppins"/>
              </a:rPr>
              <a:t>, und </a:t>
            </a:r>
            <a:r>
              <a:rPr lang="en-GB" sz="1600" b="0" strike="noStrike" spc="-1" dirty="0" err="1">
                <a:solidFill>
                  <a:srgbClr val="002060"/>
                </a:solidFill>
                <a:latin typeface="Poppins"/>
              </a:rPr>
              <a:t>Vereinigungen</a:t>
            </a:r>
            <a:r>
              <a:rPr lang="en-GB" sz="1600" b="0" strike="noStrike" spc="-1" dirty="0">
                <a:solidFill>
                  <a:srgbClr val="002060"/>
                </a:solidFill>
                <a:latin typeface="Poppins"/>
              </a:rPr>
              <a:t>.</a:t>
            </a:r>
            <a:endParaRPr lang="de-DE" sz="1600" b="0" strike="noStrike" spc="-1" dirty="0">
              <a:solidFill>
                <a:srgbClr val="000000"/>
              </a:solidFill>
              <a:latin typeface="Arial"/>
            </a:endParaRPr>
          </a:p>
        </p:txBody>
      </p:sp>
      <p:pic>
        <p:nvPicPr>
          <p:cNvPr id="126" name="Picture 12" descr="Icon&#10;&#10;Description automatically generated"/>
          <p:cNvPicPr/>
          <p:nvPr/>
        </p:nvPicPr>
        <p:blipFill>
          <a:blip r:embed="rId3"/>
          <a:stretch/>
        </p:blipFill>
        <p:spPr>
          <a:xfrm>
            <a:off x="10274400" y="542880"/>
            <a:ext cx="1395720" cy="981000"/>
          </a:xfrm>
          <a:prstGeom prst="rect">
            <a:avLst/>
          </a:prstGeom>
          <a:noFill/>
          <a:ln w="0">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7" name="Picture 19"/>
          <p:cNvPicPr/>
          <p:nvPr/>
        </p:nvPicPr>
        <p:blipFill>
          <a:blip r:embed="rId2">
            <a:alphaModFix amt="31000"/>
          </a:blip>
          <a:srcRect b="49596"/>
          <a:stretch/>
        </p:blipFill>
        <p:spPr>
          <a:xfrm>
            <a:off x="0" y="3690000"/>
            <a:ext cx="12191400" cy="3238200"/>
          </a:xfrm>
          <a:prstGeom prst="rect">
            <a:avLst/>
          </a:prstGeom>
          <a:noFill/>
          <a:ln w="0">
            <a:noFill/>
          </a:ln>
        </p:spPr>
      </p:pic>
      <p:sp>
        <p:nvSpPr>
          <p:cNvPr id="128" name="PlaceHolder 1"/>
          <p:cNvSpPr>
            <a:spLocks noGrp="1"/>
          </p:cNvSpPr>
          <p:nvPr>
            <p:ph type="title"/>
          </p:nvPr>
        </p:nvSpPr>
        <p:spPr>
          <a:xfrm>
            <a:off x="638640" y="2981160"/>
            <a:ext cx="10571400" cy="895320"/>
          </a:xfrm>
          <a:prstGeom prst="rect">
            <a:avLst/>
          </a:prstGeom>
          <a:noFill/>
          <a:ln w="0">
            <a:noFill/>
          </a:ln>
        </p:spPr>
        <p:txBody>
          <a:bodyPr lIns="0" tIns="45720" rIns="91440" bIns="45720" anchor="t">
            <a:noAutofit/>
          </a:bodyPr>
          <a:lstStyle/>
          <a:p>
            <a:pPr indent="0" defTabSz="914400">
              <a:lnSpc>
                <a:spcPct val="90000"/>
              </a:lnSpc>
              <a:buNone/>
              <a:tabLst>
                <a:tab pos="0" algn="l"/>
              </a:tabLst>
            </a:pPr>
            <a:r>
              <a:rPr lang="en-GB" sz="3200" b="1" strike="noStrike" spc="-1">
                <a:solidFill>
                  <a:schemeClr val="lt1"/>
                </a:solidFill>
                <a:latin typeface="Poppins SemiBold"/>
              </a:rPr>
              <a:t>CoARA: Von der Vereinbarung zum Handeln</a:t>
            </a:r>
            <a:endParaRPr lang="de-DE" sz="3200" b="0" strike="noStrike" spc="-1">
              <a:solidFill>
                <a:srgbClr val="000000"/>
              </a:solidFill>
              <a:latin typeface="Arial"/>
            </a:endParaRPr>
          </a:p>
        </p:txBody>
      </p:sp>
      <p:cxnSp>
        <p:nvCxnSpPr>
          <p:cNvPr id="129" name="Straight Connector 9"/>
          <p:cNvCxnSpPr/>
          <p:nvPr/>
        </p:nvCxnSpPr>
        <p:spPr>
          <a:xfrm>
            <a:off x="0" y="3690000"/>
            <a:ext cx="12192480" cy="720"/>
          </a:xfrm>
          <a:prstGeom prst="straightConnector1">
            <a:avLst/>
          </a:prstGeom>
          <a:ln w="28575">
            <a:solidFill>
              <a:srgbClr val="FFFFFF"/>
            </a:solidFill>
            <a:roun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0" name="Straight Connector 1475"/>
          <p:cNvCxnSpPr/>
          <p:nvPr/>
        </p:nvCxnSpPr>
        <p:spPr>
          <a:xfrm>
            <a:off x="1977120" y="2546280"/>
            <a:ext cx="720" cy="293040"/>
          </a:xfrm>
          <a:prstGeom prst="straightConnector1">
            <a:avLst/>
          </a:prstGeom>
          <a:ln w="38100" cap="rnd">
            <a:solidFill>
              <a:srgbClr val="4472C4"/>
            </a:solidFill>
            <a:prstDash val="sysDot"/>
            <a:round/>
          </a:ln>
        </p:spPr>
      </p:cxnSp>
      <p:sp>
        <p:nvSpPr>
          <p:cNvPr id="131" name="PlaceHolder 1"/>
          <p:cNvSpPr>
            <a:spLocks noGrp="1"/>
          </p:cNvSpPr>
          <p:nvPr>
            <p:ph type="title"/>
          </p:nvPr>
        </p:nvSpPr>
        <p:spPr>
          <a:xfrm>
            <a:off x="799200" y="489240"/>
            <a:ext cx="10571400" cy="895320"/>
          </a:xfrm>
          <a:prstGeom prst="rect">
            <a:avLst/>
          </a:prstGeom>
          <a:noFill/>
          <a:ln w="0">
            <a:noFill/>
          </a:ln>
        </p:spPr>
        <p:txBody>
          <a:bodyPr lIns="91440" tIns="45720" rIns="91440" bIns="45720" anchor="t">
            <a:noAutofit/>
          </a:bodyPr>
          <a:lstStyle/>
          <a:p>
            <a:pPr indent="0" defTabSz="457200">
              <a:lnSpc>
                <a:spcPct val="100000"/>
              </a:lnSpc>
              <a:buNone/>
              <a:tabLst>
                <a:tab pos="0" algn="l"/>
              </a:tabLst>
            </a:pPr>
            <a:r>
              <a:rPr lang="en-GB" sz="3200" b="1" strike="noStrike" spc="-1">
                <a:solidFill>
                  <a:srgbClr val="002060"/>
                </a:solidFill>
                <a:latin typeface="Poppins SemiBold"/>
              </a:rPr>
              <a:t>Umsetzung des Abkommens durch CoARA</a:t>
            </a:r>
            <a:endParaRPr lang="de-DE" sz="3200" b="0" strike="noStrike" spc="-1">
              <a:solidFill>
                <a:srgbClr val="000000"/>
              </a:solidFill>
              <a:latin typeface="Arial"/>
            </a:endParaRPr>
          </a:p>
        </p:txBody>
      </p:sp>
      <p:sp>
        <p:nvSpPr>
          <p:cNvPr id="132" name="PlaceHolder 2"/>
          <p:cNvSpPr>
            <a:spLocks noGrp="1"/>
          </p:cNvSpPr>
          <p:nvPr>
            <p:ph type="sldNum" idx="23"/>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4CFBF549-AD26-4CE7-8741-70AAA011582B}" type="slidenum">
              <a:rPr lang="en-US" sz="2800" b="1" strike="noStrike" spc="-1">
                <a:solidFill>
                  <a:srgbClr val="000000"/>
                </a:solidFill>
                <a:latin typeface="Poppins SemiBold"/>
              </a:rPr>
              <a:t>8</a:t>
            </a:fld>
            <a:endParaRPr lang="de-DE" sz="2800" b="0" strike="noStrike" spc="-1">
              <a:solidFill>
                <a:srgbClr val="000000"/>
              </a:solidFill>
              <a:latin typeface="Times New Roman"/>
            </a:endParaRPr>
          </a:p>
        </p:txBody>
      </p:sp>
      <p:pic>
        <p:nvPicPr>
          <p:cNvPr id="133" name="Graphic 1440" descr="Handshake outline"/>
          <p:cNvPicPr/>
          <p:nvPr/>
        </p:nvPicPr>
        <p:blipFill>
          <a:blip r:embed="rId3">
            <a:extLst>
              <a:ext uri="{96DAC541-7B7A-43D3-8B79-37D633B846F1}">
                <asvg:svgBlip xmlns:asvg="http://schemas.microsoft.com/office/drawing/2016/SVG/main" r:embed="rId4"/>
              </a:ext>
            </a:extLst>
          </a:blip>
          <a:stretch/>
        </p:blipFill>
        <p:spPr>
          <a:xfrm>
            <a:off x="3961800" y="1384920"/>
            <a:ext cx="913680" cy="913680"/>
          </a:xfrm>
          <a:prstGeom prst="rect">
            <a:avLst/>
          </a:prstGeom>
          <a:noFill/>
          <a:ln w="0">
            <a:noFill/>
          </a:ln>
        </p:spPr>
      </p:pic>
      <p:pic>
        <p:nvPicPr>
          <p:cNvPr id="134" name="Graphic 1441" descr="Group brainstorm outline"/>
          <p:cNvPicPr/>
          <p:nvPr/>
        </p:nvPicPr>
        <p:blipFill>
          <a:blip r:embed="rId5">
            <a:extLst>
              <a:ext uri="{96DAC541-7B7A-43D3-8B79-37D633B846F1}">
                <asvg:svgBlip xmlns:asvg="http://schemas.microsoft.com/office/drawing/2016/SVG/main" r:embed="rId6"/>
              </a:ext>
            </a:extLst>
          </a:blip>
          <a:stretch/>
        </p:blipFill>
        <p:spPr>
          <a:xfrm>
            <a:off x="6082560" y="1384920"/>
            <a:ext cx="913680" cy="913680"/>
          </a:xfrm>
          <a:prstGeom prst="rect">
            <a:avLst/>
          </a:prstGeom>
          <a:noFill/>
          <a:ln w="0">
            <a:noFill/>
          </a:ln>
        </p:spPr>
      </p:pic>
      <p:pic>
        <p:nvPicPr>
          <p:cNvPr id="135" name="Graphic 1444" descr="Chat outline"/>
          <p:cNvPicPr/>
          <p:nvPr/>
        </p:nvPicPr>
        <p:blipFill>
          <a:blip r:embed="rId7">
            <a:extLst>
              <a:ext uri="{96DAC541-7B7A-43D3-8B79-37D633B846F1}">
                <asvg:svgBlip xmlns:asvg="http://schemas.microsoft.com/office/drawing/2016/SVG/main" r:embed="rId8"/>
              </a:ext>
            </a:extLst>
          </a:blip>
          <a:stretch/>
        </p:blipFill>
        <p:spPr>
          <a:xfrm>
            <a:off x="1519920" y="1384920"/>
            <a:ext cx="913680" cy="913680"/>
          </a:xfrm>
          <a:prstGeom prst="rect">
            <a:avLst/>
          </a:prstGeom>
          <a:noFill/>
          <a:ln w="0">
            <a:noFill/>
          </a:ln>
        </p:spPr>
      </p:pic>
      <p:grpSp>
        <p:nvGrpSpPr>
          <p:cNvPr id="136" name="Group 1482"/>
          <p:cNvGrpSpPr/>
          <p:nvPr/>
        </p:nvGrpSpPr>
        <p:grpSpPr>
          <a:xfrm>
            <a:off x="8103960" y="1384920"/>
            <a:ext cx="3267360" cy="913680"/>
            <a:chOff x="8103960" y="1384920"/>
            <a:chExt cx="3267360" cy="913680"/>
          </a:xfrm>
        </p:grpSpPr>
        <p:pic>
          <p:nvPicPr>
            <p:cNvPr id="137" name="Graphic 1445" descr="Cheers outline"/>
            <p:cNvPicPr/>
            <p:nvPr/>
          </p:nvPicPr>
          <p:blipFill>
            <a:blip r:embed="rId9">
              <a:extLst>
                <a:ext uri="{96DAC541-7B7A-43D3-8B79-37D633B846F1}">
                  <asvg:svgBlip xmlns:asvg="http://schemas.microsoft.com/office/drawing/2016/SVG/main" r:embed="rId10"/>
                </a:ext>
              </a:extLst>
            </a:blip>
            <a:stretch/>
          </p:blipFill>
          <p:spPr>
            <a:xfrm>
              <a:off x="8103960" y="1384920"/>
              <a:ext cx="913680" cy="913680"/>
            </a:xfrm>
            <a:prstGeom prst="rect">
              <a:avLst/>
            </a:prstGeom>
            <a:noFill/>
            <a:ln w="0">
              <a:noFill/>
            </a:ln>
          </p:spPr>
        </p:pic>
        <p:pic>
          <p:nvPicPr>
            <p:cNvPr id="138" name="Graphic 1447" descr="Business Growth outline"/>
            <p:cNvPicPr/>
            <p:nvPr/>
          </p:nvPicPr>
          <p:blipFill>
            <a:blip r:embed="rId11">
              <a:extLst>
                <a:ext uri="{96DAC541-7B7A-43D3-8B79-37D633B846F1}">
                  <asvg:svgBlip xmlns:asvg="http://schemas.microsoft.com/office/drawing/2016/SVG/main" r:embed="rId12"/>
                </a:ext>
              </a:extLst>
            </a:blip>
            <a:stretch/>
          </p:blipFill>
          <p:spPr>
            <a:xfrm>
              <a:off x="9312480" y="1384920"/>
              <a:ext cx="913680" cy="913680"/>
            </a:xfrm>
            <a:prstGeom prst="rect">
              <a:avLst/>
            </a:prstGeom>
            <a:noFill/>
            <a:ln w="0">
              <a:noFill/>
            </a:ln>
          </p:spPr>
        </p:pic>
        <p:pic>
          <p:nvPicPr>
            <p:cNvPr id="139" name="Graphic 1448" descr="Globe outline"/>
            <p:cNvPicPr/>
            <p:nvPr/>
          </p:nvPicPr>
          <p:blipFill>
            <a:blip r:embed="rId13">
              <a:extLst>
                <a:ext uri="{96DAC541-7B7A-43D3-8B79-37D633B846F1}">
                  <asvg:svgBlip xmlns:asvg="http://schemas.microsoft.com/office/drawing/2016/SVG/main" r:embed="rId14"/>
                </a:ext>
              </a:extLst>
            </a:blip>
            <a:stretch/>
          </p:blipFill>
          <p:spPr>
            <a:xfrm>
              <a:off x="10457640" y="1384920"/>
              <a:ext cx="913680" cy="913680"/>
            </a:xfrm>
            <a:prstGeom prst="rect">
              <a:avLst/>
            </a:prstGeom>
            <a:noFill/>
            <a:ln w="0">
              <a:noFill/>
            </a:ln>
          </p:spPr>
        </p:pic>
      </p:grpSp>
      <p:cxnSp>
        <p:nvCxnSpPr>
          <p:cNvPr id="140" name="Straight Arrow Connector 1449"/>
          <p:cNvCxnSpPr/>
          <p:nvPr/>
        </p:nvCxnSpPr>
        <p:spPr>
          <a:xfrm flipV="1">
            <a:off x="1186200" y="2455200"/>
            <a:ext cx="10262520" cy="24120"/>
          </a:xfrm>
          <a:prstGeom prst="straightConnector1">
            <a:avLst/>
          </a:prstGeom>
          <a:ln w="57150" cap="rnd">
            <a:solidFill>
              <a:srgbClr val="4472C4"/>
            </a:solidFill>
            <a:round/>
            <a:tailEnd type="triangle" w="med" len="med"/>
          </a:ln>
        </p:spPr>
      </p:cxnSp>
      <p:sp>
        <p:nvSpPr>
          <p:cNvPr id="141" name="Rectangle: Rounded Corners 1450"/>
          <p:cNvSpPr/>
          <p:nvPr/>
        </p:nvSpPr>
        <p:spPr>
          <a:xfrm>
            <a:off x="669960" y="2838600"/>
            <a:ext cx="2613600" cy="2929680"/>
          </a:xfrm>
          <a:prstGeom prst="roundRect">
            <a:avLst>
              <a:gd name="adj" fmla="val 16667"/>
            </a:avLst>
          </a:prstGeom>
          <a:solidFill>
            <a:srgbClr val="0070C0">
              <a:alpha val="16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US" sz="1800" b="0" strike="noStrike" spc="-1">
              <a:solidFill>
                <a:srgbClr val="FFFFFF"/>
              </a:solidFill>
              <a:latin typeface="Century Gothic"/>
            </a:endParaRPr>
          </a:p>
        </p:txBody>
      </p:sp>
      <p:sp>
        <p:nvSpPr>
          <p:cNvPr id="142" name="Rectangle: Rounded Corners 1451"/>
          <p:cNvSpPr/>
          <p:nvPr/>
        </p:nvSpPr>
        <p:spPr>
          <a:xfrm>
            <a:off x="3479760" y="2838600"/>
            <a:ext cx="1877760" cy="2929680"/>
          </a:xfrm>
          <a:prstGeom prst="roundRect">
            <a:avLst>
              <a:gd name="adj" fmla="val 16667"/>
            </a:avLst>
          </a:prstGeom>
          <a:solidFill>
            <a:srgbClr val="0070C0">
              <a:alpha val="27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endParaRPr lang="en-US" sz="1800" b="0" strike="noStrike" spc="-1">
              <a:solidFill>
                <a:srgbClr val="FFFFFF"/>
              </a:solidFill>
              <a:latin typeface="Century Gothic"/>
            </a:endParaRPr>
          </a:p>
        </p:txBody>
      </p:sp>
      <p:sp>
        <p:nvSpPr>
          <p:cNvPr id="143" name="TextBox 1452"/>
          <p:cNvSpPr/>
          <p:nvPr/>
        </p:nvSpPr>
        <p:spPr>
          <a:xfrm>
            <a:off x="680400" y="3171960"/>
            <a:ext cx="2592720" cy="260424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tabLst>
                <a:tab pos="0" algn="l"/>
              </a:tabLst>
            </a:pPr>
            <a:r>
              <a:rPr lang="en-US" sz="1500" b="1" strike="noStrike" spc="-1">
                <a:solidFill>
                  <a:srgbClr val="0F0F55"/>
                </a:solidFill>
                <a:latin typeface="Poppins"/>
              </a:rPr>
              <a:t>Frühjahr-Herbst 2021</a:t>
            </a:r>
            <a:endParaRPr lang="de-DE" sz="1500" b="0" strike="noStrike" spc="-1">
              <a:solidFill>
                <a:srgbClr val="000000"/>
              </a:solidFill>
              <a:latin typeface="Arial"/>
            </a:endParaRPr>
          </a:p>
          <a:p>
            <a:pPr algn="ctr" defTabSz="914400">
              <a:lnSpc>
                <a:spcPct val="100000"/>
              </a:lnSpc>
              <a:tabLst>
                <a:tab pos="0" algn="l"/>
              </a:tabLst>
            </a:pPr>
            <a:r>
              <a:rPr lang="en-US" sz="1500" b="0" strike="noStrike" spc="-1">
                <a:solidFill>
                  <a:srgbClr val="0F0F55"/>
                </a:solidFill>
                <a:latin typeface="Poppins"/>
              </a:rPr>
              <a:t>Scoping-Bericht und EU-weite Multi-Stakeholder-Konsultation zur Forschungsbewertung durch die Europäische Kommission</a:t>
            </a: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r>
              <a:rPr lang="en-US" sz="1500" b="1" strike="noStrike" spc="-1">
                <a:solidFill>
                  <a:srgbClr val="0F0F55"/>
                </a:solidFill>
                <a:latin typeface="Poppins"/>
              </a:rPr>
              <a:t>Januar-Juli 2022 </a:t>
            </a:r>
            <a:r>
              <a:rPr lang="en-US" sz="1500" b="0" strike="noStrike" spc="-1">
                <a:solidFill>
                  <a:srgbClr val="0F0F55"/>
                </a:solidFill>
                <a:latin typeface="Poppins"/>
              </a:rPr>
              <a:t>Ausarbeitung des Abkommens</a:t>
            </a:r>
            <a:endParaRPr lang="de-DE" sz="1500" b="0" strike="noStrike" spc="-1">
              <a:solidFill>
                <a:srgbClr val="000000"/>
              </a:solidFill>
              <a:latin typeface="Arial"/>
            </a:endParaRPr>
          </a:p>
        </p:txBody>
      </p:sp>
      <p:sp>
        <p:nvSpPr>
          <p:cNvPr id="144" name="TextBox 1453"/>
          <p:cNvSpPr/>
          <p:nvPr/>
        </p:nvSpPr>
        <p:spPr>
          <a:xfrm>
            <a:off x="3479760" y="3171960"/>
            <a:ext cx="1877760" cy="146124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tabLst>
                <a:tab pos="0" algn="l"/>
              </a:tabLst>
            </a:pPr>
            <a:r>
              <a:rPr lang="en-US" sz="1500" b="1" strike="noStrike" spc="-1">
                <a:solidFill>
                  <a:srgbClr val="0F0F55"/>
                </a:solidFill>
                <a:latin typeface="Poppins"/>
              </a:rPr>
              <a:t>20. Juli 2022</a:t>
            </a: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r>
              <a:rPr lang="en-US" sz="1500" b="0" strike="noStrike" spc="-1">
                <a:solidFill>
                  <a:srgbClr val="0F0F55"/>
                </a:solidFill>
                <a:latin typeface="Poppins"/>
              </a:rPr>
              <a:t>Veröffentlichung des Abkommens </a:t>
            </a:r>
            <a:endParaRPr lang="de-DE" sz="1500" b="0" strike="noStrike" spc="-1">
              <a:solidFill>
                <a:srgbClr val="000000"/>
              </a:solidFill>
              <a:latin typeface="Arial"/>
            </a:endParaRPr>
          </a:p>
        </p:txBody>
      </p:sp>
      <p:sp>
        <p:nvSpPr>
          <p:cNvPr id="145" name="Rectangle: Rounded Corners 1454"/>
          <p:cNvSpPr/>
          <p:nvPr/>
        </p:nvSpPr>
        <p:spPr>
          <a:xfrm>
            <a:off x="5600520" y="2838600"/>
            <a:ext cx="1877760" cy="2929680"/>
          </a:xfrm>
          <a:prstGeom prst="roundRect">
            <a:avLst>
              <a:gd name="adj" fmla="val 16667"/>
            </a:avLst>
          </a:prstGeom>
          <a:solidFill>
            <a:srgbClr val="0070C0">
              <a:alpha val="48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tabLst>
                <a:tab pos="0" algn="l"/>
              </a:tabLst>
            </a:pPr>
            <a:r>
              <a:rPr lang="en-US" sz="1800" b="0" strike="noStrike" spc="-1">
                <a:solidFill>
                  <a:srgbClr val="FFFFFF"/>
                </a:solidFill>
                <a:latin typeface="Century Gothic"/>
              </a:rPr>
              <a:t> </a:t>
            </a:r>
            <a:endParaRPr lang="de-DE" sz="1800" b="0" strike="noStrike" spc="-1">
              <a:solidFill>
                <a:srgbClr val="FFFFFF"/>
              </a:solidFill>
              <a:latin typeface="Arial"/>
            </a:endParaRPr>
          </a:p>
        </p:txBody>
      </p:sp>
      <p:sp>
        <p:nvSpPr>
          <p:cNvPr id="146" name="Rectangle: Rounded Corners 1455"/>
          <p:cNvSpPr/>
          <p:nvPr/>
        </p:nvSpPr>
        <p:spPr>
          <a:xfrm>
            <a:off x="7662240" y="2838600"/>
            <a:ext cx="4047840" cy="2929680"/>
          </a:xfrm>
          <a:prstGeom prst="roundRect">
            <a:avLst>
              <a:gd name="adj" fmla="val 16667"/>
            </a:avLst>
          </a:prstGeom>
          <a:solidFill>
            <a:srgbClr val="0070C0">
              <a:alpha val="76000"/>
            </a:srgbClr>
          </a:solidFill>
          <a:ln>
            <a:noFill/>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defTabSz="914400">
              <a:lnSpc>
                <a:spcPct val="100000"/>
              </a:lnSpc>
              <a:tabLst>
                <a:tab pos="0" algn="l"/>
              </a:tabLst>
            </a:pPr>
            <a:endParaRPr lang="en-US" sz="1800" b="0" strike="noStrike" spc="-1">
              <a:solidFill>
                <a:srgbClr val="FFFFFF"/>
              </a:solidFill>
              <a:latin typeface="Century Gothic"/>
            </a:endParaRPr>
          </a:p>
        </p:txBody>
      </p:sp>
      <p:sp>
        <p:nvSpPr>
          <p:cNvPr id="147" name="TextBox 1456"/>
          <p:cNvSpPr/>
          <p:nvPr/>
        </p:nvSpPr>
        <p:spPr>
          <a:xfrm>
            <a:off x="5564520" y="3171960"/>
            <a:ext cx="1949400" cy="123264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tabLst>
                <a:tab pos="0" algn="l"/>
              </a:tabLst>
            </a:pPr>
            <a:r>
              <a:rPr lang="en-US" sz="1500" b="1" strike="noStrike" spc="-1">
                <a:solidFill>
                  <a:srgbClr val="0F0F55"/>
                </a:solidFill>
                <a:latin typeface="Poppins"/>
              </a:rPr>
              <a:t>1. Dezember 2022</a:t>
            </a: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algn="ctr" defTabSz="914400">
              <a:lnSpc>
                <a:spcPct val="100000"/>
              </a:lnSpc>
              <a:tabLst>
                <a:tab pos="0" algn="l"/>
              </a:tabLst>
            </a:pPr>
            <a:r>
              <a:rPr lang="en-US" sz="1500" b="0" strike="noStrike" spc="-1">
                <a:solidFill>
                  <a:srgbClr val="0F0F55"/>
                </a:solidFill>
                <a:latin typeface="Poppins"/>
              </a:rPr>
              <a:t>Satzung von CoARA </a:t>
            </a:r>
            <a:endParaRPr lang="de-DE" sz="1500" b="0" strike="noStrike" spc="-1">
              <a:solidFill>
                <a:srgbClr val="000000"/>
              </a:solidFill>
              <a:latin typeface="Arial"/>
            </a:endParaRPr>
          </a:p>
        </p:txBody>
      </p:sp>
      <p:sp>
        <p:nvSpPr>
          <p:cNvPr id="148" name="TextBox 1457"/>
          <p:cNvSpPr/>
          <p:nvPr/>
        </p:nvSpPr>
        <p:spPr>
          <a:xfrm>
            <a:off x="7713720" y="2912760"/>
            <a:ext cx="4047840" cy="2300400"/>
          </a:xfrm>
          <a:prstGeom prst="rect">
            <a:avLst/>
          </a:prstGeom>
          <a:noFill/>
          <a:ln w="0">
            <a:noFill/>
          </a:ln>
        </p:spPr>
        <p:style>
          <a:lnRef idx="0">
            <a:scrgbClr r="0" g="0" b="0"/>
          </a:lnRef>
          <a:fillRef idx="0">
            <a:scrgbClr r="0" g="0" b="0"/>
          </a:fillRef>
          <a:effectRef idx="0">
            <a:scrgbClr r="0" g="0" b="0"/>
          </a:effectRef>
          <a:fontRef idx="minor"/>
        </p:style>
        <p:txBody>
          <a:bodyPr horzOverflow="overflow" lIns="90000" tIns="45000" rIns="90000" bIns="45000" numCol="1" spcCol="0" anchor="t">
            <a:spAutoFit/>
          </a:bodyPr>
          <a:lstStyle/>
          <a:p>
            <a:pPr algn="ctr" defTabSz="914400">
              <a:lnSpc>
                <a:spcPct val="100000"/>
              </a:lnSpc>
            </a:pPr>
            <a:r>
              <a:rPr lang="en-US" sz="1500" b="1" strike="noStrike" spc="-1">
                <a:solidFill>
                  <a:srgbClr val="0F0F55"/>
                </a:solidFill>
                <a:latin typeface="Poppins"/>
              </a:rPr>
              <a:t>Ende 2024: </a:t>
            </a:r>
            <a:endParaRPr lang="de-DE" sz="1500" b="0" strike="noStrike" spc="-1">
              <a:solidFill>
                <a:srgbClr val="000000"/>
              </a:solidFill>
              <a:latin typeface="Arial"/>
            </a:endParaRPr>
          </a:p>
          <a:p>
            <a:pPr algn="ctr" defTabSz="914400">
              <a:lnSpc>
                <a:spcPct val="100000"/>
              </a:lnSpc>
              <a:tabLst>
                <a:tab pos="0" algn="l"/>
              </a:tabLst>
            </a:pPr>
            <a:endParaRPr lang="de-DE" sz="1500" b="0" strike="noStrike" spc="-1">
              <a:solidFill>
                <a:srgbClr val="000000"/>
              </a:solidFill>
              <a:latin typeface="Arial"/>
            </a:endParaRPr>
          </a:p>
          <a:p>
            <a:pPr marL="285840" indent="-285840" defTabSz="914400">
              <a:lnSpc>
                <a:spcPct val="100000"/>
              </a:lnSpc>
              <a:buClr>
                <a:srgbClr val="0F0F55"/>
              </a:buClr>
              <a:buFont typeface="Wingdings" charset="2"/>
              <a:buChar char=""/>
              <a:tabLst>
                <a:tab pos="0" algn="l"/>
              </a:tabLst>
            </a:pPr>
            <a:r>
              <a:rPr lang="en-US" sz="1500" b="0" strike="noStrike" spc="-1">
                <a:solidFill>
                  <a:srgbClr val="0F0F55"/>
                </a:solidFill>
                <a:latin typeface="Poppins"/>
              </a:rPr>
              <a:t>Eine Koalition mit 700 Mitgliedern </a:t>
            </a:r>
            <a:endParaRPr lang="de-DE" sz="1500" b="0" strike="noStrike" spc="-1">
              <a:solidFill>
                <a:srgbClr val="000000"/>
              </a:solidFill>
              <a:latin typeface="Arial"/>
            </a:endParaRPr>
          </a:p>
          <a:p>
            <a:pPr defTabSz="914400">
              <a:lnSpc>
                <a:spcPct val="100000"/>
              </a:lnSpc>
              <a:tabLst>
                <a:tab pos="0" algn="l"/>
              </a:tabLst>
            </a:pPr>
            <a:r>
              <a:rPr lang="en-US" sz="1000" b="0" strike="noStrike" spc="-1">
                <a:solidFill>
                  <a:srgbClr val="0F0F55"/>
                </a:solidFill>
                <a:latin typeface="Poppins"/>
              </a:rPr>
              <a:t> </a:t>
            </a:r>
            <a:endParaRPr lang="de-DE" sz="1000" b="0" strike="noStrike" spc="-1">
              <a:solidFill>
                <a:srgbClr val="000000"/>
              </a:solidFill>
              <a:latin typeface="Arial"/>
            </a:endParaRPr>
          </a:p>
          <a:p>
            <a:pPr marL="285840" indent="-285840" defTabSz="914400">
              <a:lnSpc>
                <a:spcPct val="100000"/>
              </a:lnSpc>
              <a:buClr>
                <a:srgbClr val="0F0F55"/>
              </a:buClr>
              <a:buFont typeface="Wingdings" charset="2"/>
              <a:buChar char=""/>
              <a:tabLst>
                <a:tab pos="0" algn="l"/>
              </a:tabLst>
            </a:pPr>
            <a:r>
              <a:rPr lang="en-US" sz="1500" b="0" strike="noStrike" spc="-1">
                <a:solidFill>
                  <a:srgbClr val="0F0F55"/>
                </a:solidFill>
                <a:latin typeface="Poppins"/>
              </a:rPr>
              <a:t>13 operative Arbeitsgruppen</a:t>
            </a:r>
            <a:endParaRPr lang="de-DE" sz="1500" b="0" strike="noStrike" spc="-1">
              <a:solidFill>
                <a:srgbClr val="000000"/>
              </a:solidFill>
              <a:latin typeface="Arial"/>
            </a:endParaRPr>
          </a:p>
          <a:p>
            <a:pPr defTabSz="914400">
              <a:lnSpc>
                <a:spcPct val="100000"/>
              </a:lnSpc>
              <a:tabLst>
                <a:tab pos="0" algn="l"/>
              </a:tabLst>
            </a:pPr>
            <a:r>
              <a:rPr lang="en-US" sz="1000" b="0" strike="noStrike" spc="-1">
                <a:solidFill>
                  <a:srgbClr val="0F0F55"/>
                </a:solidFill>
                <a:latin typeface="Poppins"/>
              </a:rPr>
              <a:t> </a:t>
            </a:r>
            <a:endParaRPr lang="de-DE" sz="1000" b="0" strike="noStrike" spc="-1">
              <a:solidFill>
                <a:srgbClr val="000000"/>
              </a:solidFill>
              <a:latin typeface="Arial"/>
            </a:endParaRPr>
          </a:p>
          <a:p>
            <a:pPr marL="285840" indent="-285840" defTabSz="914400">
              <a:lnSpc>
                <a:spcPct val="100000"/>
              </a:lnSpc>
              <a:buClr>
                <a:srgbClr val="0F0F55"/>
              </a:buClr>
              <a:buFont typeface="Wingdings" charset="2"/>
              <a:buChar char=""/>
              <a:tabLst>
                <a:tab pos="0" algn="l"/>
              </a:tabLst>
            </a:pPr>
            <a:r>
              <a:rPr lang="en-US" sz="1500" b="0" strike="noStrike" spc="-1">
                <a:solidFill>
                  <a:srgbClr val="0F0F55"/>
                </a:solidFill>
                <a:latin typeface="Poppins"/>
              </a:rPr>
              <a:t>15 National Chapters</a:t>
            </a:r>
            <a:endParaRPr lang="de-DE" sz="1500" b="0" strike="noStrike" spc="-1">
              <a:solidFill>
                <a:srgbClr val="000000"/>
              </a:solidFill>
              <a:latin typeface="Arial"/>
            </a:endParaRPr>
          </a:p>
          <a:p>
            <a:pPr defTabSz="914400">
              <a:lnSpc>
                <a:spcPct val="100000"/>
              </a:lnSpc>
              <a:tabLst>
                <a:tab pos="0" algn="l"/>
              </a:tabLst>
            </a:pPr>
            <a:r>
              <a:rPr lang="en-US" sz="1000" b="0" strike="noStrike" spc="-1">
                <a:solidFill>
                  <a:srgbClr val="0F0F55"/>
                </a:solidFill>
                <a:latin typeface="Poppins"/>
              </a:rPr>
              <a:t> </a:t>
            </a:r>
            <a:endParaRPr lang="de-DE" sz="1000" b="0" strike="noStrike" spc="-1">
              <a:solidFill>
                <a:srgbClr val="000000"/>
              </a:solidFill>
              <a:latin typeface="Arial"/>
            </a:endParaRPr>
          </a:p>
          <a:p>
            <a:pPr marL="285840" indent="-285840" defTabSz="914400">
              <a:lnSpc>
                <a:spcPct val="100000"/>
              </a:lnSpc>
              <a:buClr>
                <a:srgbClr val="0F0F55"/>
              </a:buClr>
              <a:buFont typeface="Wingdings" charset="2"/>
              <a:buChar char=""/>
              <a:tabLst>
                <a:tab pos="0" algn="l"/>
              </a:tabLst>
            </a:pPr>
            <a:r>
              <a:rPr lang="en-US" sz="1500" b="0" strike="noStrike" spc="-1">
                <a:solidFill>
                  <a:srgbClr val="0F0F55"/>
                </a:solidFill>
                <a:latin typeface="Poppins"/>
              </a:rPr>
              <a:t>Politischer Impact (ERC, REF usw.)</a:t>
            </a:r>
            <a:endParaRPr lang="de-DE" sz="1500" b="0" strike="noStrike" spc="-1">
              <a:solidFill>
                <a:srgbClr val="000000"/>
              </a:solidFill>
              <a:latin typeface="Arial"/>
            </a:endParaRPr>
          </a:p>
          <a:p>
            <a:pPr defTabSz="914400">
              <a:lnSpc>
                <a:spcPct val="100000"/>
              </a:lnSpc>
              <a:tabLst>
                <a:tab pos="0" algn="l"/>
              </a:tabLst>
            </a:pPr>
            <a:r>
              <a:rPr lang="en-US" sz="1000" b="0" strike="noStrike" spc="-1">
                <a:solidFill>
                  <a:srgbClr val="0F0F55"/>
                </a:solidFill>
                <a:latin typeface="Poppins"/>
              </a:rPr>
              <a:t> </a:t>
            </a:r>
            <a:endParaRPr lang="de-DE" sz="1000" b="0" strike="noStrike" spc="-1">
              <a:solidFill>
                <a:srgbClr val="000000"/>
              </a:solidFill>
              <a:latin typeface="Arial"/>
            </a:endParaRPr>
          </a:p>
          <a:p>
            <a:pPr marL="285840" indent="-285840" defTabSz="914400">
              <a:lnSpc>
                <a:spcPct val="100000"/>
              </a:lnSpc>
              <a:buClr>
                <a:srgbClr val="0F0F55"/>
              </a:buClr>
              <a:buFont typeface="Wingdings" charset="2"/>
              <a:buChar char=""/>
              <a:tabLst>
                <a:tab pos="0" algn="l"/>
              </a:tabLst>
            </a:pPr>
            <a:r>
              <a:rPr lang="en-US" sz="1500" b="0" strike="noStrike" spc="-1">
                <a:solidFill>
                  <a:srgbClr val="0F0F55"/>
                </a:solidFill>
                <a:latin typeface="Poppins"/>
              </a:rPr>
              <a:t>Projekt CoARA Boost läuft an </a:t>
            </a:r>
            <a:endParaRPr lang="de-DE" sz="1500" b="0" strike="noStrike" spc="-1">
              <a:solidFill>
                <a:srgbClr val="000000"/>
              </a:solidFill>
              <a:latin typeface="Arial"/>
            </a:endParaRPr>
          </a:p>
        </p:txBody>
      </p:sp>
      <p:cxnSp>
        <p:nvCxnSpPr>
          <p:cNvPr id="149" name="Straight Connector 1479"/>
          <p:cNvCxnSpPr/>
          <p:nvPr/>
        </p:nvCxnSpPr>
        <p:spPr>
          <a:xfrm>
            <a:off x="4419000" y="2546280"/>
            <a:ext cx="720" cy="293040"/>
          </a:xfrm>
          <a:prstGeom prst="straightConnector1">
            <a:avLst/>
          </a:prstGeom>
          <a:ln w="38100" cap="rnd">
            <a:solidFill>
              <a:srgbClr val="4472C4"/>
            </a:solidFill>
            <a:prstDash val="sysDot"/>
            <a:round/>
          </a:ln>
        </p:spPr>
      </p:cxnSp>
      <p:cxnSp>
        <p:nvCxnSpPr>
          <p:cNvPr id="150" name="Straight Connector 1480"/>
          <p:cNvCxnSpPr/>
          <p:nvPr/>
        </p:nvCxnSpPr>
        <p:spPr>
          <a:xfrm>
            <a:off x="6539400" y="2546280"/>
            <a:ext cx="720" cy="293040"/>
          </a:xfrm>
          <a:prstGeom prst="straightConnector1">
            <a:avLst/>
          </a:prstGeom>
          <a:ln w="38100" cap="rnd">
            <a:solidFill>
              <a:srgbClr val="4472C4"/>
            </a:solidFill>
            <a:prstDash val="sysDot"/>
            <a:round/>
          </a:ln>
        </p:spPr>
      </p:cxnSp>
      <p:cxnSp>
        <p:nvCxnSpPr>
          <p:cNvPr id="151" name="Straight Connector 1481"/>
          <p:cNvCxnSpPr/>
          <p:nvPr/>
        </p:nvCxnSpPr>
        <p:spPr>
          <a:xfrm>
            <a:off x="9738000" y="2546280"/>
            <a:ext cx="720" cy="293040"/>
          </a:xfrm>
          <a:prstGeom prst="straightConnector1">
            <a:avLst/>
          </a:prstGeom>
          <a:ln w="38100" cap="rnd">
            <a:solidFill>
              <a:srgbClr val="4472C4"/>
            </a:solidFill>
            <a:prstDash val="sysDot"/>
            <a:round/>
          </a:ln>
        </p:spPr>
      </p:cxnSp>
      <p:grpSp>
        <p:nvGrpSpPr>
          <p:cNvPr id="152" name="Group 8"/>
          <p:cNvGrpSpPr/>
          <p:nvPr/>
        </p:nvGrpSpPr>
        <p:grpSpPr>
          <a:xfrm>
            <a:off x="2619000" y="5942160"/>
            <a:ext cx="4513680" cy="927720"/>
            <a:chOff x="2619000" y="5942160"/>
            <a:chExt cx="4513680" cy="927720"/>
          </a:xfrm>
        </p:grpSpPr>
        <p:sp>
          <p:nvSpPr>
            <p:cNvPr id="153" name="Freeform 9"/>
            <p:cNvSpPr/>
            <p:nvPr/>
          </p:nvSpPr>
          <p:spPr>
            <a:xfrm>
              <a:off x="5524200" y="5942160"/>
              <a:ext cx="1608480" cy="927720"/>
            </a:xfrm>
            <a:custGeom>
              <a:avLst/>
              <a:gdLst>
                <a:gd name="textAreaLeft" fmla="*/ 0 w 1608480"/>
                <a:gd name="textAreaRight" fmla="*/ 1609200 w 1608480"/>
                <a:gd name="textAreaTop" fmla="*/ 0 h 927720"/>
                <a:gd name="textAreaBottom" fmla="*/ 928440 h 927720"/>
              </a:gdLst>
              <a:ahLst/>
              <a:cxnLst/>
              <a:rect l="textAreaLeft" t="textAreaTop" r="textAreaRight" b="textAreaBottom"/>
              <a:pathLst>
                <a:path w="2145661" h="1237881">
                  <a:moveTo>
                    <a:pt x="0" y="0"/>
                  </a:moveTo>
                  <a:lnTo>
                    <a:pt x="2145661" y="0"/>
                  </a:lnTo>
                  <a:lnTo>
                    <a:pt x="2145661" y="1237881"/>
                  </a:lnTo>
                  <a:lnTo>
                    <a:pt x="0" y="1237881"/>
                  </a:lnTo>
                  <a:lnTo>
                    <a:pt x="0" y="0"/>
                  </a:lnTo>
                  <a:close/>
                </a:path>
              </a:pathLst>
            </a:custGeom>
            <a:blipFill rotWithShape="0">
              <a:blip r:embed="rId15"/>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sp>
          <p:nvSpPr>
            <p:cNvPr id="154" name="Freeform 10"/>
            <p:cNvSpPr/>
            <p:nvPr/>
          </p:nvSpPr>
          <p:spPr>
            <a:xfrm>
              <a:off x="2619000" y="6102000"/>
              <a:ext cx="2603520" cy="578880"/>
            </a:xfrm>
            <a:custGeom>
              <a:avLst/>
              <a:gdLst>
                <a:gd name="textAreaLeft" fmla="*/ 0 w 2603520"/>
                <a:gd name="textAreaRight" fmla="*/ 2604240 w 2603520"/>
                <a:gd name="textAreaTop" fmla="*/ 0 h 578880"/>
                <a:gd name="textAreaBottom" fmla="*/ 579600 h 578880"/>
              </a:gdLst>
              <a:ahLst/>
              <a:cxnLst/>
              <a:rect l="textAreaLeft" t="textAreaTop" r="textAreaRight" b="textAreaBottom"/>
              <a:pathLst>
                <a:path w="3472528" h="772637">
                  <a:moveTo>
                    <a:pt x="0" y="0"/>
                  </a:moveTo>
                  <a:lnTo>
                    <a:pt x="3472528" y="0"/>
                  </a:lnTo>
                  <a:lnTo>
                    <a:pt x="3472528" y="772637"/>
                  </a:lnTo>
                  <a:lnTo>
                    <a:pt x="0" y="772637"/>
                  </a:lnTo>
                  <a:lnTo>
                    <a:pt x="0" y="0"/>
                  </a:lnTo>
                  <a:close/>
                </a:path>
              </a:pathLst>
            </a:custGeom>
            <a:blipFill rotWithShape="0">
              <a:blip r:embed="rId16"/>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400">
                <a:lnSpc>
                  <a:spcPct val="100000"/>
                </a:lnSpc>
                <a:tabLst>
                  <a:tab pos="0" algn="l"/>
                </a:tabLst>
              </a:pPr>
              <a:endParaRPr lang="en-GB" sz="1800" b="0" strike="noStrike" spc="-1">
                <a:solidFill>
                  <a:srgbClr val="000000"/>
                </a:solidFill>
                <a:latin typeface="Century Gothic"/>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Group 74"/>
          <p:cNvGrpSpPr/>
          <p:nvPr/>
        </p:nvGrpSpPr>
        <p:grpSpPr>
          <a:xfrm>
            <a:off x="1218240" y="1214640"/>
            <a:ext cx="10866240" cy="4914000"/>
            <a:chOff x="1218240" y="1214640"/>
            <a:chExt cx="10866240" cy="4914000"/>
          </a:xfrm>
        </p:grpSpPr>
        <p:sp>
          <p:nvSpPr>
            <p:cNvPr id="156" name="Rectangle: Rounded Corners 72"/>
            <p:cNvSpPr/>
            <p:nvPr/>
          </p:nvSpPr>
          <p:spPr>
            <a:xfrm>
              <a:off x="5124960" y="2913120"/>
              <a:ext cx="1832040" cy="2485440"/>
            </a:xfrm>
            <a:prstGeom prst="roundRect">
              <a:avLst>
                <a:gd name="adj" fmla="val 16667"/>
              </a:avLst>
            </a:prstGeom>
            <a:solidFill>
              <a:schemeClr val="bg1"/>
            </a:solidFill>
            <a:ln cap="rnd">
              <a:solidFill>
                <a:srgbClr val="00B0F0"/>
              </a:solidFill>
              <a:round/>
            </a:ln>
          </p:spPr>
          <p:style>
            <a:lnRef idx="2">
              <a:schemeClr val="accent1">
                <a:shade val="15000"/>
              </a:schemeClr>
            </a:lnRef>
            <a:fillRef idx="1">
              <a:schemeClr val="accent1"/>
            </a:fillRef>
            <a:effectRef idx="0">
              <a:schemeClr val="accent1"/>
            </a:effectRef>
            <a:fontRef idx="minor"/>
          </p:style>
          <p:txBody>
            <a:bodyPr lIns="90000" tIns="45000" rIns="90000" bIns="45000" anchor="ctr">
              <a:noAutofit/>
            </a:bodyPr>
            <a:lstStyle/>
            <a:p>
              <a:pPr algn="ctr" defTabSz="914400">
                <a:lnSpc>
                  <a:spcPct val="100000"/>
                </a:lnSpc>
              </a:pPr>
              <a:endParaRPr lang="en-GB" sz="1800" b="0" strike="noStrike" spc="-1">
                <a:solidFill>
                  <a:schemeClr val="lt1"/>
                </a:solidFill>
                <a:latin typeface="Century Gothic"/>
              </a:endParaRPr>
            </a:p>
          </p:txBody>
        </p:sp>
        <p:grpSp>
          <p:nvGrpSpPr>
            <p:cNvPr id="157" name="Group 13"/>
            <p:cNvGrpSpPr/>
            <p:nvPr/>
          </p:nvGrpSpPr>
          <p:grpSpPr>
            <a:xfrm>
              <a:off x="3012840" y="1214640"/>
              <a:ext cx="799560" cy="799560"/>
              <a:chOff x="3012840" y="1214640"/>
              <a:chExt cx="799560" cy="799560"/>
            </a:xfrm>
          </p:grpSpPr>
          <p:sp>
            <p:nvSpPr>
              <p:cNvPr id="158" name="Freeform 14"/>
              <p:cNvSpPr/>
              <p:nvPr/>
            </p:nvSpPr>
            <p:spPr>
              <a:xfrm rot="10800000">
                <a:off x="3012840" y="1214640"/>
                <a:ext cx="799560" cy="799560"/>
              </a:xfrm>
              <a:custGeom>
                <a:avLst/>
                <a:gdLst>
                  <a:gd name="textAreaLeft" fmla="*/ 0 w 799560"/>
                  <a:gd name="textAreaRight" fmla="*/ 800280 w 799560"/>
                  <a:gd name="textAreaTop" fmla="*/ 0 h 799560"/>
                  <a:gd name="textAreaBottom" fmla="*/ 800280 h 799560"/>
                </a:gdLst>
                <a:ahLst/>
                <a:cxnLst/>
                <a:rect l="textAreaLeft" t="textAreaTop" r="textAreaRight" b="textAreaBottom"/>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1F2F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59" name="Freeform 15"/>
              <p:cNvSpPr/>
              <p:nvPr/>
            </p:nvSpPr>
            <p:spPr>
              <a:xfrm rot="10800000">
                <a:off x="3074400" y="1276200"/>
                <a:ext cx="676440" cy="676440"/>
              </a:xfrm>
              <a:custGeom>
                <a:avLst/>
                <a:gdLst>
                  <a:gd name="textAreaLeft" fmla="*/ 0 w 676440"/>
                  <a:gd name="textAreaRight" fmla="*/ 677160 w 676440"/>
                  <a:gd name="textAreaTop" fmla="*/ 0 h 676440"/>
                  <a:gd name="textAreaBottom" fmla="*/ 677160 h 676440"/>
                </a:gdLst>
                <a:ahLst/>
                <a:cxnLst/>
                <a:rect l="textAreaLeft" t="textAreaTop" r="textAreaRight" b="textAreaBottom"/>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5CE1E6"/>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60" name="Group 13"/>
            <p:cNvGrpSpPr/>
            <p:nvPr/>
          </p:nvGrpSpPr>
          <p:grpSpPr>
            <a:xfrm>
              <a:off x="8648280" y="1216800"/>
              <a:ext cx="799560" cy="799560"/>
              <a:chOff x="8648280" y="1216800"/>
              <a:chExt cx="799560" cy="799560"/>
            </a:xfrm>
          </p:grpSpPr>
          <p:sp>
            <p:nvSpPr>
              <p:cNvPr id="161" name="Freeform 14"/>
              <p:cNvSpPr/>
              <p:nvPr/>
            </p:nvSpPr>
            <p:spPr>
              <a:xfrm rot="10800000">
                <a:off x="8648280" y="1216800"/>
                <a:ext cx="799560" cy="799560"/>
              </a:xfrm>
              <a:custGeom>
                <a:avLst/>
                <a:gdLst>
                  <a:gd name="textAreaLeft" fmla="*/ 0 w 799560"/>
                  <a:gd name="textAreaRight" fmla="*/ 800280 w 799560"/>
                  <a:gd name="textAreaTop" fmla="*/ 0 h 799560"/>
                  <a:gd name="textAreaBottom" fmla="*/ 800280 h 799560"/>
                </a:gdLst>
                <a:ahLst/>
                <a:cxnLst/>
                <a:rect l="textAreaLeft" t="textAreaTop" r="textAreaRight" b="textAreaBottom"/>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F1F2F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62" name="Freeform 15"/>
              <p:cNvSpPr/>
              <p:nvPr/>
            </p:nvSpPr>
            <p:spPr>
              <a:xfrm rot="10800000">
                <a:off x="8699040" y="1278360"/>
                <a:ext cx="676440" cy="676440"/>
              </a:xfrm>
              <a:custGeom>
                <a:avLst/>
                <a:gdLst>
                  <a:gd name="textAreaLeft" fmla="*/ 0 w 676440"/>
                  <a:gd name="textAreaRight" fmla="*/ 677160 w 676440"/>
                  <a:gd name="textAreaTop" fmla="*/ 0 h 676440"/>
                  <a:gd name="textAreaBottom" fmla="*/ 677160 h 676440"/>
                </a:gdLst>
                <a:ahLst/>
                <a:cxnLst/>
                <a:rect l="textAreaLeft" t="textAreaTop" r="textAreaRight" b="textAreaBottom"/>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5171FF"/>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63" name="Group 7"/>
            <p:cNvGrpSpPr/>
            <p:nvPr/>
          </p:nvGrpSpPr>
          <p:grpSpPr>
            <a:xfrm>
              <a:off x="6705000" y="1851480"/>
              <a:ext cx="4672440" cy="706320"/>
              <a:chOff x="6705000" y="1851480"/>
              <a:chExt cx="4672440" cy="706320"/>
            </a:xfrm>
          </p:grpSpPr>
          <p:sp>
            <p:nvSpPr>
              <p:cNvPr id="164" name="Freeform 8"/>
              <p:cNvSpPr/>
              <p:nvPr/>
            </p:nvSpPr>
            <p:spPr>
              <a:xfrm rot="16200000">
                <a:off x="8687880" y="-131400"/>
                <a:ext cx="706320" cy="4672440"/>
              </a:xfrm>
              <a:custGeom>
                <a:avLst/>
                <a:gdLst>
                  <a:gd name="textAreaLeft" fmla="*/ 0 w 706320"/>
                  <a:gd name="textAreaRight" fmla="*/ 707040 w 706320"/>
                  <a:gd name="textAreaTop" fmla="*/ 0 h 4672440"/>
                  <a:gd name="textAreaBottom" fmla="*/ 4673160 h 4672440"/>
                </a:gdLst>
                <a:ahLst/>
                <a:cxnLst/>
                <a:rect l="textAreaLeft" t="textAreaTop" r="textAreaRight" b="textAreaBottom"/>
                <a:pathLst>
                  <a:path w="2771140" h="32367144">
                    <a:moveTo>
                      <a:pt x="0" y="0"/>
                    </a:moveTo>
                    <a:lnTo>
                      <a:pt x="0" y="31464176"/>
                    </a:lnTo>
                    <a:lnTo>
                      <a:pt x="1384300" y="32367144"/>
                    </a:lnTo>
                    <a:lnTo>
                      <a:pt x="2771140" y="31464176"/>
                    </a:lnTo>
                    <a:lnTo>
                      <a:pt x="2771140" y="0"/>
                    </a:lnTo>
                    <a:close/>
                  </a:path>
                </a:pathLst>
              </a:custGeom>
              <a:solidFill>
                <a:srgbClr val="5271FF"/>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65" name="Group 20"/>
            <p:cNvGrpSpPr/>
            <p:nvPr/>
          </p:nvGrpSpPr>
          <p:grpSpPr>
            <a:xfrm>
              <a:off x="6653880" y="1840320"/>
              <a:ext cx="378360" cy="717120"/>
              <a:chOff x="6653880" y="1840320"/>
              <a:chExt cx="378360" cy="717120"/>
            </a:xfrm>
          </p:grpSpPr>
          <p:sp>
            <p:nvSpPr>
              <p:cNvPr id="166" name="Freeform 21"/>
              <p:cNvSpPr/>
              <p:nvPr/>
            </p:nvSpPr>
            <p:spPr>
              <a:xfrm rot="16200000">
                <a:off x="6484320" y="2009520"/>
                <a:ext cx="717120" cy="378360"/>
              </a:xfrm>
              <a:custGeom>
                <a:avLst/>
                <a:gdLst>
                  <a:gd name="textAreaLeft" fmla="*/ 0 w 717120"/>
                  <a:gd name="textAreaRight" fmla="*/ 717840 w 717120"/>
                  <a:gd name="textAreaTop" fmla="*/ 0 h 378360"/>
                  <a:gd name="textAreaBottom" fmla="*/ 379080 h 378360"/>
                </a:gdLst>
                <a:ahLst/>
                <a:cxnLst/>
                <a:rect l="textAreaLeft" t="textAreaTop" r="textAreaRight" b="textAreaBottom"/>
                <a:pathLst>
                  <a:path w="2771140" h="1464193">
                    <a:moveTo>
                      <a:pt x="0" y="0"/>
                    </a:moveTo>
                    <a:lnTo>
                      <a:pt x="0" y="561223"/>
                    </a:lnTo>
                    <a:lnTo>
                      <a:pt x="1384300" y="1464193"/>
                    </a:lnTo>
                    <a:lnTo>
                      <a:pt x="2771140" y="561223"/>
                    </a:lnTo>
                    <a:lnTo>
                      <a:pt x="277114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sp>
          <p:nvSpPr>
            <p:cNvPr id="167" name="Freeform 74"/>
            <p:cNvSpPr/>
            <p:nvPr/>
          </p:nvSpPr>
          <p:spPr>
            <a:xfrm>
              <a:off x="6015600" y="2139120"/>
              <a:ext cx="180360" cy="180360"/>
            </a:xfrm>
            <a:custGeom>
              <a:avLst/>
              <a:gdLst>
                <a:gd name="textAreaLeft" fmla="*/ 0 w 180360"/>
                <a:gd name="textAreaRight" fmla="*/ 181080 w 180360"/>
                <a:gd name="textAreaTop" fmla="*/ 0 h 180360"/>
                <a:gd name="textAreaBottom" fmla="*/ 181080 h 180360"/>
              </a:gdLst>
              <a:ahLst/>
              <a:cxnLst/>
              <a:rect l="textAreaLeft" t="textAreaTop" r="textAreaRight" b="textAreaBottom"/>
              <a:pathLst>
                <a:path w="271439" h="271439">
                  <a:moveTo>
                    <a:pt x="0" y="0"/>
                  </a:moveTo>
                  <a:lnTo>
                    <a:pt x="271439" y="0"/>
                  </a:lnTo>
                  <a:lnTo>
                    <a:pt x="271439" y="271438"/>
                  </a:lnTo>
                  <a:lnTo>
                    <a:pt x="0" y="271438"/>
                  </a:lnTo>
                  <a:lnTo>
                    <a:pt x="0" y="0"/>
                  </a:lnTo>
                  <a:close/>
                </a:path>
              </a:pathLst>
            </a:custGeom>
            <a:blipFill rotWithShape="0">
              <a:blip r:embed="rId3">
                <a:extLst>
                  <a:ext uri="{96DAC541-7B7A-43D3-8B79-37D633B846F1}">
                    <asvg:svgBlip xmlns:asvg="http://schemas.microsoft.com/office/drawing/2016/SVG/main" r:embed="rId4"/>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nvGrpSpPr>
            <p:cNvPr id="168" name="Group 9"/>
            <p:cNvGrpSpPr/>
            <p:nvPr/>
          </p:nvGrpSpPr>
          <p:grpSpPr>
            <a:xfrm>
              <a:off x="1218240" y="1861560"/>
              <a:ext cx="4333320" cy="695880"/>
              <a:chOff x="1218240" y="1861560"/>
              <a:chExt cx="4333320" cy="695880"/>
            </a:xfrm>
          </p:grpSpPr>
          <p:sp>
            <p:nvSpPr>
              <p:cNvPr id="169" name="Freeform 10"/>
              <p:cNvSpPr/>
              <p:nvPr/>
            </p:nvSpPr>
            <p:spPr>
              <a:xfrm rot="16200000">
                <a:off x="3036960" y="42840"/>
                <a:ext cx="695880" cy="4333320"/>
              </a:xfrm>
              <a:custGeom>
                <a:avLst/>
                <a:gdLst>
                  <a:gd name="textAreaLeft" fmla="*/ 0 w 695880"/>
                  <a:gd name="textAreaRight" fmla="*/ 696600 w 695880"/>
                  <a:gd name="textAreaTop" fmla="*/ 0 h 4333320"/>
                  <a:gd name="textAreaBottom" fmla="*/ 4334040 h 4333320"/>
                </a:gdLst>
                <a:ahLst/>
                <a:cxnLst/>
                <a:rect l="textAreaLeft" t="textAreaTop" r="textAreaRight" b="textAreaBottom"/>
                <a:pathLst>
                  <a:path w="2771140" h="12711739">
                    <a:moveTo>
                      <a:pt x="0" y="0"/>
                    </a:moveTo>
                    <a:lnTo>
                      <a:pt x="0" y="11808769"/>
                    </a:lnTo>
                    <a:lnTo>
                      <a:pt x="1384300" y="12711739"/>
                    </a:lnTo>
                    <a:lnTo>
                      <a:pt x="2771140" y="11808769"/>
                    </a:lnTo>
                    <a:lnTo>
                      <a:pt x="2771140" y="0"/>
                    </a:lnTo>
                    <a:close/>
                  </a:path>
                </a:pathLst>
              </a:custGeom>
              <a:solidFill>
                <a:srgbClr val="5CE1E6"/>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70" name="Group 11"/>
            <p:cNvGrpSpPr/>
            <p:nvPr/>
          </p:nvGrpSpPr>
          <p:grpSpPr>
            <a:xfrm>
              <a:off x="1218240" y="1850760"/>
              <a:ext cx="353520" cy="717120"/>
              <a:chOff x="1218240" y="1850760"/>
              <a:chExt cx="353520" cy="717120"/>
            </a:xfrm>
          </p:grpSpPr>
          <p:sp>
            <p:nvSpPr>
              <p:cNvPr id="171" name="Freeform 12"/>
              <p:cNvSpPr/>
              <p:nvPr/>
            </p:nvSpPr>
            <p:spPr>
              <a:xfrm rot="16200000">
                <a:off x="1036440" y="2032560"/>
                <a:ext cx="717120" cy="353520"/>
              </a:xfrm>
              <a:custGeom>
                <a:avLst/>
                <a:gdLst>
                  <a:gd name="textAreaLeft" fmla="*/ 0 w 717120"/>
                  <a:gd name="textAreaRight" fmla="*/ 717840 w 717120"/>
                  <a:gd name="textAreaTop" fmla="*/ 0 h 353520"/>
                  <a:gd name="textAreaBottom" fmla="*/ 354240 h 353520"/>
                </a:gdLst>
                <a:ahLst/>
                <a:cxnLst/>
                <a:rect l="textAreaLeft" t="textAreaTop" r="textAreaRight" b="textAreaBottom"/>
                <a:pathLst>
                  <a:path w="2771140" h="1367073">
                    <a:moveTo>
                      <a:pt x="0" y="0"/>
                    </a:moveTo>
                    <a:lnTo>
                      <a:pt x="0" y="464103"/>
                    </a:lnTo>
                    <a:lnTo>
                      <a:pt x="1384300" y="1367073"/>
                    </a:lnTo>
                    <a:lnTo>
                      <a:pt x="2771140" y="464103"/>
                    </a:lnTo>
                    <a:lnTo>
                      <a:pt x="2771140" y="0"/>
                    </a:lnTo>
                    <a:close/>
                  </a:path>
                </a:pathLst>
              </a:custGeom>
              <a:solidFill>
                <a:schemeClr val="bg1"/>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sp>
          <p:nvSpPr>
            <p:cNvPr id="172" name="Freeform 19"/>
            <p:cNvSpPr/>
            <p:nvPr/>
          </p:nvSpPr>
          <p:spPr>
            <a:xfrm>
              <a:off x="3200040" y="1349280"/>
              <a:ext cx="443880" cy="473400"/>
            </a:xfrm>
            <a:custGeom>
              <a:avLst/>
              <a:gdLst>
                <a:gd name="textAreaLeft" fmla="*/ 0 w 443880"/>
                <a:gd name="textAreaRight" fmla="*/ 444600 w 443880"/>
                <a:gd name="textAreaTop" fmla="*/ 0 h 473400"/>
                <a:gd name="textAreaBottom" fmla="*/ 474120 h 473400"/>
              </a:gdLst>
              <a:ahLst/>
              <a:cxnLst/>
              <a:rect l="textAreaLeft" t="textAreaTop" r="textAreaRight" b="textAreaBottom"/>
              <a:pathLst>
                <a:path w="666870" h="711328">
                  <a:moveTo>
                    <a:pt x="0" y="0"/>
                  </a:moveTo>
                  <a:lnTo>
                    <a:pt x="666870" y="0"/>
                  </a:lnTo>
                  <a:lnTo>
                    <a:pt x="666870" y="711329"/>
                  </a:lnTo>
                  <a:lnTo>
                    <a:pt x="0" y="711329"/>
                  </a:lnTo>
                  <a:lnTo>
                    <a:pt x="0" y="0"/>
                  </a:lnTo>
                  <a:close/>
                </a:path>
              </a:pathLst>
            </a:custGeom>
            <a:blipFill rotWithShape="0">
              <a:blip r:embed="rId5">
                <a:extLst>
                  <a:ext uri="{96DAC541-7B7A-43D3-8B79-37D633B846F1}">
                    <asvg:svgBlip xmlns:asvg="http://schemas.microsoft.com/office/drawing/2016/SVG/main" r:embed="rId6"/>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nvGrpSpPr>
            <p:cNvPr id="173" name="Group 27"/>
            <p:cNvGrpSpPr/>
            <p:nvPr/>
          </p:nvGrpSpPr>
          <p:grpSpPr>
            <a:xfrm>
              <a:off x="1675440" y="2689560"/>
              <a:ext cx="3176280" cy="3439080"/>
              <a:chOff x="1675440" y="2689560"/>
              <a:chExt cx="3176280" cy="3439080"/>
            </a:xfrm>
          </p:grpSpPr>
          <p:sp>
            <p:nvSpPr>
              <p:cNvPr id="174" name="Freeform 28"/>
              <p:cNvSpPr/>
              <p:nvPr/>
            </p:nvSpPr>
            <p:spPr>
              <a:xfrm>
                <a:off x="1675440" y="2689560"/>
                <a:ext cx="3176280" cy="3439080"/>
              </a:xfrm>
              <a:custGeom>
                <a:avLst/>
                <a:gdLst>
                  <a:gd name="textAreaLeft" fmla="*/ 0 w 3176280"/>
                  <a:gd name="textAreaRight" fmla="*/ 3177000 w 3176280"/>
                  <a:gd name="textAreaTop" fmla="*/ 0 h 3439080"/>
                  <a:gd name="textAreaBottom" fmla="*/ 3439800 h 3439080"/>
                </a:gdLst>
                <a:ahLst/>
                <a:cxnLst/>
                <a:rect l="textAreaLeft" t="textAreaTop" r="textAreaRight" b="textAreaBottom"/>
                <a:pathLst>
                  <a:path w="1198958" h="988795">
                    <a:moveTo>
                      <a:pt x="58485" y="0"/>
                    </a:moveTo>
                    <a:lnTo>
                      <a:pt x="1140473" y="0"/>
                    </a:lnTo>
                    <a:cubicBezTo>
                      <a:pt x="1172773" y="0"/>
                      <a:pt x="1198958" y="26184"/>
                      <a:pt x="1198958" y="58485"/>
                    </a:cubicBezTo>
                    <a:lnTo>
                      <a:pt x="1198958" y="930311"/>
                    </a:lnTo>
                    <a:cubicBezTo>
                      <a:pt x="1198958" y="945822"/>
                      <a:pt x="1192796" y="960698"/>
                      <a:pt x="1181828" y="971666"/>
                    </a:cubicBezTo>
                    <a:cubicBezTo>
                      <a:pt x="1170860" y="982634"/>
                      <a:pt x="1155984" y="988795"/>
                      <a:pt x="1140473" y="988795"/>
                    </a:cubicBezTo>
                    <a:lnTo>
                      <a:pt x="58485" y="988795"/>
                    </a:lnTo>
                    <a:cubicBezTo>
                      <a:pt x="26184" y="988795"/>
                      <a:pt x="0" y="962611"/>
                      <a:pt x="0" y="930311"/>
                    </a:cubicBezTo>
                    <a:lnTo>
                      <a:pt x="0" y="58485"/>
                    </a:lnTo>
                    <a:cubicBezTo>
                      <a:pt x="0" y="26184"/>
                      <a:pt x="26184" y="0"/>
                      <a:pt x="58485" y="0"/>
                    </a:cubicBezTo>
                    <a:close/>
                  </a:path>
                </a:pathLst>
              </a:custGeom>
              <a:solidFill>
                <a:srgbClr val="DFEEFA"/>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75" name="TextBox 29"/>
              <p:cNvSpPr/>
              <p:nvPr/>
            </p:nvSpPr>
            <p:spPr>
              <a:xfrm>
                <a:off x="1675440" y="2689560"/>
                <a:ext cx="2153160" cy="2755440"/>
              </a:xfrm>
              <a:prstGeom prst="rect">
                <a:avLst/>
              </a:prstGeom>
              <a:noFill/>
              <a:ln w="0">
                <a:noFill/>
              </a:ln>
            </p:spPr>
            <p:style>
              <a:lnRef idx="0">
                <a:scrgbClr r="0" g="0" b="0"/>
              </a:lnRef>
              <a:fillRef idx="0">
                <a:scrgbClr r="0" g="0" b="0"/>
              </a:fillRef>
              <a:effectRef idx="0">
                <a:scrgbClr r="0" g="0" b="0"/>
              </a:effectRef>
              <a:fontRef idx="minor"/>
            </p:style>
            <p:txBody>
              <a:bodyPr lIns="33840" tIns="33840" rIns="33840" bIns="33840" anchor="ctr">
                <a:noAutofit/>
              </a:bodyPr>
              <a:lstStyle/>
              <a:p>
                <a:pPr algn="ctr" defTabSz="609480">
                  <a:lnSpc>
                    <a:spcPts val="1120"/>
                  </a:lnSpc>
                  <a:tabLst>
                    <a:tab pos="0" algn="l"/>
                  </a:tabLst>
                </a:pPr>
                <a:endParaRPr lang="en-US" sz="1200" b="0" strike="noStrike" spc="-1">
                  <a:solidFill>
                    <a:srgbClr val="000000"/>
                  </a:solidFill>
                  <a:latin typeface="Calibri"/>
                </a:endParaRPr>
              </a:p>
            </p:txBody>
          </p:sp>
        </p:grpSp>
        <p:grpSp>
          <p:nvGrpSpPr>
            <p:cNvPr id="176" name="Group 30"/>
            <p:cNvGrpSpPr/>
            <p:nvPr/>
          </p:nvGrpSpPr>
          <p:grpSpPr>
            <a:xfrm>
              <a:off x="3097800" y="3161160"/>
              <a:ext cx="2153160" cy="2153160"/>
              <a:chOff x="3097800" y="3161160"/>
              <a:chExt cx="2153160" cy="2153160"/>
            </a:xfrm>
          </p:grpSpPr>
          <p:sp>
            <p:nvSpPr>
              <p:cNvPr id="177" name="Freeform 31"/>
              <p:cNvSpPr/>
              <p:nvPr/>
            </p:nvSpPr>
            <p:spPr>
              <a:xfrm>
                <a:off x="3097800" y="3161160"/>
                <a:ext cx="68040" cy="1208160"/>
              </a:xfrm>
              <a:custGeom>
                <a:avLst/>
                <a:gdLst>
                  <a:gd name="textAreaLeft" fmla="*/ 0 w 68040"/>
                  <a:gd name="textAreaRight" fmla="*/ 68760 w 68040"/>
                  <a:gd name="textAreaTop" fmla="*/ 0 h 1208160"/>
                  <a:gd name="textAreaBottom" fmla="*/ 1208880 h 1208160"/>
                </a:gdLst>
                <a:ahLst/>
                <a:cxnLst/>
                <a:rect l="textAreaLeft" t="textAreaTop" r="textAreaRight" b="textAreaBottom"/>
                <a:pathLst>
                  <a:path w="25985" h="456206">
                    <a:moveTo>
                      <a:pt x="0" y="0"/>
                    </a:moveTo>
                    <a:lnTo>
                      <a:pt x="25985" y="0"/>
                    </a:lnTo>
                    <a:lnTo>
                      <a:pt x="25985" y="456206"/>
                    </a:lnTo>
                    <a:lnTo>
                      <a:pt x="0" y="456206"/>
                    </a:lnTo>
                    <a:close/>
                  </a:path>
                </a:pathLst>
              </a:custGeom>
              <a:solidFill>
                <a:srgbClr val="F1F2F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78" name="TextBox 32"/>
              <p:cNvSpPr/>
              <p:nvPr/>
            </p:nvSpPr>
            <p:spPr>
              <a:xfrm>
                <a:off x="3097800" y="3161160"/>
                <a:ext cx="2153160" cy="2153160"/>
              </a:xfrm>
              <a:prstGeom prst="rect">
                <a:avLst/>
              </a:prstGeom>
              <a:noFill/>
              <a:ln w="0">
                <a:noFill/>
              </a:ln>
            </p:spPr>
            <p:style>
              <a:lnRef idx="0">
                <a:scrgbClr r="0" g="0" b="0"/>
              </a:lnRef>
              <a:fillRef idx="0">
                <a:scrgbClr r="0" g="0" b="0"/>
              </a:fillRef>
              <a:effectRef idx="0">
                <a:scrgbClr r="0" g="0" b="0"/>
              </a:effectRef>
              <a:fontRef idx="minor"/>
            </p:style>
            <p:txBody>
              <a:bodyPr lIns="33840" tIns="33840" rIns="33840" bIns="33840" anchor="ctr">
                <a:noAutofit/>
              </a:bodyPr>
              <a:lstStyle/>
              <a:p>
                <a:pPr algn="ctr" defTabSz="609480">
                  <a:lnSpc>
                    <a:spcPts val="1120"/>
                  </a:lnSpc>
                  <a:tabLst>
                    <a:tab pos="0" algn="l"/>
                  </a:tabLst>
                </a:pPr>
                <a:endParaRPr lang="en-US" sz="1200" b="0" strike="noStrike" spc="-1">
                  <a:solidFill>
                    <a:srgbClr val="000000"/>
                  </a:solidFill>
                  <a:latin typeface="Calibri"/>
                </a:endParaRPr>
              </a:p>
            </p:txBody>
          </p:sp>
        </p:grpSp>
        <p:grpSp>
          <p:nvGrpSpPr>
            <p:cNvPr id="179" name="Group 39"/>
            <p:cNvGrpSpPr/>
            <p:nvPr/>
          </p:nvGrpSpPr>
          <p:grpSpPr>
            <a:xfrm>
              <a:off x="3663720" y="5372280"/>
              <a:ext cx="667080" cy="667080"/>
              <a:chOff x="3663720" y="5372280"/>
              <a:chExt cx="667080" cy="667080"/>
            </a:xfrm>
          </p:grpSpPr>
          <p:grpSp>
            <p:nvGrpSpPr>
              <p:cNvPr id="180" name="Group 40"/>
              <p:cNvGrpSpPr/>
              <p:nvPr/>
            </p:nvGrpSpPr>
            <p:grpSpPr>
              <a:xfrm>
                <a:off x="3663720" y="5372280"/>
                <a:ext cx="667080" cy="667080"/>
                <a:chOff x="3663720" y="5372280"/>
                <a:chExt cx="667080" cy="667080"/>
              </a:xfrm>
            </p:grpSpPr>
            <p:sp>
              <p:nvSpPr>
                <p:cNvPr id="181" name="Freeform 41"/>
                <p:cNvSpPr/>
                <p:nvPr/>
              </p:nvSpPr>
              <p:spPr>
                <a:xfrm>
                  <a:off x="3663720" y="5372280"/>
                  <a:ext cx="667080" cy="667080"/>
                </a:xfrm>
                <a:custGeom>
                  <a:avLst/>
                  <a:gdLst>
                    <a:gd name="textAreaLeft" fmla="*/ 0 w 667080"/>
                    <a:gd name="textAreaRight" fmla="*/ 667800 w 667080"/>
                    <a:gd name="textAreaTop" fmla="*/ 0 h 667080"/>
                    <a:gd name="textAreaBottom" fmla="*/ 667800 h 667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82" name="Group 42"/>
              <p:cNvGrpSpPr/>
              <p:nvPr/>
            </p:nvGrpSpPr>
            <p:grpSpPr>
              <a:xfrm>
                <a:off x="3713400" y="5421960"/>
                <a:ext cx="568080" cy="568080"/>
                <a:chOff x="3713400" y="5421960"/>
                <a:chExt cx="568080" cy="568080"/>
              </a:xfrm>
            </p:grpSpPr>
            <p:sp>
              <p:nvSpPr>
                <p:cNvPr id="183" name="Freeform 43"/>
                <p:cNvSpPr/>
                <p:nvPr/>
              </p:nvSpPr>
              <p:spPr>
                <a:xfrm>
                  <a:off x="3713400" y="5421960"/>
                  <a:ext cx="568080" cy="568080"/>
                </a:xfrm>
                <a:custGeom>
                  <a:avLst/>
                  <a:gdLst>
                    <a:gd name="textAreaLeft" fmla="*/ 0 w 568080"/>
                    <a:gd name="textAreaRight" fmla="*/ 568800 w 568080"/>
                    <a:gd name="textAreaTop" fmla="*/ 0 h 568080"/>
                    <a:gd name="textAreaBottom" fmla="*/ 568800 h 568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50000"/>
                  </a:srgbClr>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sp>
          <p:nvSpPr>
            <p:cNvPr id="184" name="Freeform 44"/>
            <p:cNvSpPr/>
            <p:nvPr/>
          </p:nvSpPr>
          <p:spPr>
            <a:xfrm>
              <a:off x="3813840" y="5528880"/>
              <a:ext cx="348120" cy="353880"/>
            </a:xfrm>
            <a:custGeom>
              <a:avLst/>
              <a:gdLst>
                <a:gd name="textAreaLeft" fmla="*/ 0 w 348120"/>
                <a:gd name="textAreaRight" fmla="*/ 348840 w 348120"/>
                <a:gd name="textAreaTop" fmla="*/ 0 h 353880"/>
                <a:gd name="textAreaBottom" fmla="*/ 354600 h 353880"/>
              </a:gdLst>
              <a:ahLst/>
              <a:cxnLst/>
              <a:rect l="textAreaLeft" t="textAreaTop" r="textAreaRight" b="textAreaBottom"/>
              <a:pathLst>
                <a:path w="523156" h="531798">
                  <a:moveTo>
                    <a:pt x="0" y="0"/>
                  </a:moveTo>
                  <a:lnTo>
                    <a:pt x="523157" y="0"/>
                  </a:lnTo>
                  <a:lnTo>
                    <a:pt x="523157" y="531798"/>
                  </a:lnTo>
                  <a:lnTo>
                    <a:pt x="0" y="531798"/>
                  </a:lnTo>
                  <a:lnTo>
                    <a:pt x="0" y="0"/>
                  </a:lnTo>
                  <a:close/>
                </a:path>
              </a:pathLst>
            </a:custGeom>
            <a:blipFill rotWithShape="0">
              <a:blip r:embed="rId7">
                <a:extLst>
                  <a:ext uri="{96DAC541-7B7A-43D3-8B79-37D633B846F1}">
                    <asvg:svgBlip xmlns:asvg="http://schemas.microsoft.com/office/drawing/2016/SVG/main" r:embed="rId8"/>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nvGrpSpPr>
            <p:cNvPr id="185" name="Group 45"/>
            <p:cNvGrpSpPr/>
            <p:nvPr/>
          </p:nvGrpSpPr>
          <p:grpSpPr>
            <a:xfrm>
              <a:off x="2088360" y="5372280"/>
              <a:ext cx="667080" cy="667080"/>
              <a:chOff x="2088360" y="5372280"/>
              <a:chExt cx="667080" cy="667080"/>
            </a:xfrm>
          </p:grpSpPr>
          <p:grpSp>
            <p:nvGrpSpPr>
              <p:cNvPr id="186" name="Group 46"/>
              <p:cNvGrpSpPr/>
              <p:nvPr/>
            </p:nvGrpSpPr>
            <p:grpSpPr>
              <a:xfrm>
                <a:off x="2088360" y="5372280"/>
                <a:ext cx="667080" cy="667080"/>
                <a:chOff x="2088360" y="5372280"/>
                <a:chExt cx="667080" cy="667080"/>
              </a:xfrm>
            </p:grpSpPr>
            <p:sp>
              <p:nvSpPr>
                <p:cNvPr id="187" name="Freeform 47"/>
                <p:cNvSpPr/>
                <p:nvPr/>
              </p:nvSpPr>
              <p:spPr>
                <a:xfrm>
                  <a:off x="2088360" y="5372280"/>
                  <a:ext cx="667080" cy="667080"/>
                </a:xfrm>
                <a:custGeom>
                  <a:avLst/>
                  <a:gdLst>
                    <a:gd name="textAreaLeft" fmla="*/ 0 w 667080"/>
                    <a:gd name="textAreaRight" fmla="*/ 667800 w 667080"/>
                    <a:gd name="textAreaTop" fmla="*/ 0 h 667080"/>
                    <a:gd name="textAreaBottom" fmla="*/ 667800 h 667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188" name="Group 48"/>
              <p:cNvGrpSpPr/>
              <p:nvPr/>
            </p:nvGrpSpPr>
            <p:grpSpPr>
              <a:xfrm>
                <a:off x="2138040" y="5421960"/>
                <a:ext cx="568080" cy="568080"/>
                <a:chOff x="2138040" y="5421960"/>
                <a:chExt cx="568080" cy="568080"/>
              </a:xfrm>
            </p:grpSpPr>
            <p:sp>
              <p:nvSpPr>
                <p:cNvPr id="189" name="Freeform 49"/>
                <p:cNvSpPr/>
                <p:nvPr/>
              </p:nvSpPr>
              <p:spPr>
                <a:xfrm>
                  <a:off x="2138040" y="5421960"/>
                  <a:ext cx="568080" cy="568080"/>
                </a:xfrm>
                <a:custGeom>
                  <a:avLst/>
                  <a:gdLst>
                    <a:gd name="textAreaLeft" fmla="*/ 0 w 568080"/>
                    <a:gd name="textAreaRight" fmla="*/ 568800 w 568080"/>
                    <a:gd name="textAreaTop" fmla="*/ 0 h 568080"/>
                    <a:gd name="textAreaBottom" fmla="*/ 568800 h 568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50000"/>
                  </a:srgbClr>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sp>
          <p:nvSpPr>
            <p:cNvPr id="190" name="Freeform 50"/>
            <p:cNvSpPr/>
            <p:nvPr/>
          </p:nvSpPr>
          <p:spPr>
            <a:xfrm>
              <a:off x="2235960" y="5491440"/>
              <a:ext cx="339480" cy="458280"/>
            </a:xfrm>
            <a:custGeom>
              <a:avLst/>
              <a:gdLst>
                <a:gd name="textAreaLeft" fmla="*/ 0 w 339480"/>
                <a:gd name="textAreaRight" fmla="*/ 340200 w 339480"/>
                <a:gd name="textAreaTop" fmla="*/ 0 h 458280"/>
                <a:gd name="textAreaBottom" fmla="*/ 459000 h 458280"/>
              </a:gdLst>
              <a:ahLst/>
              <a:cxnLst/>
              <a:rect l="textAreaLeft" t="textAreaTop" r="textAreaRight" b="textAreaBottom"/>
              <a:pathLst>
                <a:path w="510520" h="688728">
                  <a:moveTo>
                    <a:pt x="0" y="0"/>
                  </a:moveTo>
                  <a:lnTo>
                    <a:pt x="510520" y="0"/>
                  </a:lnTo>
                  <a:lnTo>
                    <a:pt x="510520" y="688728"/>
                  </a:lnTo>
                  <a:lnTo>
                    <a:pt x="0" y="688728"/>
                  </a:lnTo>
                  <a:lnTo>
                    <a:pt x="0" y="0"/>
                  </a:lnTo>
                  <a:close/>
                </a:path>
              </a:pathLst>
            </a:custGeom>
            <a:blipFill rotWithShape="0">
              <a:blip r:embed="rId9">
                <a:extLst>
                  <a:ext uri="{96DAC541-7B7A-43D3-8B79-37D633B846F1}">
                    <asvg:svgBlip xmlns:asvg="http://schemas.microsoft.com/office/drawing/2016/SVG/main" r:embed="rId10"/>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91" name="TextBox 82"/>
            <p:cNvSpPr/>
            <p:nvPr/>
          </p:nvSpPr>
          <p:spPr>
            <a:xfrm>
              <a:off x="1801800" y="3621960"/>
              <a:ext cx="1145880" cy="1583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134"/>
                </a:lnSpc>
                <a:tabLst>
                  <a:tab pos="0" algn="l"/>
                </a:tabLst>
              </a:pPr>
              <a:r>
                <a:rPr lang="en-US" sz="1200" b="0" strike="noStrike" spc="-1">
                  <a:solidFill>
                    <a:srgbClr val="000000"/>
                  </a:solidFill>
                  <a:latin typeface="Poppins"/>
                </a:rPr>
                <a:t>Signalisieren Sie öffentlich die Notwendigkeit und Ihre Bereitschaft, die derzeitigen Methoden der Forschungsbewertung zu reformieren</a:t>
              </a:r>
              <a:endParaRPr lang="de-DE" sz="1200" b="0" strike="noStrike" spc="-1">
                <a:solidFill>
                  <a:srgbClr val="000000"/>
                </a:solidFill>
                <a:latin typeface="Arial"/>
              </a:endParaRPr>
            </a:p>
          </p:txBody>
        </p:sp>
        <p:sp>
          <p:nvSpPr>
            <p:cNvPr id="192" name="TextBox 83"/>
            <p:cNvSpPr/>
            <p:nvPr/>
          </p:nvSpPr>
          <p:spPr>
            <a:xfrm>
              <a:off x="3384720" y="3621960"/>
              <a:ext cx="1218240" cy="1584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134"/>
                </a:lnSpc>
                <a:tabLst>
                  <a:tab pos="0" algn="l"/>
                </a:tabLst>
              </a:pPr>
              <a:r>
                <a:rPr lang="en-US" sz="1100" b="0" strike="noStrike" spc="-1">
                  <a:solidFill>
                    <a:srgbClr val="000000"/>
                  </a:solidFill>
                  <a:latin typeface="Poppins"/>
                </a:rPr>
                <a:t>Verwirklichen Sie Wandel in Ihrer Organisation durch die Umsetzung der </a:t>
              </a:r>
              <a:r>
                <a:rPr lang="en-US" sz="1100" b="0" u="sng" strike="noStrike" spc="-1">
                  <a:solidFill>
                    <a:srgbClr val="8F8F8F"/>
                  </a:solidFill>
                  <a:uFillTx/>
                  <a:latin typeface="Poppins"/>
                  <a:hlinkClick r:id="rId11"/>
                </a:rPr>
                <a:t>10 CoARA-Verpflichtungen </a:t>
              </a:r>
              <a:endParaRPr lang="de-DE" sz="1100" b="0" strike="noStrike" spc="-1">
                <a:solidFill>
                  <a:srgbClr val="000000"/>
                </a:solidFill>
                <a:latin typeface="Arial"/>
              </a:endParaRPr>
            </a:p>
            <a:p>
              <a:pPr algn="ctr" defTabSz="609480">
                <a:lnSpc>
                  <a:spcPts val="1134"/>
                </a:lnSpc>
                <a:tabLst>
                  <a:tab pos="0" algn="l"/>
                </a:tabLst>
              </a:pPr>
              <a:r>
                <a:rPr lang="en-US" sz="1100" b="0" strike="noStrike" spc="-1">
                  <a:solidFill>
                    <a:srgbClr val="000000"/>
                  </a:solidFill>
                  <a:latin typeface="Poppins"/>
                </a:rPr>
                <a:t>mittels eines in Ihrer Organisation entwickelten Aktionsplans</a:t>
              </a:r>
              <a:endParaRPr lang="de-DE" sz="1100" b="0" strike="noStrike" spc="-1">
                <a:solidFill>
                  <a:srgbClr val="000000"/>
                </a:solidFill>
                <a:latin typeface="Arial"/>
              </a:endParaRPr>
            </a:p>
          </p:txBody>
        </p:sp>
        <p:sp>
          <p:nvSpPr>
            <p:cNvPr id="193" name="TextBox 85"/>
            <p:cNvSpPr/>
            <p:nvPr/>
          </p:nvSpPr>
          <p:spPr>
            <a:xfrm>
              <a:off x="1798920" y="2913120"/>
              <a:ext cx="1219320" cy="3657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E17EB"/>
                  </a:solidFill>
                  <a:latin typeface="Poppins Bold"/>
                </a:rPr>
                <a:t>ÖFFENTLICH UNTERSTÜTZEN </a:t>
              </a:r>
              <a:endParaRPr lang="de-DE" sz="1200" b="0" strike="noStrike" spc="-1">
                <a:solidFill>
                  <a:srgbClr val="000000"/>
                </a:solidFill>
                <a:latin typeface="Arial"/>
              </a:endParaRPr>
            </a:p>
          </p:txBody>
        </p:sp>
        <p:sp>
          <p:nvSpPr>
            <p:cNvPr id="194" name="TextBox 86"/>
            <p:cNvSpPr/>
            <p:nvPr/>
          </p:nvSpPr>
          <p:spPr>
            <a:xfrm>
              <a:off x="3387600" y="2913120"/>
              <a:ext cx="1219320" cy="3657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E17EB"/>
                  </a:solidFill>
                  <a:latin typeface="Poppins Bold"/>
                </a:rPr>
                <a:t>VERÄNDERUNG</a:t>
              </a:r>
              <a:endParaRPr lang="de-DE" sz="1200" b="0" strike="noStrike" spc="-1">
                <a:solidFill>
                  <a:srgbClr val="000000"/>
                </a:solidFill>
                <a:latin typeface="Arial"/>
              </a:endParaRPr>
            </a:p>
            <a:p>
              <a:pPr algn="ctr" defTabSz="609480">
                <a:lnSpc>
                  <a:spcPct val="100000"/>
                </a:lnSpc>
                <a:tabLst>
                  <a:tab pos="0" algn="l"/>
                </a:tabLst>
              </a:pPr>
              <a:r>
                <a:rPr lang="en-US" sz="1200" b="0" strike="noStrike" spc="-1">
                  <a:solidFill>
                    <a:srgbClr val="5E17EB"/>
                  </a:solidFill>
                  <a:latin typeface="Poppins Bold"/>
                </a:rPr>
                <a:t>ERREICHEN</a:t>
              </a:r>
              <a:endParaRPr lang="de-DE" sz="1200" b="0" strike="noStrike" spc="-1">
                <a:solidFill>
                  <a:srgbClr val="000000"/>
                </a:solidFill>
                <a:latin typeface="Arial"/>
              </a:endParaRPr>
            </a:p>
          </p:txBody>
        </p:sp>
        <p:sp>
          <p:nvSpPr>
            <p:cNvPr id="195" name="TextBox 87"/>
            <p:cNvSpPr/>
            <p:nvPr/>
          </p:nvSpPr>
          <p:spPr>
            <a:xfrm>
              <a:off x="2538720" y="2068560"/>
              <a:ext cx="1879200" cy="278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2197"/>
                </a:lnSpc>
                <a:tabLst>
                  <a:tab pos="0" algn="l"/>
                </a:tabLst>
              </a:pPr>
              <a:r>
                <a:rPr lang="en-US" sz="1570" b="0" strike="noStrike" spc="35">
                  <a:solidFill>
                    <a:srgbClr val="FFFFFF"/>
                  </a:solidFill>
                  <a:latin typeface="Poppins Bold"/>
                </a:rPr>
                <a:t>UNTERSCHRIFT</a:t>
              </a:r>
              <a:endParaRPr lang="de-DE" sz="1570" b="0" strike="noStrike" spc="-1">
                <a:solidFill>
                  <a:srgbClr val="000000"/>
                </a:solidFill>
                <a:latin typeface="Arial"/>
              </a:endParaRPr>
            </a:p>
          </p:txBody>
        </p:sp>
        <p:sp>
          <p:nvSpPr>
            <p:cNvPr id="196" name="TextBox 88"/>
            <p:cNvSpPr/>
            <p:nvPr/>
          </p:nvSpPr>
          <p:spPr>
            <a:xfrm>
              <a:off x="8243280" y="2071440"/>
              <a:ext cx="1610280" cy="278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2197"/>
                </a:lnSpc>
                <a:tabLst>
                  <a:tab pos="0" algn="l"/>
                </a:tabLst>
              </a:pPr>
              <a:r>
                <a:rPr lang="en-US" sz="1570" b="0" strike="noStrike" spc="35">
                  <a:solidFill>
                    <a:srgbClr val="FFFFFF"/>
                  </a:solidFill>
                  <a:latin typeface="Poppins Bold"/>
                </a:rPr>
                <a:t>MITGLIED</a:t>
              </a:r>
              <a:endParaRPr lang="de-DE" sz="1570" b="0" strike="noStrike" spc="-1">
                <a:solidFill>
                  <a:srgbClr val="000000"/>
                </a:solidFill>
                <a:latin typeface="Arial"/>
              </a:endParaRPr>
            </a:p>
          </p:txBody>
        </p:sp>
        <p:grpSp>
          <p:nvGrpSpPr>
            <p:cNvPr id="197" name="Group 24"/>
            <p:cNvGrpSpPr/>
            <p:nvPr/>
          </p:nvGrpSpPr>
          <p:grpSpPr>
            <a:xfrm>
              <a:off x="7084080" y="2268360"/>
              <a:ext cx="4333320" cy="3860280"/>
              <a:chOff x="7084080" y="2268360"/>
              <a:chExt cx="4333320" cy="3860280"/>
            </a:xfrm>
          </p:grpSpPr>
          <p:sp>
            <p:nvSpPr>
              <p:cNvPr id="198" name="Freeform 25"/>
              <p:cNvSpPr/>
              <p:nvPr/>
            </p:nvSpPr>
            <p:spPr>
              <a:xfrm>
                <a:off x="7084080" y="2700000"/>
                <a:ext cx="4333320" cy="3428640"/>
              </a:xfrm>
              <a:custGeom>
                <a:avLst/>
                <a:gdLst>
                  <a:gd name="textAreaLeft" fmla="*/ 0 w 4333320"/>
                  <a:gd name="textAreaRight" fmla="*/ 4334040 w 4333320"/>
                  <a:gd name="textAreaTop" fmla="*/ 0 h 3428640"/>
                  <a:gd name="textAreaBottom" fmla="*/ 3429360 h 3428640"/>
                </a:gdLst>
                <a:ahLst/>
                <a:cxnLst/>
                <a:rect l="textAreaLeft" t="textAreaTop" r="textAreaRight" b="textAreaBottom"/>
                <a:pathLst>
                  <a:path w="1561701" h="991533">
                    <a:moveTo>
                      <a:pt x="44900" y="0"/>
                    </a:moveTo>
                    <a:lnTo>
                      <a:pt x="1516800" y="0"/>
                    </a:lnTo>
                    <a:cubicBezTo>
                      <a:pt x="1528709" y="0"/>
                      <a:pt x="1540129" y="4731"/>
                      <a:pt x="1548550" y="13151"/>
                    </a:cubicBezTo>
                    <a:cubicBezTo>
                      <a:pt x="1556970" y="21571"/>
                      <a:pt x="1561701" y="32992"/>
                      <a:pt x="1561701" y="44900"/>
                    </a:cubicBezTo>
                    <a:lnTo>
                      <a:pt x="1561701" y="946633"/>
                    </a:lnTo>
                    <a:cubicBezTo>
                      <a:pt x="1561701" y="971431"/>
                      <a:pt x="1541598" y="991533"/>
                      <a:pt x="1516800" y="991533"/>
                    </a:cubicBezTo>
                    <a:lnTo>
                      <a:pt x="44900" y="991533"/>
                    </a:lnTo>
                    <a:cubicBezTo>
                      <a:pt x="20102" y="991533"/>
                      <a:pt x="0" y="971431"/>
                      <a:pt x="0" y="946633"/>
                    </a:cubicBezTo>
                    <a:lnTo>
                      <a:pt x="0" y="44900"/>
                    </a:lnTo>
                    <a:cubicBezTo>
                      <a:pt x="0" y="20102"/>
                      <a:pt x="20102" y="0"/>
                      <a:pt x="44900" y="0"/>
                    </a:cubicBezTo>
                    <a:close/>
                  </a:path>
                </a:pathLst>
              </a:custGeom>
              <a:solidFill>
                <a:srgbClr val="DFEEFA"/>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199" name="TextBox 26"/>
              <p:cNvSpPr/>
              <p:nvPr/>
            </p:nvSpPr>
            <p:spPr>
              <a:xfrm>
                <a:off x="7084080" y="2268360"/>
                <a:ext cx="2255040" cy="3164400"/>
              </a:xfrm>
              <a:prstGeom prst="rect">
                <a:avLst/>
              </a:prstGeom>
              <a:noFill/>
              <a:ln w="0">
                <a:noFill/>
              </a:ln>
            </p:spPr>
            <p:style>
              <a:lnRef idx="0">
                <a:scrgbClr r="0" g="0" b="0"/>
              </a:lnRef>
              <a:fillRef idx="0">
                <a:scrgbClr r="0" g="0" b="0"/>
              </a:fillRef>
              <a:effectRef idx="0">
                <a:scrgbClr r="0" g="0" b="0"/>
              </a:effectRef>
              <a:fontRef idx="minor"/>
            </p:style>
            <p:txBody>
              <a:bodyPr lIns="33840" tIns="33840" rIns="33840" bIns="33840" anchor="ctr">
                <a:noAutofit/>
              </a:bodyPr>
              <a:lstStyle/>
              <a:p>
                <a:pPr algn="ctr" defTabSz="609480">
                  <a:lnSpc>
                    <a:spcPts val="1120"/>
                  </a:lnSpc>
                  <a:tabLst>
                    <a:tab pos="0" algn="l"/>
                  </a:tabLst>
                </a:pPr>
                <a:endParaRPr lang="en-US" sz="1200" b="0" strike="noStrike" spc="-1">
                  <a:solidFill>
                    <a:srgbClr val="000000"/>
                  </a:solidFill>
                  <a:latin typeface="Calibri"/>
                </a:endParaRPr>
              </a:p>
            </p:txBody>
          </p:sp>
        </p:grpSp>
        <p:grpSp>
          <p:nvGrpSpPr>
            <p:cNvPr id="200" name="Group 33"/>
            <p:cNvGrpSpPr/>
            <p:nvPr/>
          </p:nvGrpSpPr>
          <p:grpSpPr>
            <a:xfrm>
              <a:off x="8533440" y="3161160"/>
              <a:ext cx="2153160" cy="2153160"/>
              <a:chOff x="8533440" y="3161160"/>
              <a:chExt cx="2153160" cy="2153160"/>
            </a:xfrm>
          </p:grpSpPr>
          <p:sp>
            <p:nvSpPr>
              <p:cNvPr id="201" name="Freeform 34"/>
              <p:cNvSpPr/>
              <p:nvPr/>
            </p:nvSpPr>
            <p:spPr>
              <a:xfrm>
                <a:off x="8533440" y="3161160"/>
                <a:ext cx="68040" cy="1208160"/>
              </a:xfrm>
              <a:custGeom>
                <a:avLst/>
                <a:gdLst>
                  <a:gd name="textAreaLeft" fmla="*/ 0 w 68040"/>
                  <a:gd name="textAreaRight" fmla="*/ 68760 w 68040"/>
                  <a:gd name="textAreaTop" fmla="*/ 0 h 1208160"/>
                  <a:gd name="textAreaBottom" fmla="*/ 1208880 h 1208160"/>
                </a:gdLst>
                <a:ahLst/>
                <a:cxnLst/>
                <a:rect l="textAreaLeft" t="textAreaTop" r="textAreaRight" b="textAreaBottom"/>
                <a:pathLst>
                  <a:path w="25985" h="456206">
                    <a:moveTo>
                      <a:pt x="0" y="0"/>
                    </a:moveTo>
                    <a:lnTo>
                      <a:pt x="25985" y="0"/>
                    </a:lnTo>
                    <a:lnTo>
                      <a:pt x="25985" y="456206"/>
                    </a:lnTo>
                    <a:lnTo>
                      <a:pt x="0" y="456206"/>
                    </a:lnTo>
                    <a:close/>
                  </a:path>
                </a:pathLst>
              </a:custGeom>
              <a:solidFill>
                <a:srgbClr val="F1F2F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02" name="TextBox 35"/>
              <p:cNvSpPr/>
              <p:nvPr/>
            </p:nvSpPr>
            <p:spPr>
              <a:xfrm>
                <a:off x="8533440" y="3161160"/>
                <a:ext cx="2153160" cy="2153160"/>
              </a:xfrm>
              <a:prstGeom prst="rect">
                <a:avLst/>
              </a:prstGeom>
              <a:noFill/>
              <a:ln w="0">
                <a:noFill/>
              </a:ln>
            </p:spPr>
            <p:style>
              <a:lnRef idx="0">
                <a:scrgbClr r="0" g="0" b="0"/>
              </a:lnRef>
              <a:fillRef idx="0">
                <a:scrgbClr r="0" g="0" b="0"/>
              </a:fillRef>
              <a:effectRef idx="0">
                <a:scrgbClr r="0" g="0" b="0"/>
              </a:effectRef>
              <a:fontRef idx="minor"/>
            </p:style>
            <p:txBody>
              <a:bodyPr lIns="33840" tIns="33840" rIns="33840" bIns="33840" anchor="ctr">
                <a:noAutofit/>
              </a:bodyPr>
              <a:lstStyle/>
              <a:p>
                <a:pPr algn="ctr" defTabSz="609480">
                  <a:lnSpc>
                    <a:spcPts val="1120"/>
                  </a:lnSpc>
                  <a:tabLst>
                    <a:tab pos="0" algn="l"/>
                  </a:tabLst>
                </a:pPr>
                <a:endParaRPr lang="en-US" sz="1200" b="0" strike="noStrike" spc="-1">
                  <a:solidFill>
                    <a:srgbClr val="000000"/>
                  </a:solidFill>
                  <a:latin typeface="Calibri"/>
                </a:endParaRPr>
              </a:p>
            </p:txBody>
          </p:sp>
        </p:grpSp>
        <p:grpSp>
          <p:nvGrpSpPr>
            <p:cNvPr id="203" name="Group 36"/>
            <p:cNvGrpSpPr/>
            <p:nvPr/>
          </p:nvGrpSpPr>
          <p:grpSpPr>
            <a:xfrm>
              <a:off x="9931320" y="3161160"/>
              <a:ext cx="2153160" cy="2153160"/>
              <a:chOff x="9931320" y="3161160"/>
              <a:chExt cx="2153160" cy="2153160"/>
            </a:xfrm>
          </p:grpSpPr>
          <p:sp>
            <p:nvSpPr>
              <p:cNvPr id="204" name="Freeform 37"/>
              <p:cNvSpPr/>
              <p:nvPr/>
            </p:nvSpPr>
            <p:spPr>
              <a:xfrm>
                <a:off x="9931320" y="3161160"/>
                <a:ext cx="68040" cy="1208160"/>
              </a:xfrm>
              <a:custGeom>
                <a:avLst/>
                <a:gdLst>
                  <a:gd name="textAreaLeft" fmla="*/ 0 w 68040"/>
                  <a:gd name="textAreaRight" fmla="*/ 68760 w 68040"/>
                  <a:gd name="textAreaTop" fmla="*/ 0 h 1208160"/>
                  <a:gd name="textAreaBottom" fmla="*/ 1208880 h 1208160"/>
                </a:gdLst>
                <a:ahLst/>
                <a:cxnLst/>
                <a:rect l="textAreaLeft" t="textAreaTop" r="textAreaRight" b="textAreaBottom"/>
                <a:pathLst>
                  <a:path w="25985" h="456206">
                    <a:moveTo>
                      <a:pt x="0" y="0"/>
                    </a:moveTo>
                    <a:lnTo>
                      <a:pt x="25985" y="0"/>
                    </a:lnTo>
                    <a:lnTo>
                      <a:pt x="25985" y="456206"/>
                    </a:lnTo>
                    <a:lnTo>
                      <a:pt x="0" y="456206"/>
                    </a:lnTo>
                    <a:close/>
                  </a:path>
                </a:pathLst>
              </a:custGeom>
              <a:solidFill>
                <a:srgbClr val="F1F2F2"/>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05" name="TextBox 38"/>
              <p:cNvSpPr/>
              <p:nvPr/>
            </p:nvSpPr>
            <p:spPr>
              <a:xfrm>
                <a:off x="9931320" y="3161160"/>
                <a:ext cx="2153160" cy="2153160"/>
              </a:xfrm>
              <a:prstGeom prst="rect">
                <a:avLst/>
              </a:prstGeom>
              <a:noFill/>
              <a:ln w="0">
                <a:noFill/>
              </a:ln>
            </p:spPr>
            <p:style>
              <a:lnRef idx="0">
                <a:scrgbClr r="0" g="0" b="0"/>
              </a:lnRef>
              <a:fillRef idx="0">
                <a:scrgbClr r="0" g="0" b="0"/>
              </a:fillRef>
              <a:effectRef idx="0">
                <a:scrgbClr r="0" g="0" b="0"/>
              </a:effectRef>
              <a:fontRef idx="minor"/>
            </p:style>
            <p:txBody>
              <a:bodyPr lIns="33840" tIns="33840" rIns="33840" bIns="33840" anchor="ctr">
                <a:noAutofit/>
              </a:bodyPr>
              <a:lstStyle/>
              <a:p>
                <a:pPr algn="ctr" defTabSz="609480">
                  <a:lnSpc>
                    <a:spcPts val="1120"/>
                  </a:lnSpc>
                  <a:tabLst>
                    <a:tab pos="0" algn="l"/>
                  </a:tabLst>
                </a:pPr>
                <a:endParaRPr lang="en-US" sz="1200" b="0" strike="noStrike" spc="-1">
                  <a:solidFill>
                    <a:srgbClr val="000000"/>
                  </a:solidFill>
                  <a:latin typeface="Calibri"/>
                </a:endParaRPr>
              </a:p>
            </p:txBody>
          </p:sp>
        </p:grpSp>
        <p:grpSp>
          <p:nvGrpSpPr>
            <p:cNvPr id="206" name="Group 51"/>
            <p:cNvGrpSpPr/>
            <p:nvPr/>
          </p:nvGrpSpPr>
          <p:grpSpPr>
            <a:xfrm>
              <a:off x="10475640" y="5353920"/>
              <a:ext cx="667080" cy="667080"/>
              <a:chOff x="10475640" y="5353920"/>
              <a:chExt cx="667080" cy="667080"/>
            </a:xfrm>
          </p:grpSpPr>
          <p:grpSp>
            <p:nvGrpSpPr>
              <p:cNvPr id="207" name="Group 52"/>
              <p:cNvGrpSpPr/>
              <p:nvPr/>
            </p:nvGrpSpPr>
            <p:grpSpPr>
              <a:xfrm>
                <a:off x="10475640" y="5353920"/>
                <a:ext cx="667080" cy="667080"/>
                <a:chOff x="10475640" y="5353920"/>
                <a:chExt cx="667080" cy="667080"/>
              </a:xfrm>
            </p:grpSpPr>
            <p:sp>
              <p:nvSpPr>
                <p:cNvPr id="208" name="Freeform 53"/>
                <p:cNvSpPr/>
                <p:nvPr/>
              </p:nvSpPr>
              <p:spPr>
                <a:xfrm>
                  <a:off x="10475640" y="5353920"/>
                  <a:ext cx="667080" cy="667080"/>
                </a:xfrm>
                <a:custGeom>
                  <a:avLst/>
                  <a:gdLst>
                    <a:gd name="textAreaLeft" fmla="*/ 0 w 667080"/>
                    <a:gd name="textAreaRight" fmla="*/ 667800 w 667080"/>
                    <a:gd name="textAreaTop" fmla="*/ 0 h 667080"/>
                    <a:gd name="textAreaBottom" fmla="*/ 667800 h 667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209" name="Group 54"/>
              <p:cNvGrpSpPr/>
              <p:nvPr/>
            </p:nvGrpSpPr>
            <p:grpSpPr>
              <a:xfrm>
                <a:off x="10525320" y="5403600"/>
                <a:ext cx="568080" cy="568080"/>
                <a:chOff x="10525320" y="5403600"/>
                <a:chExt cx="568080" cy="568080"/>
              </a:xfrm>
            </p:grpSpPr>
            <p:sp>
              <p:nvSpPr>
                <p:cNvPr id="210" name="Freeform 55"/>
                <p:cNvSpPr/>
                <p:nvPr/>
              </p:nvSpPr>
              <p:spPr>
                <a:xfrm>
                  <a:off x="10525320" y="5403600"/>
                  <a:ext cx="568080" cy="568080"/>
                </a:xfrm>
                <a:custGeom>
                  <a:avLst/>
                  <a:gdLst>
                    <a:gd name="textAreaLeft" fmla="*/ 0 w 568080"/>
                    <a:gd name="textAreaRight" fmla="*/ 568800 w 568080"/>
                    <a:gd name="textAreaTop" fmla="*/ 0 h 568080"/>
                    <a:gd name="textAreaBottom" fmla="*/ 568800 h 568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50000"/>
                  </a:srgbClr>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sp>
          <p:nvSpPr>
            <p:cNvPr id="211" name="Freeform 56"/>
            <p:cNvSpPr/>
            <p:nvPr/>
          </p:nvSpPr>
          <p:spPr>
            <a:xfrm>
              <a:off x="10606680" y="5479560"/>
              <a:ext cx="421920" cy="415800"/>
            </a:xfrm>
            <a:custGeom>
              <a:avLst/>
              <a:gdLst>
                <a:gd name="textAreaLeft" fmla="*/ 0 w 421920"/>
                <a:gd name="textAreaRight" fmla="*/ 422640 w 421920"/>
                <a:gd name="textAreaTop" fmla="*/ 0 h 415800"/>
                <a:gd name="textAreaBottom" fmla="*/ 416520 h 415800"/>
              </a:gdLst>
              <a:ahLst/>
              <a:cxnLst/>
              <a:rect l="textAreaLeft" t="textAreaTop" r="textAreaRight" b="textAreaBottom"/>
              <a:pathLst>
                <a:path w="634079" h="624568">
                  <a:moveTo>
                    <a:pt x="0" y="0"/>
                  </a:moveTo>
                  <a:lnTo>
                    <a:pt x="634079" y="0"/>
                  </a:lnTo>
                  <a:lnTo>
                    <a:pt x="634079" y="624568"/>
                  </a:lnTo>
                  <a:lnTo>
                    <a:pt x="0" y="624568"/>
                  </a:lnTo>
                  <a:lnTo>
                    <a:pt x="0" y="0"/>
                  </a:lnTo>
                  <a:close/>
                </a:path>
              </a:pathLst>
            </a:custGeom>
            <a:blipFill rotWithShape="0">
              <a:blip r:embed="rId12">
                <a:extLst>
                  <a:ext uri="{96DAC541-7B7A-43D3-8B79-37D633B846F1}">
                    <asvg:svgBlip xmlns:asvg="http://schemas.microsoft.com/office/drawing/2016/SVG/main" r:embed="rId13"/>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nvGrpSpPr>
            <p:cNvPr id="212" name="Group 71"/>
            <p:cNvGrpSpPr/>
            <p:nvPr/>
          </p:nvGrpSpPr>
          <p:grpSpPr>
            <a:xfrm>
              <a:off x="8969040" y="5349960"/>
              <a:ext cx="667080" cy="667080"/>
              <a:chOff x="8969040" y="5349960"/>
              <a:chExt cx="667080" cy="667080"/>
            </a:xfrm>
          </p:grpSpPr>
          <p:grpSp>
            <p:nvGrpSpPr>
              <p:cNvPr id="213" name="Group 57"/>
              <p:cNvGrpSpPr/>
              <p:nvPr/>
            </p:nvGrpSpPr>
            <p:grpSpPr>
              <a:xfrm>
                <a:off x="8969040" y="5349960"/>
                <a:ext cx="667080" cy="667080"/>
                <a:chOff x="8969040" y="5349960"/>
                <a:chExt cx="667080" cy="667080"/>
              </a:xfrm>
            </p:grpSpPr>
            <p:grpSp>
              <p:nvGrpSpPr>
                <p:cNvPr id="214" name="Group 58"/>
                <p:cNvGrpSpPr/>
                <p:nvPr/>
              </p:nvGrpSpPr>
              <p:grpSpPr>
                <a:xfrm>
                  <a:off x="8969040" y="5349960"/>
                  <a:ext cx="667080" cy="667080"/>
                  <a:chOff x="8969040" y="5349960"/>
                  <a:chExt cx="667080" cy="667080"/>
                </a:xfrm>
              </p:grpSpPr>
              <p:sp>
                <p:nvSpPr>
                  <p:cNvPr id="215" name="Freeform 59"/>
                  <p:cNvSpPr/>
                  <p:nvPr/>
                </p:nvSpPr>
                <p:spPr>
                  <a:xfrm>
                    <a:off x="8969040" y="5349960"/>
                    <a:ext cx="667080" cy="667080"/>
                  </a:xfrm>
                  <a:custGeom>
                    <a:avLst/>
                    <a:gdLst>
                      <a:gd name="textAreaLeft" fmla="*/ 0 w 667080"/>
                      <a:gd name="textAreaRight" fmla="*/ 667800 w 667080"/>
                      <a:gd name="textAreaTop" fmla="*/ 0 h 667080"/>
                      <a:gd name="textAreaBottom" fmla="*/ 667800 h 667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216" name="Group 60"/>
                <p:cNvGrpSpPr/>
                <p:nvPr/>
              </p:nvGrpSpPr>
              <p:grpSpPr>
                <a:xfrm>
                  <a:off x="9018360" y="5399280"/>
                  <a:ext cx="568080" cy="568080"/>
                  <a:chOff x="9018360" y="5399280"/>
                  <a:chExt cx="568080" cy="568080"/>
                </a:xfrm>
              </p:grpSpPr>
              <p:sp>
                <p:nvSpPr>
                  <p:cNvPr id="217" name="Freeform 61"/>
                  <p:cNvSpPr/>
                  <p:nvPr/>
                </p:nvSpPr>
                <p:spPr>
                  <a:xfrm>
                    <a:off x="9018360" y="5399280"/>
                    <a:ext cx="568080" cy="568080"/>
                  </a:xfrm>
                  <a:custGeom>
                    <a:avLst/>
                    <a:gdLst>
                      <a:gd name="textAreaLeft" fmla="*/ 0 w 568080"/>
                      <a:gd name="textAreaRight" fmla="*/ 568800 w 568080"/>
                      <a:gd name="textAreaTop" fmla="*/ 0 h 568080"/>
                      <a:gd name="textAreaBottom" fmla="*/ 568800 h 568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50000"/>
                    </a:srgbClr>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sp>
            <p:nvSpPr>
              <p:cNvPr id="218" name="Freeform 62"/>
              <p:cNvSpPr/>
              <p:nvPr/>
            </p:nvSpPr>
            <p:spPr>
              <a:xfrm>
                <a:off x="9107640" y="5479560"/>
                <a:ext cx="382320" cy="385200"/>
              </a:xfrm>
              <a:custGeom>
                <a:avLst/>
                <a:gdLst>
                  <a:gd name="textAreaLeft" fmla="*/ 0 w 382320"/>
                  <a:gd name="textAreaRight" fmla="*/ 383040 w 382320"/>
                  <a:gd name="textAreaTop" fmla="*/ 0 h 385200"/>
                  <a:gd name="textAreaBottom" fmla="*/ 385920 h 385200"/>
                </a:gdLst>
                <a:ahLst/>
                <a:cxnLst/>
                <a:rect l="textAreaLeft" t="textAreaTop" r="textAreaRight" b="textAreaBottom"/>
                <a:pathLst>
                  <a:path w="574387" h="578728">
                    <a:moveTo>
                      <a:pt x="0" y="0"/>
                    </a:moveTo>
                    <a:lnTo>
                      <a:pt x="574388" y="0"/>
                    </a:lnTo>
                    <a:lnTo>
                      <a:pt x="574388" y="578728"/>
                    </a:lnTo>
                    <a:lnTo>
                      <a:pt x="0" y="578728"/>
                    </a:lnTo>
                    <a:lnTo>
                      <a:pt x="0" y="0"/>
                    </a:lnTo>
                    <a:close/>
                  </a:path>
                </a:pathLst>
              </a:custGeom>
              <a:blipFill rotWithShape="0">
                <a:blip r:embed="rId14">
                  <a:extLst>
                    <a:ext uri="{96DAC541-7B7A-43D3-8B79-37D633B846F1}">
                      <asvg:svgBlip xmlns:asvg="http://schemas.microsoft.com/office/drawing/2016/SVG/main" r:embed="rId15"/>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219" name="Group 63"/>
            <p:cNvGrpSpPr/>
            <p:nvPr/>
          </p:nvGrpSpPr>
          <p:grpSpPr>
            <a:xfrm>
              <a:off x="7567920" y="5322600"/>
              <a:ext cx="667080" cy="667080"/>
              <a:chOff x="7567920" y="5322600"/>
              <a:chExt cx="667080" cy="667080"/>
            </a:xfrm>
          </p:grpSpPr>
          <p:grpSp>
            <p:nvGrpSpPr>
              <p:cNvPr id="220" name="Group 64"/>
              <p:cNvGrpSpPr/>
              <p:nvPr/>
            </p:nvGrpSpPr>
            <p:grpSpPr>
              <a:xfrm>
                <a:off x="7567920" y="5322600"/>
                <a:ext cx="667080" cy="667080"/>
                <a:chOff x="7567920" y="5322600"/>
                <a:chExt cx="667080" cy="667080"/>
              </a:xfrm>
            </p:grpSpPr>
            <p:sp>
              <p:nvSpPr>
                <p:cNvPr id="221" name="Freeform 65"/>
                <p:cNvSpPr/>
                <p:nvPr/>
              </p:nvSpPr>
              <p:spPr>
                <a:xfrm>
                  <a:off x="7567920" y="5322600"/>
                  <a:ext cx="667080" cy="667080"/>
                </a:xfrm>
                <a:custGeom>
                  <a:avLst/>
                  <a:gdLst>
                    <a:gd name="textAreaLeft" fmla="*/ 0 w 667080"/>
                    <a:gd name="textAreaRight" fmla="*/ 667800 w 667080"/>
                    <a:gd name="textAreaTop" fmla="*/ 0 h 667080"/>
                    <a:gd name="textAreaBottom" fmla="*/ 667800 h 667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5E17EB"/>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nvGrpSpPr>
              <p:cNvPr id="222" name="Group 66"/>
              <p:cNvGrpSpPr/>
              <p:nvPr/>
            </p:nvGrpSpPr>
            <p:grpSpPr>
              <a:xfrm>
                <a:off x="7617240" y="5372280"/>
                <a:ext cx="568080" cy="568080"/>
                <a:chOff x="7617240" y="5372280"/>
                <a:chExt cx="568080" cy="568080"/>
              </a:xfrm>
            </p:grpSpPr>
            <p:sp>
              <p:nvSpPr>
                <p:cNvPr id="223" name="Freeform 67"/>
                <p:cNvSpPr/>
                <p:nvPr/>
              </p:nvSpPr>
              <p:spPr>
                <a:xfrm>
                  <a:off x="7617240" y="5372280"/>
                  <a:ext cx="568080" cy="568080"/>
                </a:xfrm>
                <a:custGeom>
                  <a:avLst/>
                  <a:gdLst>
                    <a:gd name="textAreaLeft" fmla="*/ 0 w 568080"/>
                    <a:gd name="textAreaRight" fmla="*/ 568800 w 568080"/>
                    <a:gd name="textAreaTop" fmla="*/ 0 h 568080"/>
                    <a:gd name="textAreaBottom" fmla="*/ 568800 h 568080"/>
                  </a:gdLst>
                  <a:ahLst/>
                  <a:cxnLst/>
                  <a:rect l="textAreaLeft" t="textAreaTop" r="textAreaRight" b="textAreaBottom"/>
                  <a:pathLst>
                    <a:path w="6355080" h="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0D3AF3">
                    <a:alpha val="50000"/>
                  </a:srgbClr>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grpSp>
        <p:sp>
          <p:nvSpPr>
            <p:cNvPr id="224" name="Freeform 68"/>
            <p:cNvSpPr/>
            <p:nvPr/>
          </p:nvSpPr>
          <p:spPr>
            <a:xfrm>
              <a:off x="7707960" y="5478840"/>
              <a:ext cx="374040" cy="325440"/>
            </a:xfrm>
            <a:custGeom>
              <a:avLst/>
              <a:gdLst>
                <a:gd name="textAreaLeft" fmla="*/ 0 w 374040"/>
                <a:gd name="textAreaRight" fmla="*/ 374760 w 374040"/>
                <a:gd name="textAreaTop" fmla="*/ 0 h 325440"/>
                <a:gd name="textAreaBottom" fmla="*/ 326160 h 325440"/>
              </a:gdLst>
              <a:ahLst/>
              <a:cxnLst/>
              <a:rect l="textAreaLeft" t="textAreaTop" r="textAreaRight" b="textAreaBottom"/>
              <a:pathLst>
                <a:path w="562088" h="489016">
                  <a:moveTo>
                    <a:pt x="0" y="0"/>
                  </a:moveTo>
                  <a:lnTo>
                    <a:pt x="562088" y="0"/>
                  </a:lnTo>
                  <a:lnTo>
                    <a:pt x="562088" y="489017"/>
                  </a:lnTo>
                  <a:lnTo>
                    <a:pt x="0" y="489017"/>
                  </a:lnTo>
                  <a:lnTo>
                    <a:pt x="0" y="0"/>
                  </a:lnTo>
                  <a:close/>
                </a:path>
              </a:pathLst>
            </a:custGeom>
            <a:blipFill rotWithShape="0">
              <a:blip r:embed="rId16">
                <a:extLst>
                  <a:ext uri="{96DAC541-7B7A-43D3-8B79-37D633B846F1}">
                    <asvg:svgBlip xmlns:asvg="http://schemas.microsoft.com/office/drawing/2016/SVG/main" r:embed="rId17"/>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25" name="TextBox 81"/>
            <p:cNvSpPr/>
            <p:nvPr/>
          </p:nvSpPr>
          <p:spPr>
            <a:xfrm>
              <a:off x="7336800" y="2913120"/>
              <a:ext cx="1195920" cy="548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E17EB"/>
                  </a:solidFill>
                  <a:latin typeface="Poppins Bold"/>
                </a:rPr>
                <a:t>TEIL DER GEMEINSCHAFT WERDEN</a:t>
              </a:r>
              <a:endParaRPr lang="de-DE" sz="1200" b="0" strike="noStrike" spc="-1">
                <a:solidFill>
                  <a:srgbClr val="000000"/>
                </a:solidFill>
                <a:latin typeface="Arial"/>
              </a:endParaRPr>
            </a:p>
          </p:txBody>
        </p:sp>
        <p:sp>
          <p:nvSpPr>
            <p:cNvPr id="226" name="TextBox 84"/>
            <p:cNvSpPr/>
            <p:nvPr/>
          </p:nvSpPr>
          <p:spPr>
            <a:xfrm>
              <a:off x="7229880" y="3621960"/>
              <a:ext cx="1222200" cy="1439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134"/>
                </a:lnSpc>
                <a:tabLst>
                  <a:tab pos="0" algn="l"/>
                </a:tabLst>
              </a:pPr>
              <a:r>
                <a:rPr lang="en-US" sz="1200" b="0" strike="noStrike" spc="-1">
                  <a:solidFill>
                    <a:srgbClr val="000000"/>
                  </a:solidFill>
                  <a:latin typeface="Poppins"/>
                </a:rPr>
                <a:t>Nutzen Sie die Vorteile von Communities of Practice; schlagen Sie </a:t>
              </a:r>
              <a:r>
                <a:rPr lang="en-US" sz="1200" b="0" u="sng" strike="noStrike" spc="-1">
                  <a:solidFill>
                    <a:srgbClr val="8F8F8F"/>
                  </a:solidFill>
                  <a:uFillTx/>
                  <a:latin typeface="Poppins"/>
                  <a:hlinkClick r:id="rId18"/>
                </a:rPr>
                <a:t>Arbeitsgruppen </a:t>
              </a:r>
              <a:r>
                <a:rPr lang="en-US" sz="1200" b="0" strike="noStrike" spc="-1">
                  <a:solidFill>
                    <a:srgbClr val="000000"/>
                  </a:solidFill>
                  <a:latin typeface="Poppins"/>
                </a:rPr>
                <a:t>und </a:t>
              </a:r>
              <a:r>
                <a:rPr lang="en-US" sz="1200" b="0" u="sng" strike="noStrike" spc="-1">
                  <a:solidFill>
                    <a:srgbClr val="8F8F8F"/>
                  </a:solidFill>
                  <a:uFillTx/>
                  <a:latin typeface="Poppins"/>
                  <a:hlinkClick r:id="rId18"/>
                </a:rPr>
                <a:t>National Chapter </a:t>
              </a:r>
              <a:r>
                <a:rPr lang="en-US" sz="1200" b="0" strike="noStrike" spc="-1">
                  <a:solidFill>
                    <a:srgbClr val="000000"/>
                  </a:solidFill>
                  <a:latin typeface="Poppins"/>
                </a:rPr>
                <a:t>vor und treten Sie ihnen bei</a:t>
              </a:r>
              <a:endParaRPr lang="de-DE" sz="1200" b="0" strike="noStrike" spc="-1">
                <a:solidFill>
                  <a:srgbClr val="000000"/>
                </a:solidFill>
                <a:latin typeface="Arial"/>
              </a:endParaRPr>
            </a:p>
          </p:txBody>
        </p:sp>
        <p:sp>
          <p:nvSpPr>
            <p:cNvPr id="227" name="TextBox 89"/>
            <p:cNvSpPr/>
            <p:nvPr/>
          </p:nvSpPr>
          <p:spPr>
            <a:xfrm>
              <a:off x="8698320" y="3621960"/>
              <a:ext cx="1203120" cy="1008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134"/>
                </a:lnSpc>
                <a:tabLst>
                  <a:tab pos="0" algn="l"/>
                </a:tabLst>
              </a:pPr>
              <a:r>
                <a:rPr lang="en-US" sz="1200" b="0" strike="noStrike" spc="-1">
                  <a:solidFill>
                    <a:srgbClr val="000000"/>
                  </a:solidFill>
                  <a:latin typeface="Poppins"/>
                </a:rPr>
                <a:t>Gestaltung der Strategie von CoARA durch </a:t>
              </a:r>
              <a:r>
                <a:rPr lang="en-US" sz="1200" b="0" u="sng" strike="noStrike" spc="-1">
                  <a:solidFill>
                    <a:srgbClr val="8F8F8F"/>
                  </a:solidFill>
                  <a:uFillTx/>
                  <a:latin typeface="Poppins"/>
                  <a:hlinkClick r:id="rId19"/>
                </a:rPr>
                <a:t>Beteiligung an der Governance und Entscheidungs- findung </a:t>
              </a:r>
              <a:endParaRPr lang="de-DE" sz="1200" b="0" strike="noStrike" spc="-1">
                <a:solidFill>
                  <a:srgbClr val="000000"/>
                </a:solidFill>
                <a:latin typeface="Arial"/>
              </a:endParaRPr>
            </a:p>
          </p:txBody>
        </p:sp>
        <p:sp>
          <p:nvSpPr>
            <p:cNvPr id="228" name="TextBox 90"/>
            <p:cNvSpPr/>
            <p:nvPr/>
          </p:nvSpPr>
          <p:spPr>
            <a:xfrm>
              <a:off x="10181160" y="3621960"/>
              <a:ext cx="1096920" cy="100800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134"/>
                </a:lnSpc>
                <a:tabLst>
                  <a:tab pos="0" algn="l"/>
                </a:tabLst>
              </a:pPr>
              <a:r>
                <a:rPr lang="en-US" sz="1200" b="0" strike="noStrike" spc="-1">
                  <a:solidFill>
                    <a:srgbClr val="000000"/>
                  </a:solidFill>
                  <a:latin typeface="Poppins"/>
                </a:rPr>
                <a:t>Interaktion und Austausch von Best-practices mit dem CoARA-Mitgliedsnetz-werk</a:t>
              </a:r>
              <a:endParaRPr lang="de-DE" sz="1200" b="0" strike="noStrike" spc="-1">
                <a:solidFill>
                  <a:srgbClr val="000000"/>
                </a:solidFill>
                <a:latin typeface="Arial"/>
              </a:endParaRPr>
            </a:p>
          </p:txBody>
        </p:sp>
        <p:sp>
          <p:nvSpPr>
            <p:cNvPr id="229" name="TextBox 91"/>
            <p:cNvSpPr/>
            <p:nvPr/>
          </p:nvSpPr>
          <p:spPr>
            <a:xfrm>
              <a:off x="8757000" y="2913120"/>
              <a:ext cx="941400" cy="5486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E17EB"/>
                  </a:solidFill>
                  <a:latin typeface="Poppins Bold"/>
                </a:rPr>
                <a:t>EINE STIMME HABEN</a:t>
              </a:r>
              <a:endParaRPr lang="de-DE" sz="1200" b="0" strike="noStrike" spc="-1">
                <a:solidFill>
                  <a:srgbClr val="000000"/>
                </a:solidFill>
                <a:latin typeface="Arial"/>
              </a:endParaRPr>
            </a:p>
          </p:txBody>
        </p:sp>
        <p:sp>
          <p:nvSpPr>
            <p:cNvPr id="230" name="TextBox 92"/>
            <p:cNvSpPr/>
            <p:nvPr/>
          </p:nvSpPr>
          <p:spPr>
            <a:xfrm>
              <a:off x="10163520" y="2913120"/>
              <a:ext cx="1033200" cy="3657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E17EB"/>
                  </a:solidFill>
                  <a:latin typeface="Poppins Bold"/>
                </a:rPr>
                <a:t>NETZWERKEN UND LERNEN</a:t>
              </a:r>
              <a:endParaRPr lang="de-DE" sz="1200" b="0" strike="noStrike" spc="-1">
                <a:solidFill>
                  <a:srgbClr val="000000"/>
                </a:solidFill>
                <a:latin typeface="Arial"/>
              </a:endParaRPr>
            </a:p>
          </p:txBody>
        </p:sp>
        <p:sp>
          <p:nvSpPr>
            <p:cNvPr id="231" name="TextBox 96"/>
            <p:cNvSpPr/>
            <p:nvPr/>
          </p:nvSpPr>
          <p:spPr>
            <a:xfrm>
              <a:off x="5586840" y="1729080"/>
              <a:ext cx="1163160" cy="3657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ct val="100000"/>
                </a:lnSpc>
                <a:tabLst>
                  <a:tab pos="0" algn="l"/>
                </a:tabLst>
              </a:pPr>
              <a:r>
                <a:rPr lang="en-US" sz="1200" b="0" strike="noStrike" spc="-1">
                  <a:solidFill>
                    <a:srgbClr val="5171FF"/>
                  </a:solidFill>
                  <a:latin typeface="Poppins"/>
                </a:rPr>
                <a:t>Optionale Mitgliedschaft</a:t>
              </a:r>
              <a:endParaRPr lang="de-DE" sz="1200" b="0" strike="noStrike" spc="-1">
                <a:solidFill>
                  <a:srgbClr val="000000"/>
                </a:solidFill>
                <a:latin typeface="Arial"/>
              </a:endParaRPr>
            </a:p>
          </p:txBody>
        </p:sp>
        <p:grpSp>
          <p:nvGrpSpPr>
            <p:cNvPr id="232" name="Group 20"/>
            <p:cNvGrpSpPr/>
            <p:nvPr/>
          </p:nvGrpSpPr>
          <p:grpSpPr>
            <a:xfrm>
              <a:off x="11202120" y="1851120"/>
              <a:ext cx="378360" cy="706320"/>
              <a:chOff x="11202120" y="1851120"/>
              <a:chExt cx="378360" cy="706320"/>
            </a:xfrm>
          </p:grpSpPr>
          <p:sp>
            <p:nvSpPr>
              <p:cNvPr id="233" name="Freeform 21"/>
              <p:cNvSpPr/>
              <p:nvPr/>
            </p:nvSpPr>
            <p:spPr>
              <a:xfrm rot="16200000">
                <a:off x="11037960" y="2014920"/>
                <a:ext cx="706320" cy="378360"/>
              </a:xfrm>
              <a:custGeom>
                <a:avLst/>
                <a:gdLst>
                  <a:gd name="textAreaLeft" fmla="*/ 0 w 706320"/>
                  <a:gd name="textAreaRight" fmla="*/ 707040 w 706320"/>
                  <a:gd name="textAreaTop" fmla="*/ 0 h 378360"/>
                  <a:gd name="textAreaBottom" fmla="*/ 379080 h 378360"/>
                </a:gdLst>
                <a:ahLst/>
                <a:cxnLst/>
                <a:rect l="textAreaLeft" t="textAreaTop" r="textAreaRight" b="textAreaBottom"/>
                <a:pathLst>
                  <a:path w="2771140" h="1464193">
                    <a:moveTo>
                      <a:pt x="0" y="0"/>
                    </a:moveTo>
                    <a:lnTo>
                      <a:pt x="0" y="561223"/>
                    </a:lnTo>
                    <a:lnTo>
                      <a:pt x="1384300" y="1464193"/>
                    </a:lnTo>
                    <a:lnTo>
                      <a:pt x="2771140" y="561223"/>
                    </a:lnTo>
                    <a:lnTo>
                      <a:pt x="2771140" y="0"/>
                    </a:lnTo>
                    <a:close/>
                  </a:path>
                </a:pathLst>
              </a:custGeom>
              <a:solidFill>
                <a:srgbClr val="5171FF"/>
              </a:solid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grpSp>
        <p:sp>
          <p:nvSpPr>
            <p:cNvPr id="234" name="Freeform 22"/>
            <p:cNvSpPr/>
            <p:nvPr/>
          </p:nvSpPr>
          <p:spPr>
            <a:xfrm>
              <a:off x="8816400" y="1465560"/>
              <a:ext cx="451800" cy="360000"/>
            </a:xfrm>
            <a:custGeom>
              <a:avLst/>
              <a:gdLst>
                <a:gd name="textAreaLeft" fmla="*/ 0 w 451800"/>
                <a:gd name="textAreaRight" fmla="*/ 452520 w 451800"/>
                <a:gd name="textAreaTop" fmla="*/ 0 h 360000"/>
                <a:gd name="textAreaBottom" fmla="*/ 360720 h 360000"/>
              </a:gdLst>
              <a:ahLst/>
              <a:cxnLst/>
              <a:rect l="textAreaLeft" t="textAreaTop" r="textAreaRight" b="textAreaBottom"/>
              <a:pathLst>
                <a:path w="678713" h="541274">
                  <a:moveTo>
                    <a:pt x="0" y="0"/>
                  </a:moveTo>
                  <a:lnTo>
                    <a:pt x="678713" y="0"/>
                  </a:lnTo>
                  <a:lnTo>
                    <a:pt x="678713" y="541274"/>
                  </a:lnTo>
                  <a:lnTo>
                    <a:pt x="0" y="541274"/>
                  </a:lnTo>
                  <a:lnTo>
                    <a:pt x="0" y="0"/>
                  </a:lnTo>
                  <a:close/>
                </a:path>
              </a:pathLst>
            </a:custGeom>
            <a:blipFill rotWithShape="0">
              <a:blip r:embed="rId20">
                <a:extLst>
                  <a:ext uri="{96DAC541-7B7A-43D3-8B79-37D633B846F1}">
                    <asvg:svgBlip xmlns:asvg="http://schemas.microsoft.com/office/drawing/2016/SVG/main" r:embed="rId21"/>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35" name="Freeform 78"/>
            <p:cNvSpPr/>
            <p:nvPr/>
          </p:nvSpPr>
          <p:spPr>
            <a:xfrm>
              <a:off x="6170040" y="3347640"/>
              <a:ext cx="381600" cy="446760"/>
            </a:xfrm>
            <a:custGeom>
              <a:avLst/>
              <a:gdLst>
                <a:gd name="textAreaLeft" fmla="*/ 0 w 381600"/>
                <a:gd name="textAreaRight" fmla="*/ 382320 w 381600"/>
                <a:gd name="textAreaTop" fmla="*/ 0 h 446760"/>
                <a:gd name="textAreaBottom" fmla="*/ 447480 h 446760"/>
              </a:gdLst>
              <a:ahLst/>
              <a:cxnLst/>
              <a:rect l="textAreaLeft" t="textAreaTop" r="textAreaRight" b="textAreaBottom"/>
              <a:pathLst>
                <a:path w="291565" h="358849">
                  <a:moveTo>
                    <a:pt x="0" y="0"/>
                  </a:moveTo>
                  <a:lnTo>
                    <a:pt x="291565" y="0"/>
                  </a:lnTo>
                  <a:lnTo>
                    <a:pt x="291565" y="358849"/>
                  </a:lnTo>
                  <a:lnTo>
                    <a:pt x="0" y="358849"/>
                  </a:lnTo>
                  <a:lnTo>
                    <a:pt x="0" y="0"/>
                  </a:lnTo>
                  <a:close/>
                </a:path>
              </a:pathLst>
            </a:custGeom>
            <a:blipFill rotWithShape="0">
              <a:blip r:embed="rId22">
                <a:extLst>
                  <a:ext uri="{96DAC541-7B7A-43D3-8B79-37D633B846F1}">
                    <asvg:svgBlip xmlns:asvg="http://schemas.microsoft.com/office/drawing/2016/SVG/main" r:embed="rId23"/>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36" name="Freeform 80"/>
            <p:cNvSpPr/>
            <p:nvPr/>
          </p:nvSpPr>
          <p:spPr>
            <a:xfrm rot="21473400">
              <a:off x="5361120" y="3247200"/>
              <a:ext cx="581400" cy="646920"/>
            </a:xfrm>
            <a:custGeom>
              <a:avLst/>
              <a:gdLst>
                <a:gd name="textAreaLeft" fmla="*/ 0 w 581400"/>
                <a:gd name="textAreaRight" fmla="*/ 582120 w 581400"/>
                <a:gd name="textAreaTop" fmla="*/ 0 h 646920"/>
                <a:gd name="textAreaBottom" fmla="*/ 647640 h 646920"/>
              </a:gdLst>
              <a:ahLst/>
              <a:cxnLst/>
              <a:rect l="textAreaLeft" t="textAreaTop" r="textAreaRight" b="textAreaBottom"/>
              <a:pathLst>
                <a:path w="615916" h="639666">
                  <a:moveTo>
                    <a:pt x="0" y="0"/>
                  </a:moveTo>
                  <a:lnTo>
                    <a:pt x="615916" y="0"/>
                  </a:lnTo>
                  <a:lnTo>
                    <a:pt x="615916" y="639666"/>
                  </a:lnTo>
                  <a:lnTo>
                    <a:pt x="0" y="639666"/>
                  </a:lnTo>
                  <a:lnTo>
                    <a:pt x="0" y="0"/>
                  </a:lnTo>
                  <a:close/>
                </a:path>
              </a:pathLst>
            </a:custGeom>
            <a:blipFill rotWithShape="0">
              <a:blip r:embed="rId24">
                <a:extLst>
                  <a:ext uri="{96DAC541-7B7A-43D3-8B79-37D633B846F1}">
                    <asvg:svgBlip xmlns:asvg="http://schemas.microsoft.com/office/drawing/2016/SVG/main" r:embed="rId25"/>
                  </a:ext>
                </a:extLst>
              </a:blip>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609480">
                <a:lnSpc>
                  <a:spcPct val="100000"/>
                </a:lnSpc>
                <a:tabLst>
                  <a:tab pos="0" algn="l"/>
                </a:tabLst>
              </a:pPr>
              <a:endParaRPr lang="en-US" sz="1200" b="0" strike="noStrike" spc="-1">
                <a:solidFill>
                  <a:srgbClr val="000000"/>
                </a:solidFill>
                <a:latin typeface="Calibri"/>
              </a:endParaRPr>
            </a:p>
          </p:txBody>
        </p:sp>
        <p:sp>
          <p:nvSpPr>
            <p:cNvPr id="237" name="TextBox 94"/>
            <p:cNvSpPr/>
            <p:nvPr/>
          </p:nvSpPr>
          <p:spPr>
            <a:xfrm>
              <a:off x="5349960" y="4059000"/>
              <a:ext cx="1400040" cy="129024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t">
              <a:spAutoFit/>
            </a:bodyPr>
            <a:lstStyle/>
            <a:p>
              <a:pPr algn="ctr" defTabSz="609480">
                <a:lnSpc>
                  <a:spcPts val="1270"/>
                </a:lnSpc>
                <a:tabLst>
                  <a:tab pos="0" algn="l"/>
                </a:tabLst>
              </a:pPr>
              <a:r>
                <a:rPr lang="en-US" sz="1200" b="0" strike="noStrike" spc="-1">
                  <a:solidFill>
                    <a:srgbClr val="0CC0DF"/>
                  </a:solidFill>
                  <a:latin typeface="Poppins"/>
                </a:rPr>
                <a:t>Als Unterzeichner können Sie jederzeit in eine Mitgliedschaft hochstufen. </a:t>
              </a:r>
              <a:endParaRPr lang="de-DE" sz="1200" b="0" strike="noStrike" spc="-1">
                <a:solidFill>
                  <a:srgbClr val="000000"/>
                </a:solidFill>
                <a:latin typeface="Arial"/>
              </a:endParaRPr>
            </a:p>
            <a:p>
              <a:pPr algn="ctr" defTabSz="609480">
                <a:lnSpc>
                  <a:spcPts val="1270"/>
                </a:lnSpc>
                <a:tabLst>
                  <a:tab pos="0" algn="l"/>
                </a:tabLst>
              </a:pPr>
              <a:r>
                <a:rPr lang="en-US" sz="1200" b="0" strike="noStrike" spc="-1">
                  <a:solidFill>
                    <a:srgbClr val="0CC0DF"/>
                  </a:solidFill>
                  <a:latin typeface="Poppins"/>
                </a:rPr>
                <a:t>Es fallen keine Mitgliedsbeiträge an.</a:t>
              </a:r>
              <a:endParaRPr lang="de-DE" sz="1200" b="0" strike="noStrike" spc="-1">
                <a:solidFill>
                  <a:srgbClr val="000000"/>
                </a:solidFill>
                <a:latin typeface="Arial"/>
              </a:endParaRPr>
            </a:p>
          </p:txBody>
        </p:sp>
      </p:grpSp>
      <p:sp>
        <p:nvSpPr>
          <p:cNvPr id="238" name="Title 1"/>
          <p:cNvSpPr/>
          <p:nvPr/>
        </p:nvSpPr>
        <p:spPr>
          <a:xfrm>
            <a:off x="799200" y="489240"/>
            <a:ext cx="10571400" cy="895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457200">
              <a:lnSpc>
                <a:spcPct val="100000"/>
              </a:lnSpc>
            </a:pPr>
            <a:r>
              <a:rPr lang="en-GB" sz="3200" b="1" strike="noStrike" spc="-1">
                <a:solidFill>
                  <a:srgbClr val="002060"/>
                </a:solidFill>
                <a:latin typeface="Poppins SemiBold"/>
              </a:rPr>
              <a:t>Unterzeichner vs. Mitgliedschaft</a:t>
            </a:r>
            <a:endParaRPr lang="de-DE" sz="3200" b="0" strike="noStrike" spc="-1">
              <a:solidFill>
                <a:srgbClr val="000000"/>
              </a:solidFill>
              <a:latin typeface="Arial"/>
            </a:endParaRPr>
          </a:p>
        </p:txBody>
      </p:sp>
      <p:sp>
        <p:nvSpPr>
          <p:cNvPr id="239" name="PlaceHolder 1"/>
          <p:cNvSpPr>
            <a:spLocks noGrp="1"/>
          </p:cNvSpPr>
          <p:nvPr>
            <p:ph type="sldNum" idx="24"/>
          </p:nvPr>
        </p:nvSpPr>
        <p:spPr>
          <a:xfrm>
            <a:off x="10917000" y="6161040"/>
            <a:ext cx="1061280" cy="489960"/>
          </a:xfrm>
          <a:prstGeom prst="rect">
            <a:avLst/>
          </a:prstGeom>
          <a:noFill/>
          <a:ln w="0">
            <a:noFill/>
          </a:ln>
        </p:spPr>
        <p:txBody>
          <a:bodyPr lIns="90000" tIns="45000" rIns="90000" bIns="45000" anchor="t">
            <a:noAutofit/>
          </a:bodyPr>
          <a:lstStyle>
            <a:lvl1pPr indent="0" algn="r" defTabSz="914400">
              <a:lnSpc>
                <a:spcPct val="100000"/>
              </a:lnSpc>
              <a:buNone/>
              <a:tabLst>
                <a:tab pos="0" algn="l"/>
              </a:tabLst>
              <a:defRPr lang="en-US" sz="2800" b="1" strike="noStrike" spc="-1">
                <a:solidFill>
                  <a:srgbClr val="000000"/>
                </a:solidFill>
                <a:latin typeface="Poppins SemiBold"/>
              </a:defRPr>
            </a:lvl1pPr>
          </a:lstStyle>
          <a:p>
            <a:pPr indent="0" algn="r" defTabSz="914400">
              <a:lnSpc>
                <a:spcPct val="100000"/>
              </a:lnSpc>
              <a:buNone/>
              <a:tabLst>
                <a:tab pos="0" algn="l"/>
              </a:tabLst>
            </a:pPr>
            <a:fld id="{17A5398B-9B49-4305-BB3E-8CBD728FADC4}" type="slidenum">
              <a:rPr lang="en-US" sz="2800" b="1" strike="noStrike" spc="-1">
                <a:solidFill>
                  <a:srgbClr val="000000"/>
                </a:solidFill>
                <a:latin typeface="Poppins SemiBold"/>
              </a:rPr>
              <a:t>9</a:t>
            </a:fld>
            <a:endParaRPr lang="de-DE" sz="2800" b="0" strike="noStrike" spc="-1">
              <a:solidFill>
                <a:srgbClr val="000000"/>
              </a:solidFill>
              <a:latin typeface="Times New Roman"/>
            </a:endParaRPr>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2_Conception personnalisée">
  <a:themeElements>
    <a:clrScheme name="Science Europe">
      <a:dk1>
        <a:srgbClr val="000000"/>
      </a:dk1>
      <a:lt1>
        <a:srgbClr val="FFFFFF"/>
      </a:lt1>
      <a:dk2>
        <a:srgbClr val="44546A"/>
      </a:dk2>
      <a:lt2>
        <a:srgbClr val="E7E6E6"/>
      </a:lt2>
      <a:accent1>
        <a:srgbClr val="0D2BF9"/>
      </a:accent1>
      <a:accent2>
        <a:srgbClr val="FF7B38"/>
      </a:accent2>
      <a:accent3>
        <a:srgbClr val="A5A5A5"/>
      </a:accent3>
      <a:accent4>
        <a:srgbClr val="FFA161"/>
      </a:accent4>
      <a:accent5>
        <a:srgbClr val="48B9FF"/>
      </a:accent5>
      <a:accent6>
        <a:srgbClr val="79EF43"/>
      </a:accent6>
      <a:hlink>
        <a:srgbClr val="0D28F9"/>
      </a:hlink>
      <a:folHlink>
        <a:srgbClr val="F73749"/>
      </a:folHlink>
    </a:clrScheme>
    <a:fontScheme name="Bureau">
      <a:majorFont>
        <a:latin typeface="Calibri Light" panose="020F0302020204030204"/>
        <a:ea typeface=""/>
        <a:cs typeface=""/>
      </a:majorFont>
      <a:minorFont>
        <a:latin typeface="Calibri" panose="020F0502020204030204"/>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a:gradFill>
      </a:bgFillStyleLst>
    </a:fmtScheme>
  </a:themeElements>
  <a:objectDefaults/>
  <a:extraClrSchemeLst/>
</a:theme>
</file>

<file path=ppt/theme/theme2.xml><?xml version="1.0" encoding="utf-8"?>
<a:theme xmlns:a="http://schemas.openxmlformats.org/drawingml/2006/main" name="7_Concis">
  <a:themeElements>
    <a:clrScheme name="Science Europe 1">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majorFont>
      <a:minorFont>
        <a:latin typeface="Century Gothic" panose="020B0502020202020204"/>
        <a:ea typeface=""/>
        <a:cs typeface=""/>
      </a:minorFont>
    </a:fontScheme>
    <a:fmtScheme>
      <a:fillStyleLst>
        <a:solidFill>
          <a:schemeClr val="phClr"/>
        </a:solidFill>
        <a:gradFill>
          <a:gsLst>
            <a:gs pos="0">
              <a:schemeClr val="phClr">
                <a:tint val="80000"/>
                <a:lumMod val="105000"/>
              </a:schemeClr>
            </a:gs>
            <a:gs pos="100000">
              <a:schemeClr val="phClr">
                <a:tint val="90000"/>
              </a:schemeClr>
            </a:gs>
          </a:gsLst>
          <a:lin ang="5400000" scaled="0"/>
          <a:tileRect/>
        </a:gradFill>
        <a:blipFill rotWithShape="1">
          <a:blip xmlns:r="http://schemas.openxmlformats.org/officeDocument/2006/relationships" r:embed="rId1"/>
          <a:srcRect/>
          <a:tile tx="0" ty="0" sx="100000" sy="100000" flip="none" algn="tl"/>
        </a:blipFill>
      </a:fillStyleLst>
      <a:lnStyleLst>
        <a:ln w="9525" cap="rnd" cmpd="sng" algn="ctr">
          <a:prstDash val="solid"/>
        </a:ln>
        <a:ln w="15875" cap="rnd" cmpd="sng" algn="ctr">
          <a:prstDash val="solid"/>
        </a:ln>
        <a:ln w="25400" cap="rnd"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100000"/>
              </a:schemeClr>
            </a:gs>
            <a:gs pos="100000">
              <a:schemeClr val="phClr">
                <a:tint val="84000"/>
                <a:shade val="84000"/>
                <a:lumMod val="90000"/>
              </a:schemeClr>
            </a:gs>
          </a:gsLst>
          <a:lin ang="5400000" scaled="0"/>
          <a:tileRect/>
        </a:gradFill>
        <a:gradFill>
          <a:gsLst>
            <a:gs pos="0">
              <a:schemeClr val="phClr">
                <a:tint val="84000"/>
                <a:shade val="90000"/>
                <a:lumMod val="90000"/>
              </a:schemeClr>
            </a:gs>
            <a:gs pos="100000">
              <a:schemeClr val="phClr"/>
            </a:gs>
          </a:gsLst>
          <a:lin ang="5400000" scaled="0"/>
          <a:tileRect/>
        </a:gradFill>
      </a:bgFillStyleLst>
    </a:fmtScheme>
  </a:themeElements>
  <a:objectDefaults/>
  <a:extraClrSchemeLst/>
</a:theme>
</file>

<file path=ppt/theme/theme3.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3065</Words>
  <Application>Microsoft Macintosh PowerPoint</Application>
  <PresentationFormat>Breitbild</PresentationFormat>
  <Paragraphs>365</Paragraphs>
  <Slides>30</Slides>
  <Notes>22</Notes>
  <HiddenSlides>0</HiddenSlides>
  <MMClips>0</MMClips>
  <ScaleCrop>false</ScaleCrop>
  <HeadingPairs>
    <vt:vector size="6" baseType="variant">
      <vt:variant>
        <vt:lpstr>Verwendete Schriftarten</vt:lpstr>
      </vt:variant>
      <vt:variant>
        <vt:i4>14</vt:i4>
      </vt:variant>
      <vt:variant>
        <vt:lpstr>Design</vt:lpstr>
      </vt:variant>
      <vt:variant>
        <vt:i4>2</vt:i4>
      </vt:variant>
      <vt:variant>
        <vt:lpstr>Folientitel</vt:lpstr>
      </vt:variant>
      <vt:variant>
        <vt:i4>30</vt:i4>
      </vt:variant>
    </vt:vector>
  </HeadingPairs>
  <TitlesOfParts>
    <vt:vector size="46" baseType="lpstr">
      <vt:lpstr>Aptos</vt:lpstr>
      <vt:lpstr>Arial</vt:lpstr>
      <vt:lpstr>Calibri</vt:lpstr>
      <vt:lpstr>Century Gothic</vt:lpstr>
      <vt:lpstr>Courier New</vt:lpstr>
      <vt:lpstr>Open Sans</vt:lpstr>
      <vt:lpstr>Poppins</vt:lpstr>
      <vt:lpstr>Poppins </vt:lpstr>
      <vt:lpstr>Poppins Bold</vt:lpstr>
      <vt:lpstr>Poppins Medium</vt:lpstr>
      <vt:lpstr>Poppins SemiBold</vt:lpstr>
      <vt:lpstr>Symbol</vt:lpstr>
      <vt:lpstr>Times New Roman</vt:lpstr>
      <vt:lpstr>Wingdings</vt:lpstr>
      <vt:lpstr>2_Conception personnalisée</vt:lpstr>
      <vt:lpstr>7_Concis</vt:lpstr>
      <vt:lpstr>PowerPoint-Präsentation</vt:lpstr>
      <vt:lpstr>Dringender Bedarf einer Reform bestehender Methoden der Forschungsbewertung</vt:lpstr>
      <vt:lpstr>Vereinbarung über die Reform der Forschungsbewertung</vt:lpstr>
      <vt:lpstr>Vier Kernverpflichtungen</vt:lpstr>
      <vt:lpstr>Zeitrahmen</vt:lpstr>
      <vt:lpstr>Wer kann das Abkommen unterzeichnen?</vt:lpstr>
      <vt:lpstr>CoARA: Von der Vereinbarung zum Handeln</vt:lpstr>
      <vt:lpstr>Umsetzung des Abkommens durch CoARA</vt:lpstr>
      <vt:lpstr>PowerPoint-Präsentation</vt:lpstr>
      <vt:lpstr>CoARA-Gremien</vt:lpstr>
      <vt:lpstr>Aktionspläne: Vogelperspektive</vt:lpstr>
      <vt:lpstr>CoARA-Mitgliedschaft</vt:lpstr>
      <vt:lpstr>PowerPoint-Präsentation</vt:lpstr>
      <vt:lpstr>PowerPoint-Präsentation</vt:lpstr>
      <vt:lpstr>PowerPoint-Präsentation</vt:lpstr>
      <vt:lpstr>PowerPoint-Präsentation</vt:lpstr>
      <vt:lpstr>PowerPoint-Präsentation</vt:lpstr>
      <vt:lpstr>CoARA-Gemeinschaften: Arbeitsgruppen, National Chapters, Kaskaden-Finanzierung</vt:lpstr>
      <vt:lpstr>PowerPoint-Präsentation</vt:lpstr>
      <vt:lpstr>Highlights der Arbeitsgruppen</vt:lpstr>
      <vt:lpstr>16 aktive National Chapter</vt:lpstr>
      <vt:lpstr>PowerPoint-Präsentation</vt:lpstr>
      <vt:lpstr>Kaskaden-Finanzierung: Erleichterung des institutionellen Wandels</vt:lpstr>
      <vt:lpstr>1. Kaskaden-Finanzierungs Call: Erleichterung des institutionellen Wandels</vt:lpstr>
      <vt:lpstr>PowerPoint-Präsentation</vt:lpstr>
      <vt:lpstr>Die bisherigen Auswirkungen von CoARA</vt:lpstr>
      <vt:lpstr>PowerPoint-Präsentation</vt:lpstr>
      <vt:lpstr>CoARA in kürzlich veröffentlichten Policy-Dokumenten (Highlights) </vt:lpstr>
      <vt:lpstr>PowerPoint-Präsentation</vt:lpstr>
      <vt:lpstr>Bleiben Sie über die Fortschritte von CoARA auf dem Laufenden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Erzsébet TOTH CZIFRA</dc:creator>
  <cp:keywords> docId 455082652A5287F7A37FD1706C25327E</cp:keywords>
  <dc:description/>
  <cp:lastModifiedBy>Mathijs Vleugel</cp:lastModifiedBy>
  <cp:revision>311</cp:revision>
  <dcterms:created xsi:type="dcterms:W3CDTF">2024-09-07T07:37:41Z</dcterms:created>
  <dcterms:modified xsi:type="dcterms:W3CDTF">2025-05-21T14:25:04Z</dcterms:modified>
  <dc:language>de-DE</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0x010100CE7EED9236627B4A906E7D2446B0D603</vt:lpwstr>
  </property>
  <property fmtid="{D5CDD505-2E9C-101B-9397-08002B2CF9AE}" pid="3" name="MediaServiceImageTags">
    <vt:lpwstr/>
  </property>
  <property fmtid="{D5CDD505-2E9C-101B-9397-08002B2CF9AE}" pid="4" name="Notes">
    <vt:i4>22</vt:i4>
  </property>
  <property fmtid="{D5CDD505-2E9C-101B-9397-08002B2CF9AE}" pid="5" name="PresentationFormat">
    <vt:lpwstr>Breitbild</vt:lpwstr>
  </property>
  <property fmtid="{D5CDD505-2E9C-101B-9397-08002B2CF9AE}" pid="6" name="Slides">
    <vt:i4>30</vt:i4>
  </property>
</Properties>
</file>